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1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5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6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7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8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9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0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1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2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07" r:id="rId3"/>
    <p:sldMasterId id="2147483727" r:id="rId4"/>
    <p:sldMasterId id="2147483808" r:id="rId5"/>
    <p:sldMasterId id="2147483813" r:id="rId6"/>
    <p:sldMasterId id="2147483845" r:id="rId7"/>
    <p:sldMasterId id="2147483867" r:id="rId8"/>
    <p:sldMasterId id="2147483872" r:id="rId9"/>
    <p:sldMasterId id="2147483930" r:id="rId10"/>
    <p:sldMasterId id="2147483958" r:id="rId11"/>
    <p:sldMasterId id="2147483963" r:id="rId12"/>
    <p:sldMasterId id="2147483983" r:id="rId13"/>
    <p:sldMasterId id="2147484015" r:id="rId14"/>
    <p:sldMasterId id="2147484020" r:id="rId15"/>
    <p:sldMasterId id="2147484024" r:id="rId16"/>
    <p:sldMasterId id="2147484063" r:id="rId17"/>
    <p:sldMasterId id="2147484100" r:id="rId18"/>
    <p:sldMasterId id="2147484177" r:id="rId19"/>
    <p:sldMasterId id="2147484215" r:id="rId20"/>
    <p:sldMasterId id="2147484256" r:id="rId21"/>
    <p:sldMasterId id="2147484300" r:id="rId22"/>
    <p:sldMasterId id="2147484320" r:id="rId23"/>
  </p:sldMasterIdLst>
  <p:notesMasterIdLst>
    <p:notesMasterId r:id="rId40"/>
  </p:notesMasterIdLst>
  <p:handoutMasterIdLst>
    <p:handoutMasterId r:id="rId41"/>
  </p:handoutMasterIdLst>
  <p:sldIdLst>
    <p:sldId id="260" r:id="rId24"/>
    <p:sldId id="256" r:id="rId25"/>
    <p:sldId id="264" r:id="rId26"/>
    <p:sldId id="258" r:id="rId27"/>
    <p:sldId id="259" r:id="rId28"/>
    <p:sldId id="261" r:id="rId29"/>
    <p:sldId id="262" r:id="rId30"/>
    <p:sldId id="263" r:id="rId31"/>
    <p:sldId id="265" r:id="rId32"/>
    <p:sldId id="266" r:id="rId33"/>
    <p:sldId id="257" r:id="rId34"/>
    <p:sldId id="267" r:id="rId35"/>
    <p:sldId id="268" r:id="rId36"/>
    <p:sldId id="269" r:id="rId37"/>
    <p:sldId id="270" r:id="rId38"/>
    <p:sldId id="271" r:id="rId39"/>
  </p:sldIdLst>
  <p:sldSz cx="9144000" cy="6858000" type="screen4x3"/>
  <p:notesSz cx="6735763" cy="9866313"/>
  <p:defaultTextStyle>
    <a:defPPr>
      <a:defRPr lang="fr-FR"/>
    </a:defPPr>
    <a:lvl1pPr marL="0" algn="l" defTabSz="908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416" algn="l" defTabSz="908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8835" algn="l" defTabSz="908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3256" algn="l" defTabSz="908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7672" algn="l" defTabSz="908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2093" algn="l" defTabSz="908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6507" algn="l" defTabSz="908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0924" algn="l" defTabSz="908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5344" algn="l" defTabSz="908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érôme LAGOUTTE" initials="J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27"/>
    <a:srgbClr val="FF3300"/>
    <a:srgbClr val="AEAFA9"/>
    <a:srgbClr val="F2F2F2"/>
    <a:srgbClr val="F9D749"/>
    <a:srgbClr val="FCE388"/>
    <a:srgbClr val="BFBFBF"/>
    <a:srgbClr val="F6EEF0"/>
    <a:srgbClr val="6F6F6F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0" autoAdjust="0"/>
    <p:restoredTop sz="94280" autoAdjust="0"/>
  </p:normalViewPr>
  <p:slideViewPr>
    <p:cSldViewPr>
      <p:cViewPr>
        <p:scale>
          <a:sx n="81" d="100"/>
          <a:sy n="81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1" d="100"/>
        <a:sy n="10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18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19AB0-9967-4D20-A0AE-D995B6638FA5}" type="datetimeFigureOut">
              <a:rPr lang="fr-FR" smtClean="0"/>
              <a:t>03/08/2017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93D05-7465-48B8-BD46-3ED9601B51C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331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DC39FDE-5544-48FD-B095-99DD1450F503}" type="datetimeFigureOut">
              <a:rPr lang="fr-FR" smtClean="0"/>
              <a:t>03/08/2017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B1AA07F5-CEDE-41DA-9F04-2EC3CA56B2B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06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8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416" algn="l" defTabSz="908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8835" algn="l" defTabSz="908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256" algn="l" defTabSz="908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7672" algn="l" defTabSz="908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2093" algn="l" defTabSz="908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6507" algn="l" defTabSz="908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0924" algn="l" defTabSz="908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5344" algn="l" defTabSz="908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pn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3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3.pn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- 1 Title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4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33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4" y="6026880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3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68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sp>
        <p:nvSpPr>
          <p:cNvPr id="17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8" name="Image 1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393118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77" tIns="45430" rIns="90877" bIns="45430"/>
          <a:lstStyle>
            <a:lvl1pPr marL="340822" indent="-340822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58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84"/>
            <a:ext cx="1777512" cy="378600"/>
          </a:xfrm>
          <a:prstGeom prst="rect">
            <a:avLst/>
          </a:prstGeom>
          <a:noFill/>
        </p:spPr>
        <p:txBody>
          <a:bodyPr lIns="0" tIns="42689" rIns="85382" bIns="42689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7216" eaLnBrk="1" hangingPunct="1">
              <a:defRPr/>
            </a:pPr>
            <a:r>
              <a:rPr lang="fr-FR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93356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8" name="Image 2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cxnSp>
        <p:nvCxnSpPr>
          <p:cNvPr id="45" name="Connecteur droit 4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8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4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8" y="602690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4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85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4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0" name="Connecteur droit 4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 userDrawn="1"/>
        </p:nvSpPr>
        <p:spPr>
          <a:xfrm>
            <a:off x="630987" y="623731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630987" y="6375828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2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123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9925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39849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59776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79701" indent="0">
              <a:buNone/>
              <a:defRPr lang="fr-FR" sz="2123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76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" name="Groupe 29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087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cxnSp>
        <p:nvCxnSpPr>
          <p:cNvPr id="55" name="Connecteur droit 5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8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8" y="602690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85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630987" y="623731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630987" y="6375828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5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5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5" y="603264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6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17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7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 userDrawn="1"/>
        </p:nvSpPr>
        <p:spPr>
          <a:xfrm>
            <a:off x="3242621" y="6243050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0" name="ZoneTexte 69"/>
          <p:cNvSpPr txBox="1"/>
          <p:nvPr userDrawn="1"/>
        </p:nvSpPr>
        <p:spPr>
          <a:xfrm>
            <a:off x="3242621" y="638157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2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123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9925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39849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59776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79701" indent="0">
              <a:buNone/>
              <a:defRPr lang="fr-FR" sz="2123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76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" name="Groupe 43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69511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46" name="Image 45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cxnSp>
        <p:nvCxnSpPr>
          <p:cNvPr id="69" name="Connecteur droit 68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8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8" y="602690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85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3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 userDrawn="1"/>
        </p:nvSpPr>
        <p:spPr>
          <a:xfrm>
            <a:off x="630987" y="623731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630987" y="6375828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77" name="Connecteur droit 76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5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9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5" y="603264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0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17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1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82" name="Connecteur droit 81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 userDrawn="1"/>
        </p:nvSpPr>
        <p:spPr>
          <a:xfrm>
            <a:off x="3242621" y="6243050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84" name="ZoneTexte 83"/>
          <p:cNvSpPr txBox="1"/>
          <p:nvPr userDrawn="1"/>
        </p:nvSpPr>
        <p:spPr>
          <a:xfrm>
            <a:off x="3242621" y="638157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85" name="Connecteur droit 84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8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87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8" y="603264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8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17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9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90" name="Connecteur droit 89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 userDrawn="1"/>
        </p:nvSpPr>
        <p:spPr>
          <a:xfrm>
            <a:off x="5871356" y="6243050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5871356" y="638157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37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2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123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9925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39849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59776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79701" indent="0">
              <a:buNone/>
              <a:defRPr lang="fr-FR" sz="2123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76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" name="Groupe 44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34471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2" name="Image 11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2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123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9925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39849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59776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79701" indent="0">
              <a:buNone/>
              <a:defRPr lang="fr-FR" sz="2123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76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" name="Groupe 21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76598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977" tIns="45482" rIns="90977" bIns="45482"/>
          <a:lstStyle>
            <a:lvl1pPr marL="314951" indent="-314951">
              <a:buFont typeface="+mj-lt"/>
              <a:buAutoNum type="arabicPeriod"/>
              <a:defRPr lang="fr-FR" sz="1477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68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83"/>
            <a:ext cx="1777512" cy="356250"/>
          </a:xfrm>
          <a:prstGeom prst="rect">
            <a:avLst/>
          </a:prstGeom>
          <a:noFill/>
        </p:spPr>
        <p:txBody>
          <a:bodyPr lIns="0" tIns="39448" rIns="78899" bIns="39448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38354" eaLnBrk="1" hangingPunct="1">
              <a:defRPr/>
            </a:pPr>
            <a:r>
              <a:rPr lang="fr-FR" sz="1754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sz="1754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78777" y="958883"/>
            <a:ext cx="1777512" cy="356250"/>
          </a:xfrm>
          <a:prstGeom prst="rect">
            <a:avLst/>
          </a:prstGeom>
          <a:noFill/>
        </p:spPr>
        <p:txBody>
          <a:bodyPr lIns="0" tIns="39448" rIns="78899" bIns="39448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38354" eaLnBrk="1" hangingPunct="1">
              <a:defRPr/>
            </a:pPr>
            <a:r>
              <a:rPr lang="fr-FR" sz="1754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sz="1754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6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algn="r" defTabSz="839849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 defTabSz="839849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38914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977" tIns="45482" rIns="90977" bIns="45482"/>
          <a:lstStyle>
            <a:lvl1pPr marL="314951" indent="-314951">
              <a:buFont typeface="+mj-lt"/>
              <a:buAutoNum type="arabicPeriod"/>
              <a:defRPr lang="fr-FR" sz="1477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68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83"/>
            <a:ext cx="1777512" cy="356250"/>
          </a:xfrm>
          <a:prstGeom prst="rect">
            <a:avLst/>
          </a:prstGeom>
          <a:noFill/>
        </p:spPr>
        <p:txBody>
          <a:bodyPr lIns="0" tIns="39448" rIns="78899" bIns="39448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38354" eaLnBrk="1" hangingPunct="1">
              <a:defRPr/>
            </a:pPr>
            <a:r>
              <a:rPr lang="fr-FR" sz="1754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5" name="ZoneTexte 14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6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algn="r" defTabSz="839849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 defTabSz="839849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32657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91361" y="3397277"/>
            <a:ext cx="611065" cy="358775"/>
          </a:xfrm>
          <a:prstGeom prst="rect">
            <a:avLst/>
          </a:prstGeom>
          <a:noFill/>
        </p:spPr>
        <p:txBody>
          <a:bodyPr wrap="none" lIns="0" tIns="39448" rIns="0" bIns="39448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838354" eaLnBrk="1" hangingPunct="1">
              <a:defRPr/>
            </a:pPr>
            <a:r>
              <a:rPr lang="fr-FR" sz="1754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472227" y="2857502"/>
            <a:ext cx="7487139" cy="642942"/>
          </a:xfrm>
          <a:prstGeom prst="rect">
            <a:avLst/>
          </a:prstGeom>
          <a:noFill/>
        </p:spPr>
        <p:txBody>
          <a:bodyPr lIns="90948" tIns="45464" rIns="90948" bIns="45464" anchor="ctr">
            <a:normAutofit/>
          </a:bodyPr>
          <a:lstStyle>
            <a:lvl1pPr marL="0" indent="0">
              <a:buFontTx/>
              <a:buNone/>
              <a:defRPr sz="2769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811844" y="2780996"/>
            <a:ext cx="593481" cy="6445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19" tIns="38555" rIns="77119" bIns="38555" anchor="ctr"/>
          <a:lstStyle/>
          <a:p>
            <a:pPr algn="ctr" defTabSz="838354">
              <a:defRPr/>
            </a:pPr>
            <a:endParaRPr lang="fr-FR" sz="1662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91361" y="3397277"/>
            <a:ext cx="611065" cy="358775"/>
          </a:xfrm>
          <a:prstGeom prst="rect">
            <a:avLst/>
          </a:prstGeom>
          <a:noFill/>
        </p:spPr>
        <p:txBody>
          <a:bodyPr wrap="none" lIns="0" tIns="39448" rIns="0" bIns="39448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838354" eaLnBrk="1" hangingPunct="1">
              <a:defRPr/>
            </a:pPr>
            <a:r>
              <a:rPr lang="fr-FR" sz="1754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910531" y="2599200"/>
            <a:ext cx="594947" cy="647700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r">
              <a:buNone/>
              <a:defRPr lang="fr-FR" sz="3508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7" name="ZoneTexte 16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5834946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algn="r" defTabSz="839849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 defTabSz="839849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13632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66"/>
            <a:ext cx="8780826" cy="357285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662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>
              <a:buNone/>
              <a:defRPr sz="1477">
                <a:solidFill>
                  <a:schemeClr val="tx2"/>
                </a:solidFill>
              </a:defRPr>
            </a:lvl1pPr>
            <a:lvl2pPr marL="240581" indent="-240581">
              <a:buSzPct val="85000"/>
              <a:buFont typeface="Arial" panose="020B0604020202020204" pitchFamily="34" charset="0"/>
              <a:buChar char="•"/>
              <a:defRPr sz="1477" baseline="0">
                <a:solidFill>
                  <a:schemeClr val="tx2"/>
                </a:solidFill>
              </a:defRPr>
            </a:lvl2pPr>
            <a:lvl3pPr marL="823810" indent="-250787">
              <a:buSzPct val="85000"/>
              <a:buFont typeface="Calibri" panose="020F0502020204030204" pitchFamily="34" charset="0"/>
              <a:buChar char="–"/>
              <a:defRPr sz="1292" baseline="0">
                <a:solidFill>
                  <a:schemeClr val="tx2"/>
                </a:solidFill>
              </a:defRPr>
            </a:lvl3pPr>
            <a:lvl4pPr marL="1402667" indent="-243497">
              <a:buSzPct val="85000"/>
              <a:defRPr sz="1108">
                <a:solidFill>
                  <a:schemeClr val="tx2"/>
                </a:solidFill>
              </a:defRPr>
            </a:lvl4pPr>
            <a:lvl5pPr marL="1889666" indent="-209963">
              <a:buSzPct val="85000"/>
              <a:buFont typeface="Calibri" panose="020F0502020204030204" pitchFamily="34" charset="0"/>
              <a:buChar char="–"/>
              <a:defRPr sz="1108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5834946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algn="r" defTabSz="839849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 defTabSz="839849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96087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72"/>
            <a:ext cx="8781450" cy="333131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marL="0" indent="0">
              <a:buNone/>
              <a:defRPr kumimoji="0" lang="fr-FR" sz="147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4"/>
            <a:ext cx="8780826" cy="290659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662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>
              <a:buNone/>
              <a:defRPr sz="1477">
                <a:solidFill>
                  <a:schemeClr val="tx2"/>
                </a:solidFill>
              </a:defRPr>
            </a:lvl1pPr>
            <a:lvl2pPr marL="240581" indent="-240581">
              <a:buSzPct val="85000"/>
              <a:buFont typeface="Arial" panose="020B0604020202020204" pitchFamily="34" charset="0"/>
              <a:buChar char="•"/>
              <a:defRPr sz="1477" baseline="0">
                <a:solidFill>
                  <a:schemeClr val="tx2"/>
                </a:solidFill>
              </a:defRPr>
            </a:lvl2pPr>
            <a:lvl3pPr marL="823810" indent="-250787">
              <a:buSzPct val="85000"/>
              <a:buFont typeface="Calibri" panose="020F0502020204030204" pitchFamily="34" charset="0"/>
              <a:buChar char="–"/>
              <a:defRPr sz="1292" baseline="0">
                <a:solidFill>
                  <a:schemeClr val="tx2"/>
                </a:solidFill>
              </a:defRPr>
            </a:lvl3pPr>
            <a:lvl4pPr marL="1402667" indent="-243497">
              <a:buSzPct val="85000"/>
              <a:defRPr sz="1108">
                <a:solidFill>
                  <a:schemeClr val="tx2"/>
                </a:solidFill>
              </a:defRPr>
            </a:lvl4pPr>
            <a:lvl5pPr marL="1889666" indent="-209963">
              <a:buSzPct val="85000"/>
              <a:buFont typeface="Calibri" panose="020F0502020204030204" pitchFamily="34" charset="0"/>
              <a:buChar char="–"/>
              <a:defRPr sz="1108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6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algn="r" defTabSz="839849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 defTabSz="839849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64691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7" name="ZoneTexte 6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6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algn="r" defTabSz="839849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 defTabSz="839849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902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91357" y="3397283"/>
            <a:ext cx="611065" cy="358775"/>
          </a:xfrm>
          <a:prstGeom prst="rect">
            <a:avLst/>
          </a:prstGeom>
          <a:noFill/>
        </p:spPr>
        <p:txBody>
          <a:bodyPr wrap="none" lIns="0" tIns="42689" rIns="0" bIns="42689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7216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472219" y="2857502"/>
            <a:ext cx="7487139" cy="642942"/>
          </a:xfrm>
          <a:prstGeom prst="rect">
            <a:avLst/>
          </a:prstGeom>
          <a:noFill/>
        </p:spPr>
        <p:txBody>
          <a:bodyPr lIns="90848" tIns="45412" rIns="90848" bIns="45412" anchor="ctr">
            <a:normAutofit/>
          </a:bodyPr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811846" y="2780979"/>
            <a:ext cx="593481" cy="6445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56" tIns="41723" rIns="83456" bIns="41723" anchor="ctr"/>
          <a:lstStyle/>
          <a:p>
            <a:pPr algn="ctr" defTabSz="907216">
              <a:defRPr/>
            </a:pPr>
            <a:endParaRPr lang="fr-FR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91357" y="3397283"/>
            <a:ext cx="611065" cy="358775"/>
          </a:xfrm>
          <a:prstGeom prst="rect">
            <a:avLst/>
          </a:prstGeom>
          <a:noFill/>
        </p:spPr>
        <p:txBody>
          <a:bodyPr wrap="none" lIns="0" tIns="42689" rIns="0" bIns="42689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7216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910525" y="2599200"/>
            <a:ext cx="594947" cy="647700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r">
              <a:buNone/>
              <a:defRPr lang="fr-FR" sz="38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21476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6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algn="r" defTabSz="839849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 defTabSz="839849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80268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66"/>
            <a:ext cx="8780826" cy="357285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662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986199"/>
      </p:ext>
    </p:extLst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5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defTabSz="839849"/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6" y="6572825"/>
            <a:ext cx="3101517" cy="228303"/>
          </a:xfrm>
          <a:prstGeom prst="rect">
            <a:avLst/>
          </a:prstGeom>
          <a:noFill/>
        </p:spPr>
        <p:txBody>
          <a:bodyPr wrap="square" lIns="0" tIns="39435" rIns="0" bIns="39435" rtlCol="0">
            <a:spAutoFit/>
          </a:bodyPr>
          <a:lstStyle/>
          <a:p>
            <a:pPr algn="r" defTabSz="839849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 defTabSz="839849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0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72"/>
            <a:ext cx="8781450" cy="333131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marL="0" indent="0">
              <a:buNone/>
              <a:defRPr kumimoji="0" lang="fr-FR" sz="147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4"/>
            <a:ext cx="8780826" cy="290659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662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4" name="Connecteur droit 9"/>
          <p:cNvCxnSpPr/>
          <p:nvPr userDrawn="1"/>
        </p:nvCxnSpPr>
        <p:spPr>
          <a:xfrm>
            <a:off x="180244" y="952500"/>
            <a:ext cx="8779090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004896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 userDrawn="1"/>
        </p:nvSpPr>
        <p:spPr>
          <a:xfrm>
            <a:off x="3483163" y="4424626"/>
            <a:ext cx="1296000" cy="7594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Netherlands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Amsterdam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7563117" y="6320405"/>
            <a:ext cx="1242008" cy="255282"/>
          </a:xfrm>
          <a:prstGeom prst="rect">
            <a:avLst/>
          </a:prstGeom>
        </p:spPr>
        <p:txBody>
          <a:bodyPr wrap="none" lIns="83979" tIns="41983" rIns="83979" bIns="41983">
            <a:spAutoFit/>
          </a:bodyPr>
          <a:lstStyle/>
          <a:p>
            <a:pPr defTabSz="839849"/>
            <a:r>
              <a:rPr lang="fr-FR" sz="1108" b="1" dirty="0" err="1">
                <a:solidFill>
                  <a:srgbClr val="690F3C"/>
                </a:solidFill>
              </a:rPr>
              <a:t>Driving</a:t>
            </a:r>
            <a:r>
              <a:rPr lang="fr-FR" sz="1108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0" name="Image 39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2090258" y="6021353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4" tIns="45726" rIns="91454" bIns="45726" rtlCol="0" anchor="t"/>
          <a:lstStyle/>
          <a:p>
            <a:pPr defTabSz="839849">
              <a:lnSpc>
                <a:spcPct val="150000"/>
              </a:lnSpc>
            </a:pPr>
            <a:r>
              <a:rPr lang="en-US" sz="1015" dirty="0">
                <a:solidFill>
                  <a:srgbClr val="FFFFFF">
                    <a:lumMod val="65000"/>
                  </a:srgbClr>
                </a:solidFill>
              </a:rPr>
              <a:t>For more information, visit : www.sia-partners.com</a:t>
            </a:r>
          </a:p>
          <a:p>
            <a:pPr defTabSz="839849">
              <a:lnSpc>
                <a:spcPct val="150000"/>
              </a:lnSpc>
            </a:pPr>
            <a:r>
              <a:rPr lang="en-US" sz="1015" dirty="0">
                <a:solidFill>
                  <a:srgbClr val="FFFFFF">
                    <a:lumMod val="65000"/>
                  </a:srgbClr>
                </a:solidFill>
              </a:rPr>
              <a:t>Follow us on LinkedIn and Twitter          @</a:t>
            </a:r>
            <a:r>
              <a:rPr lang="en-US" sz="1015" dirty="0" err="1">
                <a:solidFill>
                  <a:srgbClr val="FFFFFF">
                    <a:lumMod val="65000"/>
                  </a:srgbClr>
                </a:solidFill>
              </a:rPr>
              <a:t>SiaPartners</a:t>
            </a:r>
            <a:r>
              <a:rPr lang="en-US" sz="1015" dirty="0">
                <a:solidFill>
                  <a:srgbClr val="FFFFFF">
                    <a:lumMod val="65000"/>
                  </a:srgbClr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2141756" y="2995537"/>
            <a:ext cx="1296000" cy="1270893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 err="1">
                <a:solidFill>
                  <a:srgbClr val="690F3C"/>
                </a:solidFill>
              </a:rPr>
              <a:t>Asia</a:t>
            </a:r>
            <a:endParaRPr lang="nl-NL" sz="1015" b="1" dirty="0">
              <a:solidFill>
                <a:srgbClr val="690F3C"/>
              </a:solidFill>
            </a:endParaRP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Singapore 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09963" indent="-209963" defTabSz="839849">
              <a:buFontTx/>
              <a:buAutoNum type="alphaUcPeriod" startAt="20"/>
            </a:pP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Hong Kong 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839849"/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3479237" y="2995532"/>
            <a:ext cx="1296000" cy="7594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en-US" sz="1015" b="1" dirty="0">
                <a:solidFill>
                  <a:srgbClr val="690F3C"/>
                </a:solidFill>
              </a:rPr>
              <a:t>Belgium</a:t>
            </a:r>
          </a:p>
          <a:p>
            <a:pPr defTabSz="839849"/>
            <a:r>
              <a:rPr lang="nb-NO" sz="831" dirty="0">
                <a:solidFill>
                  <a:srgbClr val="690F3C"/>
                </a:solidFill>
              </a:rPr>
              <a:t>Brussels 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4816722" y="2995503"/>
            <a:ext cx="1296000" cy="7594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Canada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Montréal 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6154201" y="2995537"/>
            <a:ext cx="1296000" cy="1270893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France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Paris 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Lyon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7491681" y="2995524"/>
            <a:ext cx="1296340" cy="1270893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Italy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Rome 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Milan 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2156147" y="4424655"/>
            <a:ext cx="1296000" cy="7594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Morocco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Casablanca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813391" y="4424645"/>
            <a:ext cx="1296000" cy="11359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 err="1">
                <a:solidFill>
                  <a:srgbClr val="690F3C"/>
                </a:solidFill>
              </a:rPr>
              <a:t>Middle</a:t>
            </a:r>
            <a:r>
              <a:rPr lang="nl-NL" sz="1015" b="1" dirty="0">
                <a:solidFill>
                  <a:srgbClr val="690F3C"/>
                </a:solidFill>
              </a:rPr>
              <a:t> East</a:t>
            </a:r>
          </a:p>
          <a:p>
            <a:pPr defTabSz="839849"/>
            <a:r>
              <a:rPr lang="tr-TR" sz="831" dirty="0">
                <a:solidFill>
                  <a:srgbClr val="690F3C"/>
                </a:solidFill>
              </a:rPr>
              <a:t>Dubaï, Riyad</a:t>
            </a:r>
            <a:r>
              <a:rPr lang="fr-FR" sz="831" dirty="0">
                <a:solidFill>
                  <a:srgbClr val="690F3C"/>
                </a:solidFill>
              </a:rPr>
              <a:t>h</a:t>
            </a:r>
            <a:r>
              <a:rPr lang="tr-TR" sz="831" dirty="0">
                <a:solidFill>
                  <a:srgbClr val="690F3C"/>
                </a:solidFill>
              </a:rPr>
              <a:t> &amp; Abu Dhabi</a:t>
            </a:r>
            <a:endParaRPr lang="nl-NL" sz="831" dirty="0">
              <a:solidFill>
                <a:srgbClr val="690F3C"/>
              </a:solidFill>
            </a:endParaRP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6142016" y="4424673"/>
            <a:ext cx="1296000" cy="887326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UK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London 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7470635" y="4424662"/>
            <a:ext cx="1296340" cy="7594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US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New York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563117" y="6320405"/>
            <a:ext cx="1242008" cy="255282"/>
          </a:xfrm>
          <a:prstGeom prst="rect">
            <a:avLst/>
          </a:prstGeom>
        </p:spPr>
        <p:txBody>
          <a:bodyPr wrap="none" lIns="83979" tIns="41983" rIns="83979" bIns="41983">
            <a:spAutoFit/>
          </a:bodyPr>
          <a:lstStyle/>
          <a:p>
            <a:pPr defTabSz="839849"/>
            <a:r>
              <a:rPr lang="fr-FR" sz="1108" b="1" dirty="0" err="1">
                <a:solidFill>
                  <a:srgbClr val="690F3C"/>
                </a:solidFill>
              </a:rPr>
              <a:t>Driving</a:t>
            </a:r>
            <a:r>
              <a:rPr lang="fr-FR" sz="1108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52" name="Image 51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2090258" y="6021353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4" tIns="45726" rIns="91454" bIns="45726" rtlCol="0" anchor="t"/>
          <a:lstStyle/>
          <a:p>
            <a:pPr defTabSz="839849">
              <a:lnSpc>
                <a:spcPct val="150000"/>
              </a:lnSpc>
            </a:pP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For more information, visit : www.sia-partners.com</a:t>
            </a:r>
          </a:p>
          <a:p>
            <a:pPr defTabSz="839849">
              <a:lnSpc>
                <a:spcPct val="150000"/>
              </a:lnSpc>
            </a:pP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Follow us on LinkedIn and Twitter          @</a:t>
            </a:r>
            <a:r>
              <a:rPr lang="en-US" sz="1015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8" y="458152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78" y="6327138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767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_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 userDrawn="1"/>
        </p:nvSpPr>
        <p:spPr>
          <a:xfrm>
            <a:off x="3483163" y="4424626"/>
            <a:ext cx="1296000" cy="7594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Netherlands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Amsterdam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563117" y="6320405"/>
            <a:ext cx="1242008" cy="255282"/>
          </a:xfrm>
          <a:prstGeom prst="rect">
            <a:avLst/>
          </a:prstGeom>
        </p:spPr>
        <p:txBody>
          <a:bodyPr wrap="none" lIns="83979" tIns="41983" rIns="83979" bIns="41983">
            <a:spAutoFit/>
          </a:bodyPr>
          <a:lstStyle/>
          <a:p>
            <a:pPr defTabSz="839849"/>
            <a:r>
              <a:rPr lang="fr-FR" sz="1108" b="1" dirty="0" err="1">
                <a:solidFill>
                  <a:srgbClr val="690F3C"/>
                </a:solidFill>
              </a:rPr>
              <a:t>Driving</a:t>
            </a:r>
            <a:r>
              <a:rPr lang="fr-FR" sz="1108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37" name="Image 36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39" name="ZoneTexte 38"/>
          <p:cNvSpPr txBox="1"/>
          <p:nvPr userDrawn="1"/>
        </p:nvSpPr>
        <p:spPr>
          <a:xfrm>
            <a:off x="2141756" y="2995537"/>
            <a:ext cx="1296000" cy="1270893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 err="1">
                <a:solidFill>
                  <a:srgbClr val="690F3C"/>
                </a:solidFill>
              </a:rPr>
              <a:t>Asia</a:t>
            </a:r>
            <a:endParaRPr lang="nl-NL" sz="1015" b="1" dirty="0">
              <a:solidFill>
                <a:srgbClr val="690F3C"/>
              </a:solidFill>
            </a:endParaRP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Singapore 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09963" indent="-209963" defTabSz="839849">
              <a:buFontTx/>
              <a:buAutoNum type="alphaUcPeriod" startAt="20"/>
            </a:pP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Hong Kong 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839849"/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479237" y="2995532"/>
            <a:ext cx="1296000" cy="7594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en-US" sz="1015" b="1" dirty="0">
                <a:solidFill>
                  <a:srgbClr val="690F3C"/>
                </a:solidFill>
              </a:rPr>
              <a:t>Belgium</a:t>
            </a:r>
          </a:p>
          <a:p>
            <a:pPr defTabSz="839849"/>
            <a:r>
              <a:rPr lang="nb-NO" sz="831" dirty="0">
                <a:solidFill>
                  <a:srgbClr val="690F3C"/>
                </a:solidFill>
              </a:rPr>
              <a:t>Brussels 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839849"/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816722" y="2995503"/>
            <a:ext cx="1296000" cy="7594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Canada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Montréal 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154201" y="2995537"/>
            <a:ext cx="1296000" cy="1270893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France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Paris 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Lyon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7491681" y="2995524"/>
            <a:ext cx="1296340" cy="1270893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Italy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Rome 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Milan 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839849"/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2156147" y="4424655"/>
            <a:ext cx="1296000" cy="7594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Morocco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Casablanca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4813391" y="4424645"/>
            <a:ext cx="1296000" cy="11359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 err="1">
                <a:solidFill>
                  <a:srgbClr val="690F3C"/>
                </a:solidFill>
              </a:rPr>
              <a:t>Middle</a:t>
            </a:r>
            <a:r>
              <a:rPr lang="nl-NL" sz="1015" b="1" dirty="0">
                <a:solidFill>
                  <a:srgbClr val="690F3C"/>
                </a:solidFill>
              </a:rPr>
              <a:t> East</a:t>
            </a:r>
          </a:p>
          <a:p>
            <a:pPr defTabSz="839849"/>
            <a:r>
              <a:rPr lang="tr-TR" sz="831" dirty="0">
                <a:solidFill>
                  <a:srgbClr val="690F3C"/>
                </a:solidFill>
              </a:rPr>
              <a:t>Dubaï, Riyad</a:t>
            </a:r>
            <a:r>
              <a:rPr lang="fr-FR" sz="831" dirty="0">
                <a:solidFill>
                  <a:srgbClr val="690F3C"/>
                </a:solidFill>
              </a:rPr>
              <a:t>h</a:t>
            </a:r>
            <a:r>
              <a:rPr lang="tr-TR" sz="831" dirty="0">
                <a:solidFill>
                  <a:srgbClr val="690F3C"/>
                </a:solidFill>
              </a:rPr>
              <a:t> &amp; Abu Dhabi</a:t>
            </a:r>
            <a:endParaRPr lang="nl-NL" sz="831" dirty="0">
              <a:solidFill>
                <a:srgbClr val="690F3C"/>
              </a:solidFill>
            </a:endParaRP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839849"/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6142016" y="4424673"/>
            <a:ext cx="1296000" cy="887326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UK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London 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7470635" y="4424662"/>
            <a:ext cx="1296340" cy="759471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nl-NL" sz="1015" b="1" dirty="0">
                <a:solidFill>
                  <a:srgbClr val="690F3C"/>
                </a:solidFill>
              </a:rPr>
              <a:t>US</a:t>
            </a:r>
          </a:p>
          <a:p>
            <a:pPr defTabSz="839849"/>
            <a:r>
              <a:rPr lang="nl-NL" sz="831" dirty="0">
                <a:solidFill>
                  <a:srgbClr val="690F3C"/>
                </a:solidFill>
              </a:rPr>
              <a:t>New York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839849"/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7563117" y="6320405"/>
            <a:ext cx="1242008" cy="255282"/>
          </a:xfrm>
          <a:prstGeom prst="rect">
            <a:avLst/>
          </a:prstGeom>
        </p:spPr>
        <p:txBody>
          <a:bodyPr wrap="none" lIns="83979" tIns="41983" rIns="83979" bIns="41983">
            <a:spAutoFit/>
          </a:bodyPr>
          <a:lstStyle/>
          <a:p>
            <a:pPr defTabSz="839849"/>
            <a:r>
              <a:rPr lang="fr-FR" sz="1108" b="1" dirty="0" err="1">
                <a:solidFill>
                  <a:srgbClr val="690F3C"/>
                </a:solidFill>
              </a:rPr>
              <a:t>Driving</a:t>
            </a:r>
            <a:r>
              <a:rPr lang="fr-FR" sz="1108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9" name="Image 48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2113166" y="6038135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4" tIns="45726" rIns="91454" bIns="45726" rtlCol="0" anchor="t"/>
          <a:lstStyle/>
          <a:p>
            <a:pPr defTabSz="839849">
              <a:lnSpc>
                <a:spcPct val="150000"/>
              </a:lnSpc>
            </a:pP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Pour plus </a:t>
            </a:r>
            <a:r>
              <a:rPr lang="en-US" sz="1015" dirty="0" err="1">
                <a:solidFill>
                  <a:srgbClr val="B2AEA8">
                    <a:lumMod val="75000"/>
                  </a:srgbClr>
                </a:solidFill>
              </a:rPr>
              <a:t>d'informations</a:t>
            </a: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: www.sia-partners.com</a:t>
            </a:r>
          </a:p>
          <a:p>
            <a:pPr defTabSz="839849">
              <a:lnSpc>
                <a:spcPct val="150000"/>
              </a:lnSpc>
            </a:pPr>
            <a:r>
              <a:rPr lang="en-US" sz="1015" dirty="0" err="1">
                <a:solidFill>
                  <a:srgbClr val="B2AEA8">
                    <a:lumMod val="75000"/>
                  </a:srgbClr>
                </a:solidFill>
              </a:rPr>
              <a:t>Suivez</a:t>
            </a: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-nous </a:t>
            </a:r>
            <a:r>
              <a:rPr lang="en-US" sz="1015" dirty="0" err="1">
                <a:solidFill>
                  <a:srgbClr val="B2AEA8">
                    <a:lumMod val="75000"/>
                  </a:srgbClr>
                </a:solidFill>
              </a:rPr>
              <a:t>sur</a:t>
            </a: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 LinkedIn et Twitter          @</a:t>
            </a:r>
            <a:r>
              <a:rPr lang="en-US" sz="1015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8" y="458152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21" y="6334393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910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99"/>
            <a:ext cx="7772400" cy="1470025"/>
          </a:xfrm>
          <a:prstGeom prst="rect">
            <a:avLst/>
          </a:prstGeom>
        </p:spPr>
        <p:txBody>
          <a:bodyPr lIns="90977" tIns="45482" rIns="90977" bIns="45482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424"/>
            <a:ext cx="2133600" cy="365125"/>
          </a:xfrm>
          <a:prstGeom prst="rect">
            <a:avLst/>
          </a:prstGeom>
        </p:spPr>
        <p:txBody>
          <a:bodyPr lIns="90977" tIns="45482" rIns="90977" bIns="45482"/>
          <a:lstStyle/>
          <a:p>
            <a:pPr defTabSz="839849"/>
            <a:fld id="{49B4ECE1-B704-48D7-AE61-7BC786E76CD3}" type="datetimeFigureOut">
              <a:rPr lang="fr-FR" smtClean="0">
                <a:solidFill>
                  <a:srgbClr val="660033"/>
                </a:solidFill>
              </a:rPr>
              <a:pPr defTabSz="839849"/>
              <a:t>03/08/2017</a:t>
            </a:fld>
            <a:endParaRPr lang="fr-FR">
              <a:solidFill>
                <a:srgbClr val="66003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424"/>
            <a:ext cx="2895600" cy="365125"/>
          </a:xfrm>
          <a:prstGeom prst="rect">
            <a:avLst/>
          </a:prstGeom>
        </p:spPr>
        <p:txBody>
          <a:bodyPr lIns="90977" tIns="45482" rIns="90977" bIns="45482"/>
          <a:lstStyle/>
          <a:p>
            <a:pPr defTabSz="839849"/>
            <a:endParaRPr lang="fr-FR">
              <a:solidFill>
                <a:srgbClr val="66003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424"/>
            <a:ext cx="2133600" cy="365125"/>
          </a:xfrm>
          <a:prstGeom prst="rect">
            <a:avLst/>
          </a:prstGeom>
        </p:spPr>
        <p:txBody>
          <a:bodyPr lIns="90977" tIns="45482" rIns="90977" bIns="45482"/>
          <a:lstStyle/>
          <a:p>
            <a:pPr defTabSz="839849"/>
            <a:fld id="{05E1E4F9-684A-4CD3-A128-FC7BD84B185A}" type="slidenum">
              <a:rPr lang="fr-FR" smtClean="0">
                <a:solidFill>
                  <a:srgbClr val="660033"/>
                </a:solidFill>
              </a:rPr>
              <a:pPr defTabSz="839849"/>
              <a:t>‹Nr.›</a:t>
            </a:fld>
            <a:endParaRPr lang="fr-FR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224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- 1 Title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1159" tIns="45577" rIns="91159" bIns="4557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7" y="5799526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33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67" y="602686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3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sp>
        <p:nvSpPr>
          <p:cNvPr id="17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25" y="476672"/>
            <a:ext cx="2279291" cy="648072"/>
          </a:xfrm>
          <a:prstGeom prst="rect">
            <a:avLst/>
          </a:prstGeom>
        </p:spPr>
        <p:txBody>
          <a:bodyPr lIns="91159" tIns="45577" rIns="91159" bIns="4557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8" name="Image 1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 userDrawn="1"/>
        </p:nvSpPr>
        <p:spPr>
          <a:xfrm>
            <a:off x="630987" y="6237312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34849069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1159" tIns="45577" rIns="91159" bIns="4557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0" name="Image 29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sp>
        <p:nvSpPr>
          <p:cNvPr id="36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25" y="476672"/>
            <a:ext cx="2279291" cy="648072"/>
          </a:xfrm>
          <a:prstGeom prst="rect">
            <a:avLst/>
          </a:prstGeom>
        </p:spPr>
        <p:txBody>
          <a:bodyPr lIns="91159" tIns="45577" rIns="91159" bIns="4557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3" name="Image 22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sp>
        <p:nvSpPr>
          <p:cNvPr id="5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  <a:ln>
            <a:noFill/>
          </a:ln>
        </p:spPr>
        <p:txBody>
          <a:bodyPr lIns="91159" tIns="45577" rIns="91159" bIns="4557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55" name="Groupe 54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7" y="5799526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67" y="602686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630987" y="6237312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04" y="5805264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04" y="603260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086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3242621" y="6243050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3242621" y="6381557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12440015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1159" tIns="45577" rIns="91159" bIns="4557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sp>
        <p:nvSpPr>
          <p:cNvPr id="15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25" y="476672"/>
            <a:ext cx="2279291" cy="648072"/>
          </a:xfrm>
          <a:prstGeom prst="rect">
            <a:avLst/>
          </a:prstGeom>
        </p:spPr>
        <p:txBody>
          <a:bodyPr lIns="91159" tIns="45577" rIns="91159" bIns="4557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34" name="Image 3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sp>
        <p:nvSpPr>
          <p:cNvPr id="4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7" name="Groupe 46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7" y="5799526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4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67" y="602686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5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7" name="Connecteur droit 56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 userDrawn="1"/>
        </p:nvSpPr>
        <p:spPr>
          <a:xfrm>
            <a:off x="630987" y="6237312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04" y="5805264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04" y="603260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086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3242621" y="6243050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3242621" y="6381557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37" y="5805264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37" y="603260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086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5871356" y="6243050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5871356" y="6381557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10304064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1159" tIns="45577" rIns="91159" bIns="4557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sp>
        <p:nvSpPr>
          <p:cNvPr id="30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25" y="476672"/>
            <a:ext cx="2279291" cy="648072"/>
          </a:xfrm>
          <a:prstGeom prst="rect">
            <a:avLst/>
          </a:prstGeom>
        </p:spPr>
        <p:txBody>
          <a:bodyPr lIns="91159" tIns="45577" rIns="91159" bIns="4557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0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27972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1159" tIns="45577" rIns="91159" bIns="4557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25" y="476672"/>
            <a:ext cx="2279291" cy="648072"/>
          </a:xfrm>
          <a:prstGeom prst="rect">
            <a:avLst/>
          </a:prstGeom>
        </p:spPr>
        <p:txBody>
          <a:bodyPr lIns="91159" tIns="45577" rIns="91159" bIns="4557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8" name="Image 2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cxnSp>
        <p:nvCxnSpPr>
          <p:cNvPr id="45" name="Connecteur droit 4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7" y="5799526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4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67" y="602686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4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4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0" name="Connecteur droit 4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 userDrawn="1"/>
        </p:nvSpPr>
        <p:spPr>
          <a:xfrm>
            <a:off x="630987" y="6237312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01" y="3789041"/>
            <a:ext cx="6314341" cy="504056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58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1161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7421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23227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523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2"/>
            <a:ext cx="8780826" cy="357285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0343" indent="-260343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1478" indent="-271386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17883" indent="-263499">
              <a:buSzPct val="85000"/>
              <a:defRPr sz="1200">
                <a:solidFill>
                  <a:schemeClr val="tx2"/>
                </a:solidFill>
              </a:defRPr>
            </a:lvl4pPr>
            <a:lvl5pPr marL="2044884" indent="-227209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6588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1159" tIns="45577" rIns="91159" bIns="4557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25" y="476672"/>
            <a:ext cx="2279291" cy="648072"/>
          </a:xfrm>
          <a:prstGeom prst="rect">
            <a:avLst/>
          </a:prstGeom>
        </p:spPr>
        <p:txBody>
          <a:bodyPr lIns="91159" tIns="45577" rIns="91159" bIns="4557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cxnSp>
        <p:nvCxnSpPr>
          <p:cNvPr id="55" name="Connecteur droit 5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7" y="5799526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67" y="602686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630987" y="6237312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04" y="5805264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5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04" y="603260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6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086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7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 userDrawn="1"/>
        </p:nvSpPr>
        <p:spPr>
          <a:xfrm>
            <a:off x="3242621" y="6243050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0" name="ZoneTexte 69"/>
          <p:cNvSpPr txBox="1"/>
          <p:nvPr userDrawn="1"/>
        </p:nvSpPr>
        <p:spPr>
          <a:xfrm>
            <a:off x="3242621" y="6381557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01" y="3789041"/>
            <a:ext cx="6314341" cy="504056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58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1161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7421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23227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4" name="Groupe 43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349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1159" tIns="45577" rIns="91159" bIns="4557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25" y="476672"/>
            <a:ext cx="2279291" cy="648072"/>
          </a:xfrm>
          <a:prstGeom prst="rect">
            <a:avLst/>
          </a:prstGeom>
        </p:spPr>
        <p:txBody>
          <a:bodyPr lIns="91159" tIns="45577" rIns="91159" bIns="4557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46" name="Image 45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cxnSp>
        <p:nvCxnSpPr>
          <p:cNvPr id="69" name="Connecteur droit 68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67" y="5799526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67" y="602686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3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 userDrawn="1"/>
        </p:nvSpPr>
        <p:spPr>
          <a:xfrm>
            <a:off x="630987" y="6237312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77" name="Connecteur droit 76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04" y="5805264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9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04" y="603260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0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086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1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82" name="Connecteur droit 81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 userDrawn="1"/>
        </p:nvSpPr>
        <p:spPr>
          <a:xfrm>
            <a:off x="3242621" y="6243050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84" name="ZoneTexte 83"/>
          <p:cNvSpPr txBox="1"/>
          <p:nvPr userDrawn="1"/>
        </p:nvSpPr>
        <p:spPr>
          <a:xfrm>
            <a:off x="3242621" y="6381557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85" name="Connecteur droit 84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37" y="5805264"/>
            <a:ext cx="1529037" cy="221762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87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37" y="6032609"/>
            <a:ext cx="1529037" cy="210477"/>
          </a:xfrm>
          <a:prstGeom prst="rect">
            <a:avLst/>
          </a:prstGeom>
        </p:spPr>
        <p:txBody>
          <a:bodyPr wrap="none" lIns="91159" tIns="45577" rIns="91159" bIns="4557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8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086"/>
            <a:ext cx="1728444" cy="184665"/>
          </a:xfrm>
          <a:prstGeom prst="rect">
            <a:avLst/>
          </a:prstGeom>
        </p:spPr>
        <p:txBody>
          <a:bodyPr wrap="none" lIns="0" tIns="45577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9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57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90" name="Connecteur droit 89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 userDrawn="1"/>
        </p:nvSpPr>
        <p:spPr>
          <a:xfrm>
            <a:off x="5871356" y="6243050"/>
            <a:ext cx="398814" cy="23954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5871356" y="6381557"/>
            <a:ext cx="398814" cy="382870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37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01" y="3789041"/>
            <a:ext cx="6314341" cy="504056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58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1161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7421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23227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51968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1159" tIns="45577" rIns="91159" bIns="4557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25" y="476672"/>
            <a:ext cx="2279291" cy="648072"/>
          </a:xfrm>
          <a:prstGeom prst="rect">
            <a:avLst/>
          </a:prstGeom>
        </p:spPr>
        <p:txBody>
          <a:bodyPr lIns="91159" tIns="45577" rIns="91159" bIns="4557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2" name="Image 11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5" y="-363033"/>
            <a:ext cx="4095851" cy="2495909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01" y="3789041"/>
            <a:ext cx="6314341" cy="504056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58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1161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7421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23227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06893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1159" tIns="45577" rIns="91159" bIns="45577"/>
          <a:lstStyle>
            <a:lvl1pPr marL="341859" indent="-341859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56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76"/>
            <a:ext cx="1777512" cy="378866"/>
          </a:xfrm>
          <a:prstGeom prst="rect">
            <a:avLst/>
          </a:prstGeom>
          <a:noFill/>
        </p:spPr>
        <p:txBody>
          <a:bodyPr lIns="0" tIns="42821" rIns="85644" bIns="42821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9987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78777" y="958876"/>
            <a:ext cx="1777512" cy="378866"/>
          </a:xfrm>
          <a:prstGeom prst="rect">
            <a:avLst/>
          </a:prstGeom>
          <a:noFill/>
        </p:spPr>
        <p:txBody>
          <a:bodyPr lIns="0" tIns="42821" rIns="85644" bIns="42821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9987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algn="r" defTabSz="911613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11613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6989"/>
      </p:ext>
    </p:extLst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1159" tIns="45577" rIns="91159" bIns="45577"/>
          <a:lstStyle>
            <a:lvl1pPr marL="341859" indent="-341859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56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76"/>
            <a:ext cx="1777512" cy="378866"/>
          </a:xfrm>
          <a:prstGeom prst="rect">
            <a:avLst/>
          </a:prstGeom>
          <a:noFill/>
        </p:spPr>
        <p:txBody>
          <a:bodyPr lIns="0" tIns="42821" rIns="85644" bIns="42821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9987" eaLnBrk="1" hangingPunct="1">
              <a:defRPr/>
            </a:pPr>
            <a:r>
              <a:rPr lang="fr-FR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5" name="ZoneTexte 14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algn="r" defTabSz="911613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11613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47422"/>
      </p:ext>
    </p:extLst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91340" y="3397273"/>
            <a:ext cx="611065" cy="358775"/>
          </a:xfrm>
          <a:prstGeom prst="rect">
            <a:avLst/>
          </a:prstGeom>
          <a:noFill/>
        </p:spPr>
        <p:txBody>
          <a:bodyPr wrap="none" lIns="0" tIns="42821" rIns="0" bIns="42821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9987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472206" y="2857502"/>
            <a:ext cx="7487139" cy="642942"/>
          </a:xfrm>
          <a:prstGeom prst="rect">
            <a:avLst/>
          </a:prstGeom>
          <a:noFill/>
        </p:spPr>
        <p:txBody>
          <a:bodyPr lIns="91129" tIns="45560" rIns="91129" bIns="45560" anchor="ctr">
            <a:normAutofit/>
          </a:bodyPr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811840" y="2780965"/>
            <a:ext cx="593481" cy="6445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11" tIns="41853" rIns="83711" bIns="41853" anchor="ctr"/>
          <a:lstStyle/>
          <a:p>
            <a:pPr algn="ctr" defTabSz="909987">
              <a:defRPr/>
            </a:pPr>
            <a:endParaRPr lang="fr-FR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91340" y="3397273"/>
            <a:ext cx="611065" cy="358775"/>
          </a:xfrm>
          <a:prstGeom prst="rect">
            <a:avLst/>
          </a:prstGeom>
          <a:noFill/>
        </p:spPr>
        <p:txBody>
          <a:bodyPr wrap="none" lIns="0" tIns="42821" rIns="0" bIns="42821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9987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910523" y="2599200"/>
            <a:ext cx="594947" cy="647700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r">
              <a:buNone/>
              <a:defRPr lang="fr-FR" sz="38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7" name="ZoneTexte 16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algn="r" defTabSz="911613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11613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52523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66"/>
            <a:ext cx="8780826" cy="357285"/>
          </a:xfrm>
          <a:prstGeom prst="rect">
            <a:avLst/>
          </a:prstGeom>
        </p:spPr>
        <p:txBody>
          <a:bodyPr lIns="0" tIns="45560" rIns="91129" bIns="45560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48"/>
            <a:ext cx="8776188" cy="5447233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1139" indent="-261139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4204" indent="-272217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22523" indent="-264304">
              <a:buSzPct val="85000"/>
              <a:defRPr sz="1200">
                <a:solidFill>
                  <a:schemeClr val="tx2"/>
                </a:solidFill>
              </a:defRPr>
            </a:lvl4pPr>
            <a:lvl5pPr marL="2051132" indent="-227903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algn="r" defTabSz="911613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11613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72805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41"/>
            <a:ext cx="8781450" cy="333131"/>
          </a:xfrm>
          <a:prstGeom prst="rect">
            <a:avLst/>
          </a:prstGeom>
        </p:spPr>
        <p:txBody>
          <a:bodyPr lIns="0" tIns="45560" rIns="91129" bIns="45560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0"/>
            <a:ext cx="8780826" cy="290659"/>
          </a:xfrm>
          <a:prstGeom prst="rect">
            <a:avLst/>
          </a:prstGeom>
        </p:spPr>
        <p:txBody>
          <a:bodyPr lIns="0" tIns="45560" rIns="91129" bIns="45560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48"/>
            <a:ext cx="8776188" cy="5447233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1139" indent="-261139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4204" indent="-272217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22523" indent="-264304">
              <a:buSzPct val="85000"/>
              <a:defRPr sz="1200">
                <a:solidFill>
                  <a:schemeClr val="tx2"/>
                </a:solidFill>
              </a:defRPr>
            </a:lvl4pPr>
            <a:lvl5pPr marL="2051132" indent="-227903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algn="r" defTabSz="911613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11613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14018"/>
      </p:ext>
    </p:extLst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7" name="ZoneTexte 6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algn="r" defTabSz="911613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11613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46442"/>
      </p:ext>
    </p:extLst>
  </p:cSld>
  <p:clrMapOvr>
    <a:masterClrMapping/>
  </p:clrMapOvr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algn="r" defTabSz="911613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11613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80256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66"/>
            <a:ext cx="8780826" cy="357285"/>
          </a:xfrm>
          <a:prstGeom prst="rect">
            <a:avLst/>
          </a:prstGeom>
        </p:spPr>
        <p:txBody>
          <a:bodyPr lIns="0" tIns="45560" rIns="91129" bIns="45560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66338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53"/>
            <a:ext cx="8781450" cy="333131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6"/>
            <a:ext cx="8780826" cy="290659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0343" indent="-260343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1478" indent="-271386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17883" indent="-263499">
              <a:buSzPct val="85000"/>
              <a:defRPr sz="1200">
                <a:solidFill>
                  <a:schemeClr val="tx2"/>
                </a:solidFill>
              </a:defRPr>
            </a:lvl4pPr>
            <a:lvl5pPr marL="2044884" indent="-227209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6851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73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algn="r" defTabSz="911613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11613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0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41"/>
            <a:ext cx="8781450" cy="333131"/>
          </a:xfrm>
          <a:prstGeom prst="rect">
            <a:avLst/>
          </a:prstGeom>
        </p:spPr>
        <p:txBody>
          <a:bodyPr lIns="0" tIns="45560" rIns="91129" bIns="45560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0"/>
            <a:ext cx="8780826" cy="290659"/>
          </a:xfrm>
          <a:prstGeom prst="rect">
            <a:avLst/>
          </a:prstGeom>
        </p:spPr>
        <p:txBody>
          <a:bodyPr lIns="0" tIns="45560" rIns="91129" bIns="45560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4" name="Connecteur droit 9"/>
          <p:cNvCxnSpPr/>
          <p:nvPr userDrawn="1"/>
        </p:nvCxnSpPr>
        <p:spPr>
          <a:xfrm>
            <a:off x="180244" y="952500"/>
            <a:ext cx="8779090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67239"/>
      </p:ext>
    </p:extLst>
  </p:cSld>
  <p:clrMapOvr>
    <a:masterClrMapping/>
  </p:clrMapOvr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 userDrawn="1"/>
        </p:nvSpPr>
        <p:spPr>
          <a:xfrm>
            <a:off x="3483162" y="4424625"/>
            <a:ext cx="1296000" cy="842336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7563112" y="6320397"/>
            <a:ext cx="1339543" cy="276710"/>
          </a:xfrm>
          <a:prstGeom prst="rect">
            <a:avLst/>
          </a:prstGeom>
        </p:spPr>
        <p:txBody>
          <a:bodyPr wrap="none" lIns="91159" tIns="45577" rIns="91159" bIns="45577">
            <a:spAutoFit/>
          </a:bodyPr>
          <a:lstStyle/>
          <a:p>
            <a:pPr defTabSz="911613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0" name="Image 39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56"/>
            <a:ext cx="2193474" cy="784166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2090258" y="6021322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6" tIns="49632" rIns="99266" bIns="49632" rtlCol="0" anchor="t"/>
          <a:lstStyle/>
          <a:p>
            <a:pPr defTabSz="911613"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For more information, visit : www.sia-partners.com</a:t>
            </a:r>
          </a:p>
          <a:p>
            <a:pPr defTabSz="911613"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FFFFFF">
                    <a:lumMod val="6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2141754" y="2995522"/>
            <a:ext cx="1296000" cy="1416427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903" indent="-227903" defTabSz="911613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911613"/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3479237" y="2995507"/>
            <a:ext cx="1296000" cy="953819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pPr defTabSz="911613"/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4816719" y="2995502"/>
            <a:ext cx="1296000" cy="842336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6154201" y="2995522"/>
            <a:ext cx="1296000" cy="1416427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7491681" y="2995510"/>
            <a:ext cx="1296340" cy="1507816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2156147" y="4424636"/>
            <a:ext cx="1296000" cy="985666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813391" y="4424636"/>
            <a:ext cx="1296000" cy="1416234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pPr defTabSz="911613"/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6142014" y="4424657"/>
            <a:ext cx="1296000" cy="1092318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7470635" y="4424652"/>
            <a:ext cx="1296340" cy="1129188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563112" y="6320397"/>
            <a:ext cx="1339543" cy="276710"/>
          </a:xfrm>
          <a:prstGeom prst="rect">
            <a:avLst/>
          </a:prstGeom>
        </p:spPr>
        <p:txBody>
          <a:bodyPr wrap="none" lIns="91159" tIns="45577" rIns="91159" bIns="45577">
            <a:spAutoFit/>
          </a:bodyPr>
          <a:lstStyle/>
          <a:p>
            <a:pPr defTabSz="911613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52" name="Image 51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56"/>
            <a:ext cx="2193474" cy="784166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2090258" y="6021322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6" tIns="49632" rIns="99266" bIns="49632" rtlCol="0" anchor="t"/>
          <a:lstStyle/>
          <a:p>
            <a:pPr defTabSz="911613"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For more information, visit : www.sia-partners.com</a:t>
            </a:r>
          </a:p>
          <a:p>
            <a:pPr defTabSz="911613"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58" y="458121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68" y="6327138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233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_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 userDrawn="1"/>
        </p:nvSpPr>
        <p:spPr>
          <a:xfrm>
            <a:off x="3483162" y="4424625"/>
            <a:ext cx="1296000" cy="842336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563112" y="6320397"/>
            <a:ext cx="1339543" cy="276710"/>
          </a:xfrm>
          <a:prstGeom prst="rect">
            <a:avLst/>
          </a:prstGeom>
        </p:spPr>
        <p:txBody>
          <a:bodyPr wrap="none" lIns="91159" tIns="45577" rIns="91159" bIns="45577">
            <a:spAutoFit/>
          </a:bodyPr>
          <a:lstStyle/>
          <a:p>
            <a:pPr defTabSz="911613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37" name="Image 36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56"/>
            <a:ext cx="2193474" cy="784166"/>
          </a:xfrm>
          <a:prstGeom prst="rect">
            <a:avLst/>
          </a:prstGeom>
        </p:spPr>
      </p:pic>
      <p:sp>
        <p:nvSpPr>
          <p:cNvPr id="39" name="ZoneTexte 38"/>
          <p:cNvSpPr txBox="1"/>
          <p:nvPr userDrawn="1"/>
        </p:nvSpPr>
        <p:spPr>
          <a:xfrm>
            <a:off x="2141754" y="2995522"/>
            <a:ext cx="1296000" cy="1416427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903" indent="-227903" defTabSz="911613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911613"/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479237" y="2995507"/>
            <a:ext cx="1296000" cy="953819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pPr defTabSz="911613"/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911613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816719" y="2995502"/>
            <a:ext cx="1296000" cy="842336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154201" y="2995522"/>
            <a:ext cx="1296000" cy="1416427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7491681" y="2995510"/>
            <a:ext cx="1296340" cy="1507816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911613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2156147" y="4424636"/>
            <a:ext cx="1296000" cy="985666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4813391" y="4424636"/>
            <a:ext cx="1296000" cy="1416234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pPr defTabSz="911613"/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911613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911613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6142014" y="4424657"/>
            <a:ext cx="1296000" cy="1092318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7470635" y="4424652"/>
            <a:ext cx="1296340" cy="1129188"/>
          </a:xfrm>
          <a:prstGeom prst="rect">
            <a:avLst/>
          </a:prstGeom>
          <a:noFill/>
        </p:spPr>
        <p:txBody>
          <a:bodyPr wrap="square" lIns="91159" tIns="45577" rIns="91159" bIns="45577" rtlCol="0">
            <a:spAutoFit/>
          </a:bodyPr>
          <a:lstStyle/>
          <a:p>
            <a:pPr defTabSz="911613"/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pPr defTabSz="911613"/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911613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7563112" y="6320397"/>
            <a:ext cx="1339543" cy="276710"/>
          </a:xfrm>
          <a:prstGeom prst="rect">
            <a:avLst/>
          </a:prstGeom>
        </p:spPr>
        <p:txBody>
          <a:bodyPr wrap="none" lIns="91159" tIns="45577" rIns="91159" bIns="45577">
            <a:spAutoFit/>
          </a:bodyPr>
          <a:lstStyle/>
          <a:p>
            <a:pPr defTabSz="911613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9" name="Image 48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56"/>
            <a:ext cx="2193474" cy="784166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2113166" y="6038104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6" tIns="49632" rIns="99266" bIns="49632" rtlCol="0" anchor="t"/>
          <a:lstStyle/>
          <a:p>
            <a:pPr defTabSz="911613"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Pour plus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d'informations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: www.sia-partners.com</a:t>
            </a:r>
          </a:p>
          <a:p>
            <a:pPr defTabSz="911613">
              <a:lnSpc>
                <a:spcPct val="150000"/>
              </a:lnSpc>
            </a:pP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Suivez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-nous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sur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LinkedIn et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58" y="458121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11" y="6334393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519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  <a:prstGeom prst="rect">
            <a:avLst/>
          </a:prstGeom>
        </p:spPr>
        <p:txBody>
          <a:bodyPr lIns="91159" tIns="45577" rIns="91159" bIns="45577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91159" tIns="45577" rIns="91159" bIns="4557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93"/>
            <a:ext cx="2133600" cy="365125"/>
          </a:xfrm>
          <a:prstGeom prst="rect">
            <a:avLst/>
          </a:prstGeom>
        </p:spPr>
        <p:txBody>
          <a:bodyPr lIns="91159" tIns="45577" rIns="91159" bIns="45577"/>
          <a:lstStyle/>
          <a:p>
            <a:pPr defTabSz="911613"/>
            <a:fld id="{49B4ECE1-B704-48D7-AE61-7BC786E76CD3}" type="datetimeFigureOut">
              <a:rPr lang="fr-FR" smtClean="0">
                <a:solidFill>
                  <a:srgbClr val="660033"/>
                </a:solidFill>
              </a:rPr>
              <a:pPr defTabSz="911613"/>
              <a:t>03/08/2017</a:t>
            </a:fld>
            <a:endParaRPr lang="fr-FR">
              <a:solidFill>
                <a:srgbClr val="66003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393"/>
            <a:ext cx="2895600" cy="365125"/>
          </a:xfrm>
          <a:prstGeom prst="rect">
            <a:avLst/>
          </a:prstGeom>
        </p:spPr>
        <p:txBody>
          <a:bodyPr lIns="91159" tIns="45577" rIns="91159" bIns="45577"/>
          <a:lstStyle/>
          <a:p>
            <a:pPr defTabSz="911613"/>
            <a:endParaRPr lang="fr-FR">
              <a:solidFill>
                <a:srgbClr val="66003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393"/>
            <a:ext cx="2133600" cy="365125"/>
          </a:xfrm>
          <a:prstGeom prst="rect">
            <a:avLst/>
          </a:prstGeom>
        </p:spPr>
        <p:txBody>
          <a:bodyPr lIns="91159" tIns="45577" rIns="91159" bIns="45577"/>
          <a:lstStyle/>
          <a:p>
            <a:pPr defTabSz="911613"/>
            <a:fld id="{05E1E4F9-684A-4CD3-A128-FC7BD84B185A}" type="slidenum">
              <a:rPr lang="fr-FR" smtClean="0">
                <a:solidFill>
                  <a:srgbClr val="660033"/>
                </a:solidFill>
              </a:rPr>
              <a:pPr defTabSz="911613"/>
              <a:t>‹Nr.›</a:t>
            </a:fld>
            <a:endParaRPr lang="fr-FR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907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 userDrawn="1"/>
        </p:nvSpPr>
        <p:spPr bwMode="black">
          <a:xfrm>
            <a:off x="8771765" y="6542639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4" tIns="38952" rIns="77904" bIns="38952" anchor="ctr"/>
          <a:lstStyle/>
          <a:p>
            <a:pPr algn="ctr" defTabSz="848158">
              <a:defRPr/>
            </a:pPr>
            <a:endParaRPr lang="fr-FR" sz="1656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 userDrawn="1"/>
        </p:nvSpPr>
        <p:spPr bwMode="black">
          <a:xfrm>
            <a:off x="812278" y="2848617"/>
            <a:ext cx="593640" cy="6440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4" tIns="38952" rIns="77904" bIns="38952" anchor="ctr"/>
          <a:lstStyle/>
          <a:p>
            <a:pPr algn="ctr" defTabSz="848158">
              <a:defRPr/>
            </a:pPr>
            <a:endParaRPr lang="fr-FR" sz="1656">
              <a:solidFill>
                <a:srgbClr val="FFFFFF"/>
              </a:solidFill>
            </a:endParaRPr>
          </a:p>
        </p:txBody>
      </p:sp>
      <p:sp>
        <p:nvSpPr>
          <p:cNvPr id="6" name="ZoneTexte 28"/>
          <p:cNvSpPr txBox="1"/>
          <p:nvPr userDrawn="1"/>
        </p:nvSpPr>
        <p:spPr bwMode="white">
          <a:xfrm>
            <a:off x="8656121" y="6464169"/>
            <a:ext cx="388248" cy="2331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848158">
              <a:defRPr/>
            </a:pPr>
            <a:fld id="{2ED7707A-CDB1-4397-B89F-A75A9DB265F7}" type="slidenum">
              <a:rPr lang="fr-FR" sz="915" b="1">
                <a:solidFill>
                  <a:srgbClr val="FFFFFF"/>
                </a:solidFill>
                <a:cs typeface="Arial" charset="0"/>
              </a:rPr>
              <a:pPr algn="r" defTabSz="848158">
                <a:defRPr/>
              </a:pPr>
              <a:t>‹Nr.›</a:t>
            </a:fld>
            <a:endParaRPr lang="fr-FR" sz="915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ZoneTexte 20"/>
          <p:cNvSpPr txBox="1"/>
          <p:nvPr userDrawn="1"/>
        </p:nvSpPr>
        <p:spPr>
          <a:xfrm>
            <a:off x="791521" y="3397909"/>
            <a:ext cx="610246" cy="358298"/>
          </a:xfrm>
          <a:prstGeom prst="rect">
            <a:avLst/>
          </a:prstGeom>
          <a:noFill/>
        </p:spPr>
        <p:txBody>
          <a:bodyPr wrap="none" lIns="0" rIns="0"/>
          <a:lstStyle/>
          <a:p>
            <a:pPr algn="dist" defTabSz="848158">
              <a:defRPr/>
            </a:pPr>
            <a:r>
              <a:rPr lang="fr-FR" sz="1743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section</a:t>
            </a:r>
          </a:p>
        </p:txBody>
      </p:sp>
      <p:sp>
        <p:nvSpPr>
          <p:cNvPr id="8" name="ZoneTexte 12"/>
          <p:cNvSpPr txBox="1"/>
          <p:nvPr userDrawn="1"/>
        </p:nvSpPr>
        <p:spPr bwMode="ltGray">
          <a:xfrm>
            <a:off x="178508" y="6601862"/>
            <a:ext cx="1521250" cy="213135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defTabSz="848158">
              <a:defRPr/>
            </a:pPr>
            <a:r>
              <a:rPr lang="fr-FR" sz="785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CONFIDENTIAL   </a:t>
            </a:r>
            <a:r>
              <a:rPr lang="fr-FR" sz="785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785" dirty="0">
                <a:solidFill>
                  <a:srgbClr val="660033"/>
                </a:solidFill>
                <a:cs typeface="Arial" charset="0"/>
              </a:rPr>
              <a:t>2013 </a:t>
            </a:r>
            <a:r>
              <a:rPr lang="fr-FR" sz="785" dirty="0" err="1">
                <a:solidFill>
                  <a:srgbClr val="660033"/>
                </a:solidFill>
                <a:cs typeface="Arial" charset="0"/>
              </a:rPr>
              <a:t>Sia</a:t>
            </a:r>
            <a:r>
              <a:rPr lang="fr-FR" sz="785" dirty="0">
                <a:solidFill>
                  <a:srgbClr val="660033"/>
                </a:solidFill>
                <a:cs typeface="Arial" charset="0"/>
              </a:rPr>
              <a:t> </a:t>
            </a:r>
            <a:r>
              <a:rPr lang="fr-FR" sz="785" dirty="0" err="1">
                <a:solidFill>
                  <a:srgbClr val="660033"/>
                </a:solidFill>
                <a:cs typeface="Arial" charset="0"/>
              </a:rPr>
              <a:t>partners</a:t>
            </a:r>
            <a:r>
              <a:rPr lang="fr-FR" sz="785" dirty="0">
                <a:solidFill>
                  <a:srgbClr val="660033"/>
                </a:solidFill>
                <a:cs typeface="Arial" charset="0"/>
              </a:rPr>
              <a:t> </a:t>
            </a:r>
            <a:endParaRPr lang="fr-FR" sz="785" dirty="0">
              <a:solidFill>
                <a:srgbClr val="FFFFFF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9" name="Rectangle 17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8158">
              <a:defRPr/>
            </a:pPr>
            <a:r>
              <a:rPr lang="fr-FR" sz="61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79892" y="952007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6"/>
          <p:cNvSpPr>
            <a:spLocks noGrp="1"/>
          </p:cNvSpPr>
          <p:nvPr>
            <p:ph sz="quarter" idx="13"/>
          </p:nvPr>
        </p:nvSpPr>
        <p:spPr>
          <a:xfrm>
            <a:off x="1472194" y="2857500"/>
            <a:ext cx="7487139" cy="642942"/>
          </a:xfrm>
          <a:prstGeom prst="rect">
            <a:avLst/>
          </a:prstGeom>
          <a:noFill/>
        </p:spPr>
        <p:txBody>
          <a:bodyPr lIns="97299" tIns="48650" rIns="97299" bIns="48650" anchor="ctr">
            <a:normAutofit/>
          </a:bodyPr>
          <a:lstStyle>
            <a:lvl1pPr marL="0" indent="0">
              <a:buFontTx/>
              <a:buNone/>
              <a:defRPr sz="2789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contenu 14"/>
          <p:cNvSpPr>
            <a:spLocks noGrp="1"/>
          </p:cNvSpPr>
          <p:nvPr>
            <p:ph sz="quarter" idx="12"/>
          </p:nvPr>
        </p:nvSpPr>
        <p:spPr bwMode="white">
          <a:xfrm>
            <a:off x="918816" y="2659752"/>
            <a:ext cx="593580" cy="642942"/>
          </a:xfrm>
          <a:prstGeom prst="rect">
            <a:avLst/>
          </a:prstGeom>
        </p:spPr>
        <p:txBody>
          <a:bodyPr lIns="97299" tIns="48650" rIns="97299" bIns="48650"/>
          <a:lstStyle>
            <a:lvl1pPr algn="r">
              <a:buFontTx/>
              <a:buNone/>
              <a:defRPr sz="3487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29621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/>
          <p:nvPr/>
        </p:nvSpPr>
        <p:spPr bwMode="black">
          <a:xfrm>
            <a:off x="8771765" y="6542639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4" tIns="38952" rIns="77904" bIns="38952" anchor="ctr"/>
          <a:lstStyle/>
          <a:p>
            <a:pPr algn="ctr" defTabSz="848158">
              <a:defRPr/>
            </a:pPr>
            <a:endParaRPr lang="fr-FR" sz="1656">
              <a:solidFill>
                <a:srgbClr val="FFFFFF"/>
              </a:solidFill>
            </a:endParaRPr>
          </a:p>
        </p:txBody>
      </p:sp>
      <p:sp>
        <p:nvSpPr>
          <p:cNvPr id="4" name="ZoneTexte 27"/>
          <p:cNvSpPr txBox="1"/>
          <p:nvPr/>
        </p:nvSpPr>
        <p:spPr bwMode="white">
          <a:xfrm>
            <a:off x="8657505" y="6465650"/>
            <a:ext cx="388248" cy="2331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848158">
              <a:defRPr/>
            </a:pPr>
            <a:fld id="{ED2B4E39-DBFB-4E01-A163-DEC964CD0047}" type="slidenum">
              <a:rPr lang="fr-FR" sz="915" b="1">
                <a:solidFill>
                  <a:srgbClr val="FFFFFF"/>
                </a:solidFill>
                <a:cs typeface="Arial" charset="0"/>
              </a:rPr>
              <a:pPr algn="r" defTabSz="848158">
                <a:defRPr/>
              </a:pPr>
              <a:t>‹Nr.›</a:t>
            </a:fld>
            <a:endParaRPr lang="fr-FR" sz="915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ZoneTexte 9"/>
          <p:cNvSpPr txBox="1"/>
          <p:nvPr/>
        </p:nvSpPr>
        <p:spPr bwMode="ltGray">
          <a:xfrm>
            <a:off x="178508" y="6601862"/>
            <a:ext cx="1521250" cy="213135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defTabSz="848158">
              <a:defRPr/>
            </a:pPr>
            <a:r>
              <a:rPr lang="fr-FR" sz="785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CONFIDENTIAL   </a:t>
            </a:r>
            <a:r>
              <a:rPr lang="fr-FR" sz="785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785" dirty="0">
                <a:solidFill>
                  <a:srgbClr val="660033"/>
                </a:solidFill>
                <a:cs typeface="Arial" charset="0"/>
              </a:rPr>
              <a:t>2013 </a:t>
            </a:r>
            <a:r>
              <a:rPr lang="fr-FR" sz="785" dirty="0" err="1">
                <a:solidFill>
                  <a:srgbClr val="660033"/>
                </a:solidFill>
                <a:cs typeface="Arial" charset="0"/>
              </a:rPr>
              <a:t>Sia</a:t>
            </a:r>
            <a:r>
              <a:rPr lang="fr-FR" sz="785" dirty="0">
                <a:solidFill>
                  <a:srgbClr val="660033"/>
                </a:solidFill>
                <a:cs typeface="Arial" charset="0"/>
              </a:rPr>
              <a:t> </a:t>
            </a:r>
            <a:r>
              <a:rPr lang="fr-FR" sz="785" dirty="0" err="1">
                <a:solidFill>
                  <a:srgbClr val="660033"/>
                </a:solidFill>
                <a:cs typeface="Arial" charset="0"/>
              </a:rPr>
              <a:t>partners</a:t>
            </a:r>
            <a:r>
              <a:rPr lang="fr-FR" sz="785" dirty="0">
                <a:solidFill>
                  <a:srgbClr val="660033"/>
                </a:solidFill>
                <a:cs typeface="Arial" charset="0"/>
              </a:rPr>
              <a:t> </a:t>
            </a:r>
            <a:endParaRPr lang="fr-FR" sz="785" dirty="0">
              <a:solidFill>
                <a:srgbClr val="FFFFFF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6" name="Rectangle 10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8158">
              <a:defRPr/>
            </a:pPr>
            <a:r>
              <a:rPr lang="fr-FR" sz="61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7" name="Rectangle 12"/>
          <p:cNvSpPr/>
          <p:nvPr userDrawn="1"/>
        </p:nvSpPr>
        <p:spPr bwMode="black">
          <a:xfrm>
            <a:off x="8771765" y="6542639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4" tIns="38952" rIns="77904" bIns="38952" anchor="ctr"/>
          <a:lstStyle/>
          <a:p>
            <a:pPr algn="ctr" defTabSz="848158">
              <a:defRPr/>
            </a:pPr>
            <a:endParaRPr lang="fr-FR" sz="1656">
              <a:solidFill>
                <a:srgbClr val="FFFFFF"/>
              </a:solidFill>
            </a:endParaRPr>
          </a:p>
        </p:txBody>
      </p:sp>
      <p:sp>
        <p:nvSpPr>
          <p:cNvPr id="8" name="ZoneTexte 13"/>
          <p:cNvSpPr txBox="1"/>
          <p:nvPr userDrawn="1"/>
        </p:nvSpPr>
        <p:spPr bwMode="white">
          <a:xfrm>
            <a:off x="8657505" y="6465650"/>
            <a:ext cx="388248" cy="2331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848158">
              <a:defRPr/>
            </a:pPr>
            <a:fld id="{9CE2658A-44D6-4344-A4F9-73F1963FBAD6}" type="slidenum">
              <a:rPr lang="fr-FR" sz="915" b="1">
                <a:solidFill>
                  <a:srgbClr val="FFFFFF"/>
                </a:solidFill>
                <a:cs typeface="Arial" charset="0"/>
              </a:rPr>
              <a:pPr algn="r" defTabSz="848158">
                <a:defRPr/>
              </a:pPr>
              <a:t>‹Nr.›</a:t>
            </a:fld>
            <a:endParaRPr lang="fr-FR" sz="915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16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8158">
              <a:defRPr/>
            </a:pPr>
            <a:r>
              <a:rPr lang="fr-FR" sz="61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1" name="Connecteur droit 17"/>
          <p:cNvCxnSpPr/>
          <p:nvPr userDrawn="1"/>
        </p:nvCxnSpPr>
        <p:spPr>
          <a:xfrm>
            <a:off x="179892" y="952007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8"/>
          <p:cNvSpPr txBox="1"/>
          <p:nvPr userDrawn="1"/>
        </p:nvSpPr>
        <p:spPr>
          <a:xfrm>
            <a:off x="178508" y="959410"/>
            <a:ext cx="1778153" cy="360548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defTabSz="848158">
              <a:defRPr/>
            </a:pPr>
            <a:r>
              <a:rPr lang="fr-FR" sz="1743" b="1" dirty="0">
                <a:solidFill>
                  <a:srgbClr val="660033"/>
                </a:solidFill>
                <a:cs typeface="Arial" pitchFamily="34" charset="0"/>
              </a:rPr>
              <a:t>Sommaire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34" y="1563469"/>
            <a:ext cx="8248099" cy="4216676"/>
          </a:xfrm>
          <a:prstGeom prst="rect">
            <a:avLst/>
          </a:prstGeom>
        </p:spPr>
        <p:txBody>
          <a:bodyPr lIns="97299" tIns="48650" rIns="97299" bIns="48650" anchor="ctr">
            <a:normAutofit/>
          </a:bodyPr>
          <a:lstStyle>
            <a:lvl1pPr marL="245907" indent="-245907">
              <a:buClr>
                <a:srgbClr val="660033"/>
              </a:buClr>
              <a:buFont typeface="Arial" pitchFamily="34" charset="0"/>
              <a:buNone/>
              <a:defRPr sz="1569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41076" indent="-117625">
              <a:buClr>
                <a:srgbClr val="660033"/>
              </a:buClr>
              <a:buSzPct val="100000"/>
              <a:buFont typeface="Arial" pitchFamily="34" charset="0"/>
              <a:buNone/>
              <a:defRPr sz="1395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9617" indent="-91332">
              <a:buClr>
                <a:srgbClr val="660033"/>
              </a:buClr>
              <a:buSzPct val="80000"/>
              <a:buFont typeface="Arial" pitchFamily="34" charset="0"/>
              <a:buNone/>
              <a:defRPr sz="122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10649" indent="-138414">
              <a:defRPr sz="1308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34729" indent="-138414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133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967448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/>
        </p:nvSpPr>
        <p:spPr bwMode="black">
          <a:xfrm>
            <a:off x="8771765" y="6542639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4" tIns="38952" rIns="77904" bIns="38952" anchor="ctr"/>
          <a:lstStyle/>
          <a:p>
            <a:pPr algn="ctr" defTabSz="848158">
              <a:defRPr/>
            </a:pPr>
            <a:endParaRPr lang="fr-FR" sz="1656">
              <a:solidFill>
                <a:srgbClr val="FFFFFF"/>
              </a:solidFill>
            </a:endParaRPr>
          </a:p>
        </p:txBody>
      </p:sp>
      <p:sp>
        <p:nvSpPr>
          <p:cNvPr id="5" name="ZoneTexte 28"/>
          <p:cNvSpPr txBox="1"/>
          <p:nvPr/>
        </p:nvSpPr>
        <p:spPr bwMode="white">
          <a:xfrm>
            <a:off x="8657505" y="6465650"/>
            <a:ext cx="388248" cy="2331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848158">
              <a:defRPr/>
            </a:pPr>
            <a:fld id="{341D42E7-94D7-4AB4-A377-2F5769185384}" type="slidenum">
              <a:rPr lang="fr-FR" sz="915" b="1">
                <a:solidFill>
                  <a:srgbClr val="FFFFFF"/>
                </a:solidFill>
                <a:cs typeface="Arial" charset="0"/>
              </a:rPr>
              <a:pPr algn="r" defTabSz="848158">
                <a:defRPr/>
              </a:pPr>
              <a:t>‹Nr.›</a:t>
            </a:fld>
            <a:endParaRPr lang="fr-FR" sz="915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ZoneTexte 10"/>
          <p:cNvSpPr txBox="1"/>
          <p:nvPr/>
        </p:nvSpPr>
        <p:spPr bwMode="ltGray">
          <a:xfrm>
            <a:off x="178508" y="6601862"/>
            <a:ext cx="1521250" cy="213135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defTabSz="846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785" dirty="0">
                <a:solidFill>
                  <a:srgbClr val="BFBFBF"/>
                </a:solidFill>
                <a:cs typeface="Arial" charset="0"/>
              </a:rPr>
              <a:t>CONFIDENTIAL   </a:t>
            </a:r>
            <a:r>
              <a:rPr lang="fr-FR" sz="785" dirty="0">
                <a:solidFill>
                  <a:srgbClr val="660033"/>
                </a:solidFill>
                <a:cs typeface="Arial" charset="0"/>
              </a:rPr>
              <a:t>© 2014 Sia </a:t>
            </a:r>
            <a:r>
              <a:rPr lang="fr-FR" sz="785" dirty="0" err="1">
                <a:solidFill>
                  <a:srgbClr val="660033"/>
                </a:solidFill>
                <a:cs typeface="Arial" charset="0"/>
              </a:rPr>
              <a:t>partners</a:t>
            </a:r>
            <a:r>
              <a:rPr lang="fr-FR" sz="785" dirty="0">
                <a:solidFill>
                  <a:srgbClr val="660033"/>
                </a:solidFill>
                <a:cs typeface="Arial" charset="0"/>
              </a:rPr>
              <a:t> </a:t>
            </a:r>
            <a:endParaRPr lang="fr-FR" sz="785" dirty="0">
              <a:solidFill>
                <a:srgbClr val="BFBFBF"/>
              </a:solidFill>
              <a:cs typeface="Arial" charset="0"/>
            </a:endParaRPr>
          </a:p>
        </p:txBody>
      </p:sp>
      <p:sp>
        <p:nvSpPr>
          <p:cNvPr id="7" name="Rectangle 11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8158">
              <a:defRPr/>
            </a:pPr>
            <a:r>
              <a:rPr lang="fr-FR" sz="61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8" name="Rectangle 12"/>
          <p:cNvSpPr/>
          <p:nvPr userDrawn="1"/>
        </p:nvSpPr>
        <p:spPr bwMode="black">
          <a:xfrm>
            <a:off x="8771765" y="6542639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4" tIns="38952" rIns="77904" bIns="38952" anchor="ctr"/>
          <a:lstStyle/>
          <a:p>
            <a:pPr algn="ctr" defTabSz="848158">
              <a:defRPr/>
            </a:pPr>
            <a:endParaRPr lang="fr-FR" sz="1656">
              <a:solidFill>
                <a:srgbClr val="FFFFFF"/>
              </a:solidFill>
            </a:endParaRPr>
          </a:p>
        </p:txBody>
      </p:sp>
      <p:sp>
        <p:nvSpPr>
          <p:cNvPr id="9" name="ZoneTexte 13"/>
          <p:cNvSpPr txBox="1"/>
          <p:nvPr userDrawn="1"/>
        </p:nvSpPr>
        <p:spPr bwMode="white">
          <a:xfrm>
            <a:off x="8657505" y="6465650"/>
            <a:ext cx="388248" cy="2331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848158">
              <a:defRPr/>
            </a:pPr>
            <a:fld id="{B807E9F3-3E81-4F38-8370-5E393FB7A923}" type="slidenum">
              <a:rPr lang="fr-FR" sz="915" b="1">
                <a:solidFill>
                  <a:srgbClr val="FFFFFF"/>
                </a:solidFill>
                <a:cs typeface="Arial" charset="0"/>
              </a:rPr>
              <a:pPr algn="r" defTabSz="848158">
                <a:defRPr/>
              </a:pPr>
              <a:t>‹Nr.›</a:t>
            </a:fld>
            <a:endParaRPr lang="fr-FR" sz="915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8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8158">
              <a:defRPr/>
            </a:pPr>
            <a:r>
              <a:rPr lang="fr-FR" sz="61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2" name="Connecteur droit 19"/>
          <p:cNvCxnSpPr/>
          <p:nvPr userDrawn="1"/>
        </p:nvCxnSpPr>
        <p:spPr>
          <a:xfrm>
            <a:off x="179892" y="952007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09" y="1097086"/>
            <a:ext cx="8780825" cy="5260872"/>
          </a:xfrm>
          <a:prstGeom prst="rect">
            <a:avLst/>
          </a:prstGeom>
        </p:spPr>
        <p:txBody>
          <a:bodyPr lIns="97299" tIns="48650" rIns="97299" bIns="48650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395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41076" indent="-117625">
              <a:buClr>
                <a:schemeClr val="tx1"/>
              </a:buClr>
              <a:buSzPct val="85000"/>
              <a:buFont typeface="Arial" pitchFamily="34" charset="0"/>
              <a:buChar char="•"/>
              <a:defRPr sz="122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9617" indent="-91332">
              <a:buClr>
                <a:schemeClr val="tx1"/>
              </a:buClr>
              <a:buSzPct val="85000"/>
              <a:buFont typeface="Arial" pitchFamily="34" charset="0"/>
              <a:buChar char="•"/>
              <a:defRPr sz="1046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10649" indent="-138414">
              <a:defRPr sz="1308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34729" indent="-138414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133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Titre 11"/>
          <p:cNvSpPr>
            <a:spLocks noGrp="1"/>
          </p:cNvSpPr>
          <p:nvPr>
            <p:ph type="title"/>
          </p:nvPr>
        </p:nvSpPr>
        <p:spPr>
          <a:xfrm>
            <a:off x="178508" y="340045"/>
            <a:ext cx="8780825" cy="357285"/>
          </a:xfrm>
          <a:prstGeom prst="rect">
            <a:avLst/>
          </a:prstGeom>
        </p:spPr>
        <p:txBody>
          <a:bodyPr lIns="0" tIns="48650" rIns="97299" bIns="48650">
            <a:noAutofit/>
          </a:bodyPr>
          <a:lstStyle>
            <a:lvl1pPr>
              <a:defRPr sz="1569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1065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 bwMode="black">
          <a:xfrm>
            <a:off x="8771765" y="6542639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4" tIns="38952" rIns="77904" bIns="38952" anchor="ctr"/>
          <a:lstStyle/>
          <a:p>
            <a:pPr algn="ctr" defTabSz="848158">
              <a:defRPr/>
            </a:pPr>
            <a:endParaRPr lang="fr-FR" sz="1656">
              <a:solidFill>
                <a:srgbClr val="FFFFFF"/>
              </a:solidFill>
            </a:endParaRPr>
          </a:p>
        </p:txBody>
      </p:sp>
      <p:sp>
        <p:nvSpPr>
          <p:cNvPr id="6" name="ZoneTexte 21"/>
          <p:cNvSpPr txBox="1"/>
          <p:nvPr/>
        </p:nvSpPr>
        <p:spPr bwMode="ltGray">
          <a:xfrm>
            <a:off x="178508" y="6601862"/>
            <a:ext cx="1521250" cy="213135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defTabSz="848158">
              <a:defRPr/>
            </a:pPr>
            <a:r>
              <a:rPr lang="fr-FR" sz="785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CONFIDENTIAL   </a:t>
            </a:r>
            <a:r>
              <a:rPr lang="fr-FR" sz="785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785" dirty="0">
                <a:solidFill>
                  <a:srgbClr val="660033"/>
                </a:solidFill>
                <a:cs typeface="Arial" charset="0"/>
              </a:rPr>
              <a:t>2013 </a:t>
            </a:r>
            <a:r>
              <a:rPr lang="fr-FR" sz="785" dirty="0" err="1">
                <a:solidFill>
                  <a:srgbClr val="660033"/>
                </a:solidFill>
                <a:cs typeface="Arial" charset="0"/>
              </a:rPr>
              <a:t>Sia</a:t>
            </a:r>
            <a:r>
              <a:rPr lang="fr-FR" sz="785" dirty="0">
                <a:solidFill>
                  <a:srgbClr val="660033"/>
                </a:solidFill>
                <a:cs typeface="Arial" charset="0"/>
              </a:rPr>
              <a:t> </a:t>
            </a:r>
            <a:r>
              <a:rPr lang="fr-FR" sz="785" dirty="0" err="1">
                <a:solidFill>
                  <a:srgbClr val="660033"/>
                </a:solidFill>
                <a:cs typeface="Arial" charset="0"/>
              </a:rPr>
              <a:t>partners</a:t>
            </a:r>
            <a:r>
              <a:rPr lang="fr-FR" sz="785" dirty="0">
                <a:solidFill>
                  <a:srgbClr val="660033"/>
                </a:solidFill>
                <a:cs typeface="Arial" charset="0"/>
              </a:rPr>
              <a:t> </a:t>
            </a:r>
            <a:endParaRPr lang="fr-FR" sz="785" dirty="0">
              <a:solidFill>
                <a:srgbClr val="FFFFFF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7" name="ZoneTexte 24"/>
          <p:cNvSpPr txBox="1"/>
          <p:nvPr/>
        </p:nvSpPr>
        <p:spPr bwMode="white">
          <a:xfrm>
            <a:off x="8657505" y="6465650"/>
            <a:ext cx="388248" cy="2331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848158">
              <a:defRPr/>
            </a:pPr>
            <a:fld id="{CDD0555E-26CE-42DD-BE4A-024B9D0FDE66}" type="slidenum">
              <a:rPr lang="fr-FR" sz="915" b="1">
                <a:solidFill>
                  <a:srgbClr val="FFFFFF"/>
                </a:solidFill>
                <a:cs typeface="Arial" charset="0"/>
              </a:rPr>
              <a:pPr algn="r" defTabSz="848158">
                <a:defRPr/>
              </a:pPr>
              <a:t>‹Nr.›</a:t>
            </a:fld>
            <a:endParaRPr lang="fr-FR" sz="915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10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8158">
              <a:defRPr/>
            </a:pPr>
            <a:r>
              <a:rPr lang="fr-FR" sz="61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9" name="Rectangle 13"/>
          <p:cNvSpPr/>
          <p:nvPr userDrawn="1"/>
        </p:nvSpPr>
        <p:spPr bwMode="black">
          <a:xfrm>
            <a:off x="8771765" y="6542639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4" tIns="38952" rIns="77904" bIns="38952" anchor="ctr"/>
          <a:lstStyle/>
          <a:p>
            <a:pPr algn="ctr" defTabSz="848158">
              <a:defRPr/>
            </a:pPr>
            <a:endParaRPr lang="fr-FR" sz="1656">
              <a:solidFill>
                <a:srgbClr val="FFFFFF"/>
              </a:solidFill>
            </a:endParaRPr>
          </a:p>
        </p:txBody>
      </p:sp>
      <p:sp>
        <p:nvSpPr>
          <p:cNvPr id="12" name="ZoneTexte 15"/>
          <p:cNvSpPr txBox="1"/>
          <p:nvPr userDrawn="1"/>
        </p:nvSpPr>
        <p:spPr bwMode="white">
          <a:xfrm>
            <a:off x="8657505" y="6465650"/>
            <a:ext cx="388248" cy="2331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848158">
              <a:defRPr/>
            </a:pPr>
            <a:fld id="{FB2B4168-8C59-4415-A7D0-1D4787C02559}" type="slidenum">
              <a:rPr lang="fr-FR" sz="915" b="1">
                <a:solidFill>
                  <a:srgbClr val="FFFFFF"/>
                </a:solidFill>
                <a:cs typeface="Arial" charset="0"/>
              </a:rPr>
              <a:pPr algn="r" defTabSz="848158">
                <a:defRPr/>
              </a:pPr>
              <a:t>‹Nr.›</a:t>
            </a:fld>
            <a:endParaRPr lang="fr-FR" sz="915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7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8158">
              <a:defRPr/>
            </a:pPr>
            <a:r>
              <a:rPr lang="fr-FR" sz="61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4" name="Connecteur droit 18"/>
          <p:cNvCxnSpPr/>
          <p:nvPr userDrawn="1"/>
        </p:nvCxnSpPr>
        <p:spPr>
          <a:xfrm>
            <a:off x="179892" y="952007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09" y="1097086"/>
            <a:ext cx="8780825" cy="5260872"/>
          </a:xfrm>
          <a:prstGeom prst="rect">
            <a:avLst/>
          </a:prstGeom>
        </p:spPr>
        <p:txBody>
          <a:bodyPr lIns="97299" tIns="48650" rIns="97299" bIns="48650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395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41076" indent="-117625">
              <a:buClr>
                <a:schemeClr val="tx1"/>
              </a:buClr>
              <a:buSzPct val="85000"/>
              <a:buFont typeface="Arial" pitchFamily="34" charset="0"/>
              <a:buChar char="•"/>
              <a:defRPr sz="122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9617" indent="-91332">
              <a:buClr>
                <a:schemeClr val="tx1"/>
              </a:buClr>
              <a:buSzPct val="85000"/>
              <a:buFont typeface="Arial" pitchFamily="34" charset="0"/>
              <a:buChar char="•"/>
              <a:defRPr sz="1046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10649" indent="-138414">
              <a:defRPr sz="1308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34729" indent="-138414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133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08" y="599611"/>
            <a:ext cx="8781449" cy="333131"/>
          </a:xfrm>
          <a:prstGeom prst="rect">
            <a:avLst/>
          </a:prstGeom>
        </p:spPr>
        <p:txBody>
          <a:bodyPr lIns="0" tIns="48650" rIns="97299" bIns="48650">
            <a:normAutofit/>
          </a:bodyPr>
          <a:lstStyle>
            <a:lvl1pPr marL="0" indent="0">
              <a:buNone/>
              <a:defRPr kumimoji="0" lang="fr-FR" sz="139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08" y="340045"/>
            <a:ext cx="8780825" cy="290659"/>
          </a:xfrm>
          <a:prstGeom prst="rect">
            <a:avLst/>
          </a:prstGeom>
        </p:spPr>
        <p:txBody>
          <a:bodyPr lIns="0" tIns="48650" rIns="97299" bIns="48650">
            <a:noAutofit/>
          </a:bodyPr>
          <a:lstStyle>
            <a:lvl1pPr>
              <a:defRPr sz="1569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5070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37" y="1563469"/>
            <a:ext cx="8248098" cy="4216676"/>
          </a:xfrm>
          <a:prstGeom prst="rect">
            <a:avLst/>
          </a:prstGeom>
        </p:spPr>
        <p:txBody>
          <a:bodyPr lIns="91281" tIns="45638" rIns="91281" bIns="45638" anchor="ctr">
            <a:normAutofit/>
          </a:bodyPr>
          <a:lstStyle>
            <a:lvl1pPr marL="244301" indent="-244301">
              <a:buClr>
                <a:srgbClr val="660033"/>
              </a:buClr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37544" indent="-116857">
              <a:buClr>
                <a:srgbClr val="660033"/>
              </a:buClr>
              <a:buSzPct val="100000"/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3482" indent="-90734">
              <a:buClr>
                <a:srgbClr val="660033"/>
              </a:buClr>
              <a:buSzPct val="80000"/>
              <a:buFont typeface="Arial" pitchFamily="34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01435" indent="-137508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2747" indent="-137508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</p:txBody>
      </p:sp>
      <p:sp>
        <p:nvSpPr>
          <p:cNvPr id="15" name="Rectangle 14"/>
          <p:cNvSpPr/>
          <p:nvPr/>
        </p:nvSpPr>
        <p:spPr bwMode="black">
          <a:xfrm>
            <a:off x="8771794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5" tIns="38698" rIns="77395" bIns="38698" rtlCol="0" anchor="ctr"/>
          <a:lstStyle/>
          <a:p>
            <a:pPr algn="ctr" defTabSz="883102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8765567" y="6753660"/>
            <a:ext cx="197854" cy="42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dist" defTabSz="842621"/>
            <a:r>
              <a:rPr lang="en-GB" sz="6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  <a:endParaRPr lang="en-GB" sz="600" dirty="0">
              <a:solidFill>
                <a:srgbClr val="FFFFFF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black">
          <a:xfrm>
            <a:off x="8771794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5" tIns="38698" rIns="77395" bIns="38698" rtlCol="0" anchor="ctr"/>
          <a:lstStyle/>
          <a:p>
            <a:pPr algn="ctr" defTabSz="88310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80220" y="951316"/>
            <a:ext cx="8776129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8516" y="959354"/>
            <a:ext cx="1778135" cy="370283"/>
          </a:xfrm>
          <a:prstGeom prst="rect">
            <a:avLst/>
          </a:prstGeom>
          <a:noFill/>
        </p:spPr>
        <p:txBody>
          <a:bodyPr wrap="square" lIns="0" tIns="39593" rIns="79184" bIns="39593" rtlCol="0">
            <a:spAutoFit/>
          </a:bodyPr>
          <a:lstStyle/>
          <a:p>
            <a:pPr defTabSz="883102"/>
            <a:r>
              <a:rPr lang="en-GB" b="1">
                <a:solidFill>
                  <a:srgbClr val="660033"/>
                </a:solidFill>
                <a:cs typeface="Arial" pitchFamily="34" charset="0"/>
              </a:rPr>
              <a:t>Contents</a:t>
            </a:r>
            <a:endParaRPr lang="en-GB" b="1" dirty="0">
              <a:solidFill>
                <a:srgbClr val="660033"/>
              </a:solidFill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 bwMode="ltGray">
          <a:xfrm>
            <a:off x="178513" y="6602085"/>
            <a:ext cx="1336904" cy="187681"/>
          </a:xfrm>
          <a:prstGeom prst="rect">
            <a:avLst/>
          </a:prstGeom>
          <a:noFill/>
        </p:spPr>
        <p:txBody>
          <a:bodyPr wrap="none" lIns="0" tIns="39593" rIns="0" bIns="39593" rtlCol="0">
            <a:spAutoFit/>
          </a:bodyPr>
          <a:lstStyle/>
          <a:p>
            <a:pPr defTabSz="883102"/>
            <a:r>
              <a:rPr lang="en-GB" sz="7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7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700" noProof="1">
                <a:solidFill>
                  <a:srgbClr val="660033"/>
                </a:solidFill>
              </a:rPr>
              <a:t>2013 Sia Partners</a:t>
            </a:r>
            <a:endParaRPr lang="en-GB" sz="700" noProof="1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 bwMode="white">
          <a:xfrm>
            <a:off x="8712029" y="6465712"/>
            <a:ext cx="333039" cy="203070"/>
          </a:xfrm>
          <a:prstGeom prst="rect">
            <a:avLst/>
          </a:prstGeom>
          <a:noFill/>
        </p:spPr>
        <p:txBody>
          <a:bodyPr wrap="none" lIns="79184" tIns="39593" rIns="79184" bIns="39593" rtlCol="0">
            <a:spAutoFit/>
          </a:bodyPr>
          <a:lstStyle/>
          <a:p>
            <a:pPr algn="r" defTabSz="883102"/>
            <a:fld id="{8154DB9C-711B-4D46-8575-62ED220152BC}" type="slidenum">
              <a:rPr lang="en-GB" sz="800" b="1" smtClean="0">
                <a:solidFill>
                  <a:srgbClr val="FFFFFF"/>
                </a:solidFill>
              </a:rPr>
              <a:pPr algn="r" defTabSz="883102"/>
              <a:t>‹Nr.›</a:t>
            </a:fld>
            <a:endParaRPr lang="en-GB" sz="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411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09" y="1097086"/>
            <a:ext cx="8780826" cy="5260872"/>
          </a:xfrm>
          <a:prstGeom prst="rect">
            <a:avLst/>
          </a:prstGeom>
        </p:spPr>
        <p:txBody>
          <a:bodyPr lIns="91281" tIns="45638" rIns="91281" bIns="45638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37544" indent="-116857">
              <a:buClr>
                <a:schemeClr val="tx1"/>
              </a:buClr>
              <a:buSzPct val="85000"/>
              <a:buFont typeface="Arial" pitchFamily="34" charset="0"/>
              <a:buChar char="•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3482" indent="-90734">
              <a:buClr>
                <a:schemeClr val="tx1"/>
              </a:buClr>
              <a:buSzPct val="85000"/>
              <a:buFont typeface="Arial" pitchFamily="34" charset="0"/>
              <a:buChar char="•"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01435" indent="-137508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2747" indent="-137508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22" y="599626"/>
            <a:ext cx="8781449" cy="333131"/>
          </a:xfrm>
          <a:prstGeom prst="rect">
            <a:avLst/>
          </a:prstGeom>
        </p:spPr>
        <p:txBody>
          <a:bodyPr lIns="0" tIns="45638" rIns="91281" bIns="45638">
            <a:normAutofit/>
          </a:bodyPr>
          <a:lstStyle>
            <a:lvl1pPr marL="0" indent="0">
              <a:buNone/>
              <a:def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8426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Cliquez pour modifier les styles du texte du masque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black">
          <a:xfrm>
            <a:off x="8771794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5" tIns="38698" rIns="77395" bIns="38698" rtlCol="0" anchor="ctr"/>
          <a:lstStyle/>
          <a:p>
            <a:pPr algn="ctr" defTabSz="883102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8765567" y="6753660"/>
            <a:ext cx="197854" cy="42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dist" defTabSz="842621"/>
            <a:r>
              <a:rPr lang="en-GB" sz="6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  <a:endParaRPr lang="en-GB" sz="600" dirty="0">
              <a:solidFill>
                <a:srgbClr val="FFFFFF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black">
          <a:xfrm>
            <a:off x="8771794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5" tIns="38698" rIns="77395" bIns="38698" rtlCol="0" anchor="ctr"/>
          <a:lstStyle/>
          <a:p>
            <a:pPr algn="ctr" defTabSz="883102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80220" y="951316"/>
            <a:ext cx="8776129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09" y="340054"/>
            <a:ext cx="8780826" cy="290659"/>
          </a:xfrm>
          <a:prstGeom prst="rect">
            <a:avLst/>
          </a:prstGeom>
        </p:spPr>
        <p:txBody>
          <a:bodyPr lIns="0" tIns="45638" rIns="91281" bIns="45638">
            <a:noAutofit/>
          </a:bodyPr>
          <a:lstStyle>
            <a:lvl1pPr>
              <a:defRPr sz="15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en-GB"/>
              <a:t>Cliquez pour modifier le style du titre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 bwMode="white">
          <a:xfrm>
            <a:off x="8712029" y="6465712"/>
            <a:ext cx="333039" cy="203070"/>
          </a:xfrm>
          <a:prstGeom prst="rect">
            <a:avLst/>
          </a:prstGeom>
          <a:noFill/>
        </p:spPr>
        <p:txBody>
          <a:bodyPr wrap="none" lIns="79184" tIns="39593" rIns="79184" bIns="39593" rtlCol="0">
            <a:spAutoFit/>
          </a:bodyPr>
          <a:lstStyle/>
          <a:p>
            <a:pPr algn="r" defTabSz="883102"/>
            <a:fld id="{CC971676-8AD5-4836-830B-2F79CFFD510E}" type="slidenum">
              <a:rPr lang="en-GB" sz="800" b="1" smtClean="0">
                <a:solidFill>
                  <a:srgbClr val="FFFFFF"/>
                </a:solidFill>
              </a:rPr>
              <a:pPr algn="r" defTabSz="883102"/>
              <a:t>‹Nr.›</a:t>
            </a:fld>
            <a:endParaRPr lang="en-GB" sz="800" b="1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178513" y="6602085"/>
            <a:ext cx="1336904" cy="187681"/>
          </a:xfrm>
          <a:prstGeom prst="rect">
            <a:avLst/>
          </a:prstGeom>
          <a:noFill/>
        </p:spPr>
        <p:txBody>
          <a:bodyPr wrap="none" lIns="0" tIns="39593" rIns="0" bIns="39593" rtlCol="0">
            <a:spAutoFit/>
          </a:bodyPr>
          <a:lstStyle/>
          <a:p>
            <a:pPr defTabSz="883102"/>
            <a:r>
              <a:rPr lang="en-GB" sz="7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7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700" noProof="1">
                <a:solidFill>
                  <a:srgbClr val="660033"/>
                </a:solidFill>
              </a:rPr>
              <a:t>2015 Sia Partners</a:t>
            </a:r>
            <a:endParaRPr lang="en-GB" sz="700" noProof="1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5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7" name="ZoneTexte 6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40635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14" y="599640"/>
            <a:ext cx="8781450" cy="333131"/>
          </a:xfrm>
          <a:prstGeom prst="rect">
            <a:avLst/>
          </a:prstGeom>
        </p:spPr>
        <p:txBody>
          <a:bodyPr lIns="0" tIns="45626" rIns="91247" bIns="45626">
            <a:no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13" y="340064"/>
            <a:ext cx="8780826" cy="290659"/>
          </a:xfrm>
          <a:prstGeom prst="rect">
            <a:avLst/>
          </a:prstGeom>
        </p:spPr>
        <p:txBody>
          <a:bodyPr lIns="0" tIns="45626" rIns="91247" bIns="45626">
            <a:noAutofit/>
          </a:bodyPr>
          <a:lstStyle>
            <a:lvl1pPr algn="l">
              <a:defRPr sz="16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7"/>
            <a:ext cx="8776188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46"/>
            <a:ext cx="8776188" cy="5447233"/>
          </a:xfrm>
          <a:prstGeom prst="rect">
            <a:avLst/>
          </a:prstGeom>
        </p:spPr>
        <p:txBody>
          <a:bodyPr lIns="91274" tIns="45638" rIns="91274" bIns="45638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8374" indent="-238374">
              <a:buSzPct val="85000"/>
              <a:buFont typeface="Arial" panose="020B0604020202020204" pitchFamily="34" charset="0"/>
              <a:buChar char="•"/>
              <a:defRPr sz="1400" baseline="0">
                <a:solidFill>
                  <a:schemeClr val="tx2"/>
                </a:solidFill>
              </a:defRPr>
            </a:lvl2pPr>
            <a:lvl3pPr marL="816246" indent="-248485">
              <a:buSzPct val="85000"/>
              <a:buFont typeface="Calibri" panose="020F0502020204030204" pitchFamily="34" charset="0"/>
              <a:buChar char="–"/>
              <a:defRPr sz="1300" baseline="0">
                <a:solidFill>
                  <a:schemeClr val="tx2"/>
                </a:solidFill>
              </a:defRPr>
            </a:lvl3pPr>
            <a:lvl4pPr marL="1389785" indent="-241263">
              <a:buSzPct val="85000"/>
              <a:defRPr sz="1100">
                <a:solidFill>
                  <a:schemeClr val="tx2"/>
                </a:solidFill>
              </a:defRPr>
            </a:lvl4pPr>
            <a:lvl5pPr marL="1872310" indent="-208035">
              <a:buSzPct val="85000"/>
              <a:buFont typeface="Calibri" panose="020F0502020204030204" pitchFamily="34" charset="0"/>
              <a:buChar char="–"/>
              <a:defRPr sz="11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8" name="Connecteur droit 9"/>
          <p:cNvCxnSpPr/>
          <p:nvPr userDrawn="1"/>
        </p:nvCxnSpPr>
        <p:spPr>
          <a:xfrm>
            <a:off x="180244" y="952507"/>
            <a:ext cx="8776188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 userDrawn="1"/>
        </p:nvSpPr>
        <p:spPr bwMode="ltGray">
          <a:xfrm>
            <a:off x="5834935" y="6572800"/>
            <a:ext cx="3101517" cy="225939"/>
          </a:xfrm>
          <a:prstGeom prst="rect">
            <a:avLst/>
          </a:prstGeom>
          <a:noFill/>
        </p:spPr>
        <p:txBody>
          <a:bodyPr wrap="square" lIns="0" tIns="39074" rIns="0" bIns="39074" rtlCol="0">
            <a:spAutoFit/>
          </a:bodyPr>
          <a:lstStyle/>
          <a:p>
            <a:pPr algn="r" defTabSz="832138"/>
            <a:fld id="{89689069-2801-4AA0-8F54-B147BB38CC7B}" type="slidenum">
              <a:rPr lang="fr-FR" sz="900" smtClean="0">
                <a:solidFill>
                  <a:srgbClr val="B2AEA8">
                    <a:lumMod val="50000"/>
                  </a:srgbClr>
                </a:solidFill>
              </a:rPr>
              <a:pPr algn="r" defTabSz="832138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178513" y="6602085"/>
            <a:ext cx="1336904" cy="187681"/>
          </a:xfrm>
          <a:prstGeom prst="rect">
            <a:avLst/>
          </a:prstGeom>
          <a:noFill/>
        </p:spPr>
        <p:txBody>
          <a:bodyPr wrap="none" lIns="0" tIns="39593" rIns="0" bIns="39593" rtlCol="0">
            <a:spAutoFit/>
          </a:bodyPr>
          <a:lstStyle/>
          <a:p>
            <a:pPr defTabSz="883102"/>
            <a:r>
              <a:rPr lang="en-GB" sz="7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7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700" noProof="1">
                <a:solidFill>
                  <a:srgbClr val="660033"/>
                </a:solidFill>
              </a:rPr>
              <a:t>2015 Sia Partners</a:t>
            </a:r>
            <a:endParaRPr lang="en-GB" sz="700" noProof="1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17355"/>
      </p:ext>
    </p:extLst>
  </p:cSld>
  <p:clrMapOvr>
    <a:masterClrMapping/>
  </p:clrMapOvr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37" y="1563469"/>
            <a:ext cx="8248098" cy="4216676"/>
          </a:xfrm>
          <a:prstGeom prst="rect">
            <a:avLst/>
          </a:prstGeom>
        </p:spPr>
        <p:txBody>
          <a:bodyPr lIns="91098" tIns="45542" rIns="91098" bIns="45542" anchor="ctr">
            <a:normAutofit/>
          </a:bodyPr>
          <a:lstStyle>
            <a:lvl1pPr marL="264132" indent="-264132">
              <a:buClr>
                <a:srgbClr val="660033"/>
              </a:buClr>
              <a:buFont typeface="Arial" pitchFamily="34" charset="0"/>
              <a:buNone/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81175" indent="-126344">
              <a:buClr>
                <a:srgbClr val="660033"/>
              </a:buClr>
              <a:buSzPct val="100000"/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1009248" indent="-98103">
              <a:buClr>
                <a:srgbClr val="660033"/>
              </a:buClr>
              <a:buSzPct val="80000"/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515190" indent="-148676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970698" indent="-148676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</p:txBody>
      </p:sp>
      <p:sp>
        <p:nvSpPr>
          <p:cNvPr id="15" name="Rectangle 14"/>
          <p:cNvSpPr/>
          <p:nvPr/>
        </p:nvSpPr>
        <p:spPr bwMode="black">
          <a:xfrm>
            <a:off x="8771794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681" tIns="41838" rIns="83681" bIns="41838" rtlCol="0" anchor="ctr"/>
          <a:lstStyle/>
          <a:p>
            <a:pPr algn="ctr" defTabSz="954780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8765567" y="6753687"/>
            <a:ext cx="197854" cy="42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dist" defTabSz="911013"/>
            <a:r>
              <a:rPr lang="en-GB" sz="7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  <a:endParaRPr lang="en-GB" sz="700" dirty="0">
              <a:solidFill>
                <a:srgbClr val="FFFFFF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black">
          <a:xfrm>
            <a:off x="8771794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681" tIns="41838" rIns="83681" bIns="41838" rtlCol="0" anchor="ctr"/>
          <a:lstStyle/>
          <a:p>
            <a:pPr algn="ctr" defTabSz="954780"/>
            <a:endParaRPr lang="en-GB" sz="1900">
              <a:solidFill>
                <a:srgbClr val="FFFFFF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80234" y="951316"/>
            <a:ext cx="8776129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8530" y="959363"/>
            <a:ext cx="1778135" cy="391572"/>
          </a:xfrm>
          <a:prstGeom prst="rect">
            <a:avLst/>
          </a:prstGeom>
          <a:noFill/>
        </p:spPr>
        <p:txBody>
          <a:bodyPr wrap="square" lIns="0" tIns="42804" rIns="85613" bIns="42804" rtlCol="0">
            <a:spAutoFit/>
          </a:bodyPr>
          <a:lstStyle/>
          <a:p>
            <a:pPr defTabSz="954780"/>
            <a:r>
              <a:rPr lang="en-GB" sz="1900" b="1">
                <a:solidFill>
                  <a:srgbClr val="660033"/>
                </a:solidFill>
                <a:cs typeface="Arial" pitchFamily="34" charset="0"/>
              </a:rPr>
              <a:t>Contents</a:t>
            </a:r>
            <a:endParaRPr lang="en-GB" sz="1900" b="1" dirty="0">
              <a:solidFill>
                <a:srgbClr val="660033"/>
              </a:solidFill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 bwMode="ltGray">
          <a:xfrm>
            <a:off x="178541" y="6602101"/>
            <a:ext cx="1513235" cy="209555"/>
          </a:xfrm>
          <a:prstGeom prst="rect">
            <a:avLst/>
          </a:prstGeom>
          <a:noFill/>
        </p:spPr>
        <p:txBody>
          <a:bodyPr wrap="none" lIns="0" tIns="42804" rIns="0" bIns="42804" rtlCol="0">
            <a:spAutoFit/>
          </a:bodyPr>
          <a:lstStyle/>
          <a:p>
            <a:pPr defTabSz="954780"/>
            <a:r>
              <a:rPr lang="en-GB" sz="8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8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800" noProof="1">
                <a:solidFill>
                  <a:srgbClr val="660033"/>
                </a:solidFill>
              </a:rPr>
              <a:t>2013 Sia Partners</a:t>
            </a:r>
            <a:endParaRPr lang="en-GB" sz="800" noProof="1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 bwMode="white">
          <a:xfrm>
            <a:off x="8676613" y="6465719"/>
            <a:ext cx="368464" cy="224943"/>
          </a:xfrm>
          <a:prstGeom prst="rect">
            <a:avLst/>
          </a:prstGeom>
          <a:noFill/>
        </p:spPr>
        <p:txBody>
          <a:bodyPr wrap="none" lIns="85613" tIns="42804" rIns="85613" bIns="42804" rtlCol="0">
            <a:spAutoFit/>
          </a:bodyPr>
          <a:lstStyle/>
          <a:p>
            <a:pPr algn="r" defTabSz="954780"/>
            <a:fld id="{8154DB9C-711B-4D46-8575-62ED220152BC}" type="slidenum">
              <a:rPr lang="en-GB" sz="900" b="1" smtClean="0">
                <a:solidFill>
                  <a:srgbClr val="FFFFFF"/>
                </a:solidFill>
              </a:rPr>
              <a:pPr algn="r" defTabSz="954780"/>
              <a:t>‹Nr.›</a:t>
            </a:fld>
            <a:endParaRPr lang="en-GB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493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09" y="1097086"/>
            <a:ext cx="8780826" cy="5260872"/>
          </a:xfrm>
          <a:prstGeom prst="rect">
            <a:avLst/>
          </a:prstGeom>
        </p:spPr>
        <p:txBody>
          <a:bodyPr lIns="91098" tIns="45542" rIns="91098" bIns="45542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81175" indent="-126344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1009248" indent="-98103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515190" indent="-148676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970698" indent="-148676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33" y="599653"/>
            <a:ext cx="8781449" cy="333131"/>
          </a:xfrm>
          <a:prstGeom prst="rect">
            <a:avLst/>
          </a:prstGeom>
        </p:spPr>
        <p:txBody>
          <a:bodyPr lIns="0" tIns="45542" rIns="91098" bIns="45542">
            <a:normAutofit/>
          </a:bodyPr>
          <a:lstStyle>
            <a:lvl1pPr marL="0" indent="0">
              <a:buNone/>
              <a:def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10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Cliquez pour modifier les styles du texte du masque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black">
          <a:xfrm>
            <a:off x="8771794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681" tIns="41838" rIns="83681" bIns="41838" rtlCol="0" anchor="ctr"/>
          <a:lstStyle/>
          <a:p>
            <a:pPr algn="ctr" defTabSz="954780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8765567" y="6753687"/>
            <a:ext cx="197854" cy="42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dist" defTabSz="911013"/>
            <a:r>
              <a:rPr lang="en-GB" sz="7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  <a:endParaRPr lang="en-GB" sz="700" dirty="0">
              <a:solidFill>
                <a:srgbClr val="FFFFFF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black">
          <a:xfrm>
            <a:off x="8771794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681" tIns="41838" rIns="83681" bIns="41838" rtlCol="0" anchor="ctr"/>
          <a:lstStyle/>
          <a:p>
            <a:pPr algn="ctr" defTabSz="954780"/>
            <a:endParaRPr lang="en-GB" sz="1900">
              <a:solidFill>
                <a:srgbClr val="FFFFFF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80234" y="951316"/>
            <a:ext cx="8776129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09" y="340070"/>
            <a:ext cx="8780826" cy="290659"/>
          </a:xfrm>
          <a:prstGeom prst="rect">
            <a:avLst/>
          </a:prstGeom>
        </p:spPr>
        <p:txBody>
          <a:bodyPr lIns="0" tIns="45542" rIns="91098" bIns="45542">
            <a:noAutofit/>
          </a:bodyPr>
          <a:lstStyle>
            <a:lvl1pPr>
              <a:defRPr sz="17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en-GB"/>
              <a:t>Cliquez pour modifier le style du titre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 bwMode="white">
          <a:xfrm>
            <a:off x="8676613" y="6465719"/>
            <a:ext cx="368464" cy="224943"/>
          </a:xfrm>
          <a:prstGeom prst="rect">
            <a:avLst/>
          </a:prstGeom>
          <a:noFill/>
        </p:spPr>
        <p:txBody>
          <a:bodyPr wrap="none" lIns="85613" tIns="42804" rIns="85613" bIns="42804" rtlCol="0">
            <a:spAutoFit/>
          </a:bodyPr>
          <a:lstStyle/>
          <a:p>
            <a:pPr algn="r" defTabSz="954780"/>
            <a:fld id="{CC971676-8AD5-4836-830B-2F79CFFD510E}" type="slidenum">
              <a:rPr lang="en-GB" sz="900" b="1" smtClean="0">
                <a:solidFill>
                  <a:srgbClr val="FFFFFF"/>
                </a:solidFill>
              </a:rPr>
              <a:pPr algn="r" defTabSz="954780"/>
              <a:t>‹Nr.›</a:t>
            </a:fld>
            <a:endParaRPr lang="en-GB" sz="900" b="1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178541" y="6602101"/>
            <a:ext cx="1513235" cy="209555"/>
          </a:xfrm>
          <a:prstGeom prst="rect">
            <a:avLst/>
          </a:prstGeom>
          <a:noFill/>
        </p:spPr>
        <p:txBody>
          <a:bodyPr wrap="none" lIns="0" tIns="42804" rIns="0" bIns="42804" rtlCol="0">
            <a:spAutoFit/>
          </a:bodyPr>
          <a:lstStyle/>
          <a:p>
            <a:pPr defTabSz="954780"/>
            <a:r>
              <a:rPr lang="en-GB" sz="8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8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800" noProof="1">
                <a:solidFill>
                  <a:srgbClr val="660033"/>
                </a:solidFill>
              </a:rPr>
              <a:t>2015 Sia Partners</a:t>
            </a:r>
            <a:endParaRPr lang="en-GB" sz="800" noProof="1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743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- 1 Title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190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0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33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0" y="6026988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3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6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sp>
        <p:nvSpPr>
          <p:cNvPr id="17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5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8" name="Image 1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 userDrawn="1"/>
        </p:nvSpPr>
        <p:spPr>
          <a:xfrm>
            <a:off x="630988" y="6237426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630988" y="6375872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13653142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0" name="Image 29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sp>
        <p:nvSpPr>
          <p:cNvPr id="36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5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3" name="Image 22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sp>
        <p:nvSpPr>
          <p:cNvPr id="5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190"/>
            <a:ext cx="2392881" cy="381869"/>
          </a:xfrm>
          <a:prstGeom prst="rect">
            <a:avLst/>
          </a:prstGeom>
          <a:ln>
            <a:noFill/>
          </a:ln>
        </p:spPr>
        <p:txBody>
          <a:bodyPr lIns="90834" tIns="45407" rIns="90834" bIns="4540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55" name="Groupe 54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0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0" y="6026988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6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630988" y="6237426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630988" y="6375872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77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77" y="6032731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208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3242621" y="6243164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3242621" y="6381616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11748390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sp>
        <p:nvSpPr>
          <p:cNvPr id="15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5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34" name="Image 3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sp>
        <p:nvSpPr>
          <p:cNvPr id="4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190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7" name="Groupe 46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0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4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0" y="6026988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5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6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7" name="Connecteur droit 56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 userDrawn="1"/>
        </p:nvSpPr>
        <p:spPr>
          <a:xfrm>
            <a:off x="630988" y="6237426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630988" y="6375872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77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77" y="6032731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208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3242621" y="6243164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3242621" y="6381616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71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71" y="6032731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208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5871357" y="6243164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5871357" y="6381616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9610316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sp>
        <p:nvSpPr>
          <p:cNvPr id="30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5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0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190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8194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5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8" name="Image 2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cxnSp>
        <p:nvCxnSpPr>
          <p:cNvPr id="45" name="Connecteur droit 4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0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4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0" y="6026988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4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6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4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0" name="Connecteur droit 4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 userDrawn="1"/>
        </p:nvSpPr>
        <p:spPr>
          <a:xfrm>
            <a:off x="630988" y="6237426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630988" y="6375872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5" y="3789042"/>
            <a:ext cx="6314341" cy="504056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201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40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26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6807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264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95970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5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cxnSp>
        <p:nvCxnSpPr>
          <p:cNvPr id="55" name="Connecteur droit 5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0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0" y="6026988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6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630988" y="6237426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630988" y="6375872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77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5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77" y="6032731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6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208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7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 userDrawn="1"/>
        </p:nvSpPr>
        <p:spPr>
          <a:xfrm>
            <a:off x="3242621" y="6243164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0" name="ZoneTexte 69"/>
          <p:cNvSpPr txBox="1"/>
          <p:nvPr userDrawn="1"/>
        </p:nvSpPr>
        <p:spPr>
          <a:xfrm>
            <a:off x="3242621" y="6381616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5" y="3789042"/>
            <a:ext cx="6314341" cy="504056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201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40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26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6807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264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4" name="Groupe 43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4882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5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46" name="Image 45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cxnSp>
        <p:nvCxnSpPr>
          <p:cNvPr id="69" name="Connecteur droit 68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0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0" y="6026988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6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3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 userDrawn="1"/>
        </p:nvSpPr>
        <p:spPr>
          <a:xfrm>
            <a:off x="630988" y="6237426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630988" y="6375872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77" name="Connecteur droit 76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77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9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77" y="6032731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0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208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1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82" name="Connecteur droit 81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 userDrawn="1"/>
        </p:nvSpPr>
        <p:spPr>
          <a:xfrm>
            <a:off x="3242621" y="6243164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84" name="ZoneTexte 83"/>
          <p:cNvSpPr txBox="1"/>
          <p:nvPr userDrawn="1"/>
        </p:nvSpPr>
        <p:spPr>
          <a:xfrm>
            <a:off x="3242621" y="6381616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85" name="Connecteur droit 84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71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87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71" y="6032731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8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208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9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90" name="Connecteur droit 89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 userDrawn="1"/>
        </p:nvSpPr>
        <p:spPr>
          <a:xfrm>
            <a:off x="5871357" y="6243164"/>
            <a:ext cx="398814" cy="2302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5871357" y="6381616"/>
            <a:ext cx="398814" cy="368700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37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5" y="3789042"/>
            <a:ext cx="6314341" cy="504056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201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40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26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6807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264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194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80258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2"/>
            <a:ext cx="8780826" cy="357285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790070"/>
      </p:ext>
    </p:extLst>
  </p:cSld>
  <p:clrMapOvr>
    <a:masterClrMapping/>
  </p:clrMapOvr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5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2" name="Image 11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4"/>
            <a:ext cx="4095851" cy="2495909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5" y="3789042"/>
            <a:ext cx="6314341" cy="504056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201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40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26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6807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264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36456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34" tIns="45407" rIns="90834" bIns="45407"/>
          <a:lstStyle>
            <a:lvl1pPr marL="340660" indent="-340660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312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8" y="958971"/>
            <a:ext cx="1777512" cy="378557"/>
          </a:xfrm>
          <a:prstGeom prst="rect">
            <a:avLst/>
          </a:prstGeom>
          <a:noFill/>
        </p:spPr>
        <p:txBody>
          <a:bodyPr lIns="0" tIns="42668" rIns="85341" bIns="42668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6784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78778" y="958971"/>
            <a:ext cx="1777512" cy="378557"/>
          </a:xfrm>
          <a:prstGeom prst="rect">
            <a:avLst/>
          </a:prstGeom>
          <a:noFill/>
        </p:spPr>
        <p:txBody>
          <a:bodyPr lIns="0" tIns="42668" rIns="85341" bIns="42668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6784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98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39730"/>
      </p:ext>
    </p:extLst>
  </p:cSld>
  <p:clrMapOvr>
    <a:masterClrMapping/>
  </p:clrMapOvr>
  <p:hf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34" tIns="45407" rIns="90834" bIns="45407"/>
          <a:lstStyle>
            <a:lvl1pPr marL="340660" indent="-340660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312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8" y="958971"/>
            <a:ext cx="1777512" cy="378557"/>
          </a:xfrm>
          <a:prstGeom prst="rect">
            <a:avLst/>
          </a:prstGeom>
          <a:noFill/>
        </p:spPr>
        <p:txBody>
          <a:bodyPr lIns="0" tIns="42668" rIns="85341" bIns="42668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6784" eaLnBrk="1" hangingPunct="1">
              <a:defRPr/>
            </a:pPr>
            <a:r>
              <a:rPr lang="fr-FR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5" name="ZoneTexte 14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98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4952"/>
      </p:ext>
    </p:extLst>
  </p:cSld>
  <p:clrMapOvr>
    <a:masterClrMapping/>
  </p:clrMapOvr>
  <p:hf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91413" y="3397296"/>
            <a:ext cx="611065" cy="358775"/>
          </a:xfrm>
          <a:prstGeom prst="rect">
            <a:avLst/>
          </a:prstGeom>
          <a:noFill/>
        </p:spPr>
        <p:txBody>
          <a:bodyPr wrap="none" lIns="0" tIns="42668" rIns="0" bIns="42668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6784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472274" y="2857502"/>
            <a:ext cx="7487139" cy="642942"/>
          </a:xfrm>
          <a:prstGeom prst="rect">
            <a:avLst/>
          </a:prstGeom>
          <a:noFill/>
        </p:spPr>
        <p:txBody>
          <a:bodyPr lIns="90805" tIns="45390" rIns="90805" bIns="45390" anchor="ctr">
            <a:normAutofit/>
          </a:bodyPr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811849" y="2781087"/>
            <a:ext cx="593481" cy="6445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16" tIns="41702" rIns="83416" bIns="41702" anchor="ctr"/>
          <a:lstStyle/>
          <a:p>
            <a:pPr algn="ctr" defTabSz="906784">
              <a:defRPr/>
            </a:pPr>
            <a:endParaRPr lang="fr-FR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91413" y="3397296"/>
            <a:ext cx="611065" cy="358775"/>
          </a:xfrm>
          <a:prstGeom prst="rect">
            <a:avLst/>
          </a:prstGeom>
          <a:noFill/>
        </p:spPr>
        <p:txBody>
          <a:bodyPr wrap="none" lIns="0" tIns="42668" rIns="0" bIns="42668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6784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910532" y="2599200"/>
            <a:ext cx="594947" cy="647700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r">
              <a:buNone/>
              <a:defRPr lang="fr-FR" sz="38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7" name="ZoneTexte 16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5834998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22129"/>
      </p:ext>
    </p:extLst>
  </p:cSld>
  <p:clrMapOvr>
    <a:masterClrMapping/>
  </p:clrMapOvr>
  <p:hf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84"/>
            <a:ext cx="8780826" cy="357285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60"/>
            <a:ext cx="8776188" cy="5447233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0218" indent="-260218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1054" indent="-271257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17161" indent="-263373">
              <a:buSzPct val="85000"/>
              <a:defRPr sz="1200">
                <a:solidFill>
                  <a:schemeClr val="tx2"/>
                </a:solidFill>
              </a:defRPr>
            </a:lvl4pPr>
            <a:lvl5pPr marL="2043911" indent="-227101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5834998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00066"/>
      </p:ext>
    </p:extLst>
  </p:cSld>
  <p:clrMapOvr>
    <a:masterClrMapping/>
  </p:clrMapOvr>
  <p:hf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10" y="599761"/>
            <a:ext cx="8781450" cy="333131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86"/>
            <a:ext cx="8780826" cy="290659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60"/>
            <a:ext cx="8776188" cy="5447233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0218" indent="-260218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1054" indent="-271257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17161" indent="-263373">
              <a:buSzPct val="85000"/>
              <a:defRPr sz="1200">
                <a:solidFill>
                  <a:schemeClr val="tx2"/>
                </a:solidFill>
              </a:defRPr>
            </a:lvl4pPr>
            <a:lvl5pPr marL="2043911" indent="-227101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98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35645"/>
      </p:ext>
    </p:extLst>
  </p:cSld>
  <p:clrMapOvr>
    <a:masterClrMapping/>
  </p:clrMapOvr>
  <p:hf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7" name="ZoneTexte 6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98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31999"/>
      </p:ext>
    </p:extLst>
  </p:cSld>
  <p:clrMapOvr>
    <a:masterClrMapping/>
  </p:clrMapOvr>
  <p:hf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98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80312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84"/>
            <a:ext cx="8780826" cy="357285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166561"/>
      </p:ext>
    </p:extLst>
  </p:cSld>
  <p:clrMapOvr>
    <a:masterClrMapping/>
  </p:clrMapOvr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137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98" y="6572913"/>
            <a:ext cx="3101517" cy="240025"/>
          </a:xfrm>
          <a:prstGeom prst="rect">
            <a:avLst/>
          </a:prstGeom>
          <a:noFill/>
        </p:spPr>
        <p:txBody>
          <a:bodyPr wrap="square" lIns="0" tIns="42652" rIns="0" bIns="42652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0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10" y="599761"/>
            <a:ext cx="8781450" cy="333131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86"/>
            <a:ext cx="8780826" cy="290659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4" name="Connecteur droit 9"/>
          <p:cNvCxnSpPr/>
          <p:nvPr userDrawn="1"/>
        </p:nvCxnSpPr>
        <p:spPr>
          <a:xfrm>
            <a:off x="180244" y="952500"/>
            <a:ext cx="8779090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48233"/>
      </p:ext>
    </p:extLst>
  </p:cSld>
  <p:clrMapOvr>
    <a:masterClrMapping/>
  </p:clrMapOvr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 userDrawn="1"/>
        </p:nvSpPr>
        <p:spPr>
          <a:xfrm>
            <a:off x="3483163" y="4424625"/>
            <a:ext cx="1296000" cy="845753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7563172" y="6320518"/>
            <a:ext cx="1338887" cy="276367"/>
          </a:xfrm>
          <a:prstGeom prst="rect">
            <a:avLst/>
          </a:prstGeom>
        </p:spPr>
        <p:txBody>
          <a:bodyPr wrap="none" lIns="90834" tIns="45407" rIns="90834" bIns="45407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0" name="Image 39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2090259" y="6021444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24" tIns="49460" rIns="98924" bIns="49460" rtlCol="0" anchor="t"/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For more information, visit : www.sia-partners.com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FFFFFF">
                    <a:lumMod val="6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2141756" y="2995547"/>
            <a:ext cx="1296000" cy="1399751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101" indent="-227101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3479237" y="2995518"/>
            <a:ext cx="1296000" cy="968864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4816722" y="2995596"/>
            <a:ext cx="1296000" cy="830365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6154201" y="2995547"/>
            <a:ext cx="1296000" cy="1384362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7491681" y="2995528"/>
            <a:ext cx="1296340" cy="1507473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2156147" y="4424638"/>
            <a:ext cx="1296000" cy="953475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813391" y="4424644"/>
            <a:ext cx="1296000" cy="1384362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6142016" y="4424721"/>
            <a:ext cx="1296000" cy="1122752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7470635" y="4424706"/>
            <a:ext cx="1296340" cy="1091975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563172" y="6320518"/>
            <a:ext cx="1338887" cy="276367"/>
          </a:xfrm>
          <a:prstGeom prst="rect">
            <a:avLst/>
          </a:prstGeom>
        </p:spPr>
        <p:txBody>
          <a:bodyPr wrap="none" lIns="90834" tIns="45407" rIns="90834" bIns="45407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52" name="Image 51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2090259" y="6021444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24" tIns="49460" rIns="98924" bIns="49460" rtlCol="0" anchor="t"/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For more information, visit : www.sia-partners.com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71" y="458231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30" y="6327138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0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53"/>
            <a:ext cx="8781450" cy="333131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6"/>
            <a:ext cx="8780826" cy="290659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4" name="Connecteur droit 9"/>
          <p:cNvCxnSpPr/>
          <p:nvPr userDrawn="1"/>
        </p:nvCxnSpPr>
        <p:spPr>
          <a:xfrm>
            <a:off x="180244" y="952500"/>
            <a:ext cx="8779090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439349"/>
      </p:ext>
    </p:extLst>
  </p:cSld>
  <p:clrMapOvr>
    <a:masterClrMapping/>
  </p:clrMapOvr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_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 userDrawn="1"/>
        </p:nvSpPr>
        <p:spPr>
          <a:xfrm>
            <a:off x="3483163" y="4424625"/>
            <a:ext cx="1296000" cy="845753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563172" y="6320518"/>
            <a:ext cx="1338887" cy="276367"/>
          </a:xfrm>
          <a:prstGeom prst="rect">
            <a:avLst/>
          </a:prstGeom>
        </p:spPr>
        <p:txBody>
          <a:bodyPr wrap="none" lIns="90834" tIns="45407" rIns="90834" bIns="45407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37" name="Image 36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39" name="ZoneTexte 38"/>
          <p:cNvSpPr txBox="1"/>
          <p:nvPr userDrawn="1"/>
        </p:nvSpPr>
        <p:spPr>
          <a:xfrm>
            <a:off x="2141756" y="2995547"/>
            <a:ext cx="1296000" cy="1399751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101" indent="-227101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479237" y="2995518"/>
            <a:ext cx="1296000" cy="968864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816722" y="2995596"/>
            <a:ext cx="1296000" cy="830365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154201" y="2995547"/>
            <a:ext cx="1296000" cy="1384362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7491681" y="2995528"/>
            <a:ext cx="1296340" cy="1507473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2156147" y="4424638"/>
            <a:ext cx="1296000" cy="953475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4813391" y="4424644"/>
            <a:ext cx="1296000" cy="1384362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6142016" y="4424721"/>
            <a:ext cx="1296000" cy="1122752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7470635" y="4424706"/>
            <a:ext cx="1296340" cy="1091975"/>
          </a:xfrm>
          <a:prstGeom prst="rect">
            <a:avLst/>
          </a:prstGeom>
          <a:noFill/>
        </p:spPr>
        <p:txBody>
          <a:bodyPr wrap="square" lIns="90834" tIns="45407" rIns="90834" bIns="45407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7563172" y="6320518"/>
            <a:ext cx="1338887" cy="276367"/>
          </a:xfrm>
          <a:prstGeom prst="rect">
            <a:avLst/>
          </a:prstGeom>
        </p:spPr>
        <p:txBody>
          <a:bodyPr wrap="none" lIns="90834" tIns="45407" rIns="90834" bIns="45407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9" name="Image 48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2113167" y="6038225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24" tIns="49460" rIns="98924" bIns="49460" rtlCol="0" anchor="t"/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Pour plus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d'informations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: www.sia-partners.com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Suivez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-nous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sur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LinkedIn et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71" y="458231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73" y="6334394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644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94"/>
            <a:ext cx="7772400" cy="1470025"/>
          </a:xfrm>
          <a:prstGeom prst="rect">
            <a:avLst/>
          </a:prstGeom>
        </p:spPr>
        <p:txBody>
          <a:bodyPr lIns="90834" tIns="45407" rIns="90834" bIns="45407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518"/>
            <a:ext cx="2133600" cy="365125"/>
          </a:xfrm>
          <a:prstGeom prst="rect">
            <a:avLst/>
          </a:prstGeom>
        </p:spPr>
        <p:txBody>
          <a:bodyPr lIns="90834" tIns="45407" rIns="90834" bIns="45407"/>
          <a:lstStyle/>
          <a:p>
            <a:fld id="{49B4ECE1-B704-48D7-AE61-7BC786E76CD3}" type="datetimeFigureOut">
              <a:rPr lang="fr-FR" smtClean="0"/>
              <a:pPr/>
              <a:t>03/08/2017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518"/>
            <a:ext cx="2895600" cy="365125"/>
          </a:xfrm>
          <a:prstGeom prst="rect">
            <a:avLst/>
          </a:prstGeom>
        </p:spPr>
        <p:txBody>
          <a:bodyPr lIns="90834" tIns="45407" rIns="90834" bIns="45407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518"/>
            <a:ext cx="2133600" cy="365125"/>
          </a:xfrm>
          <a:prstGeom prst="rect">
            <a:avLst/>
          </a:prstGeom>
        </p:spPr>
        <p:txBody>
          <a:bodyPr lIns="90834" tIns="45407" rIns="90834" bIns="45407"/>
          <a:lstStyle/>
          <a:p>
            <a:fld id="{05E1E4F9-684A-4CD3-A128-FC7BD84B185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251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- 1 Title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7"/>
            <a:ext cx="7174523" cy="747514"/>
          </a:xfrm>
          <a:prstGeom prst="rect">
            <a:avLst/>
          </a:prstGeom>
        </p:spPr>
        <p:txBody>
          <a:bodyPr lIns="90866" tIns="45425" rIns="90866" bIns="45425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094"/>
            <a:ext cx="2392881" cy="381869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6" y="5799533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33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6" y="6026883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3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1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sp>
        <p:nvSpPr>
          <p:cNvPr id="17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4" y="476672"/>
            <a:ext cx="2279291" cy="648072"/>
          </a:xfrm>
          <a:prstGeom prst="rect">
            <a:avLst/>
          </a:prstGeom>
        </p:spPr>
        <p:txBody>
          <a:bodyPr lIns="90866" tIns="45425" rIns="90866" bIns="45425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8" name="Image 1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 userDrawn="1"/>
        </p:nvSpPr>
        <p:spPr>
          <a:xfrm>
            <a:off x="630988" y="6237320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630988" y="6375820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9573412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7"/>
            <a:ext cx="7174523" cy="747514"/>
          </a:xfrm>
          <a:prstGeom prst="rect">
            <a:avLst/>
          </a:prstGeom>
        </p:spPr>
        <p:txBody>
          <a:bodyPr lIns="90866" tIns="45425" rIns="90866" bIns="45425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0" name="Image 29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sp>
        <p:nvSpPr>
          <p:cNvPr id="36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4" y="476672"/>
            <a:ext cx="2279291" cy="648072"/>
          </a:xfrm>
          <a:prstGeom prst="rect">
            <a:avLst/>
          </a:prstGeom>
        </p:spPr>
        <p:txBody>
          <a:bodyPr lIns="90866" tIns="45425" rIns="90866" bIns="45425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3" name="Image 22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sp>
        <p:nvSpPr>
          <p:cNvPr id="5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094"/>
            <a:ext cx="2392881" cy="381869"/>
          </a:xfrm>
          <a:prstGeom prst="rect">
            <a:avLst/>
          </a:prstGeom>
          <a:ln>
            <a:noFill/>
          </a:ln>
        </p:spPr>
        <p:txBody>
          <a:bodyPr lIns="90866" tIns="45425" rIns="90866" bIns="45425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55" name="Groupe 54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6" y="5799533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6" y="6026883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1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630988" y="6237320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630988" y="6375820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3" y="5805270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3" y="6032626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3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3242621" y="6243059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3242621" y="6381564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38133804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7"/>
            <a:ext cx="7174523" cy="747514"/>
          </a:xfrm>
          <a:prstGeom prst="rect">
            <a:avLst/>
          </a:prstGeom>
        </p:spPr>
        <p:txBody>
          <a:bodyPr lIns="90866" tIns="45425" rIns="90866" bIns="45425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sp>
        <p:nvSpPr>
          <p:cNvPr id="15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4" y="476672"/>
            <a:ext cx="2279291" cy="648072"/>
          </a:xfrm>
          <a:prstGeom prst="rect">
            <a:avLst/>
          </a:prstGeom>
        </p:spPr>
        <p:txBody>
          <a:bodyPr lIns="90866" tIns="45425" rIns="90866" bIns="45425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34" name="Image 3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sp>
        <p:nvSpPr>
          <p:cNvPr id="4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094"/>
            <a:ext cx="2392881" cy="381869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7" name="Groupe 46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6" y="5799533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4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6" y="6026883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5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1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7" name="Connecteur droit 56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 userDrawn="1"/>
        </p:nvSpPr>
        <p:spPr>
          <a:xfrm>
            <a:off x="630988" y="6237320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630988" y="6375820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3" y="5805270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3" y="6032626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3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3242621" y="6243059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3242621" y="6381564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6" y="5805270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6" y="6032626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03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5871357" y="6243059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5871357" y="6381564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40084268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7"/>
            <a:ext cx="7174523" cy="747514"/>
          </a:xfrm>
          <a:prstGeom prst="rect">
            <a:avLst/>
          </a:prstGeom>
        </p:spPr>
        <p:txBody>
          <a:bodyPr lIns="90866" tIns="45425" rIns="90866" bIns="45425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sp>
        <p:nvSpPr>
          <p:cNvPr id="30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4" y="476672"/>
            <a:ext cx="2279291" cy="648072"/>
          </a:xfrm>
          <a:prstGeom prst="rect">
            <a:avLst/>
          </a:prstGeom>
        </p:spPr>
        <p:txBody>
          <a:bodyPr lIns="90866" tIns="45425" rIns="90866" bIns="45425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0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094"/>
            <a:ext cx="2392881" cy="381869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10471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7"/>
            <a:ext cx="7174523" cy="747514"/>
          </a:xfrm>
          <a:prstGeom prst="rect">
            <a:avLst/>
          </a:prstGeom>
        </p:spPr>
        <p:txBody>
          <a:bodyPr lIns="90866" tIns="45425" rIns="90866" bIns="45425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4" y="476672"/>
            <a:ext cx="2279291" cy="648072"/>
          </a:xfrm>
          <a:prstGeom prst="rect">
            <a:avLst/>
          </a:prstGeom>
        </p:spPr>
        <p:txBody>
          <a:bodyPr lIns="90866" tIns="45425" rIns="90866" bIns="45425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8" name="Image 2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cxnSp>
        <p:nvCxnSpPr>
          <p:cNvPr id="45" name="Connecteur droit 4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6" y="5799533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4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6" y="6026883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4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1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4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0" name="Connecteur droit 4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 userDrawn="1"/>
        </p:nvSpPr>
        <p:spPr>
          <a:xfrm>
            <a:off x="630988" y="6237320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630988" y="6375820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6" y="3789042"/>
            <a:ext cx="6314341" cy="504056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36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729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09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459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159"/>
            <a:ext cx="2392881" cy="381869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96466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7"/>
            <a:ext cx="7174523" cy="747514"/>
          </a:xfrm>
          <a:prstGeom prst="rect">
            <a:avLst/>
          </a:prstGeom>
        </p:spPr>
        <p:txBody>
          <a:bodyPr lIns="90866" tIns="45425" rIns="90866" bIns="45425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4" y="476672"/>
            <a:ext cx="2279291" cy="648072"/>
          </a:xfrm>
          <a:prstGeom prst="rect">
            <a:avLst/>
          </a:prstGeom>
        </p:spPr>
        <p:txBody>
          <a:bodyPr lIns="90866" tIns="45425" rIns="90866" bIns="45425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cxnSp>
        <p:nvCxnSpPr>
          <p:cNvPr id="55" name="Connecteur droit 5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6" y="5799533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6" y="6026883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1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630988" y="6237320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630988" y="6375820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3" y="5805270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5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3" y="6032626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6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3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7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 userDrawn="1"/>
        </p:nvSpPr>
        <p:spPr>
          <a:xfrm>
            <a:off x="3242621" y="6243059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0" name="ZoneTexte 69"/>
          <p:cNvSpPr txBox="1"/>
          <p:nvPr userDrawn="1"/>
        </p:nvSpPr>
        <p:spPr>
          <a:xfrm>
            <a:off x="3242621" y="6381564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6" y="3789042"/>
            <a:ext cx="6314341" cy="504056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36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729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09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459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159"/>
            <a:ext cx="2392881" cy="381869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4" name="Groupe 43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06237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7"/>
            <a:ext cx="7174523" cy="747514"/>
          </a:xfrm>
          <a:prstGeom prst="rect">
            <a:avLst/>
          </a:prstGeom>
        </p:spPr>
        <p:txBody>
          <a:bodyPr lIns="90866" tIns="45425" rIns="90866" bIns="45425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4" y="476672"/>
            <a:ext cx="2279291" cy="648072"/>
          </a:xfrm>
          <a:prstGeom prst="rect">
            <a:avLst/>
          </a:prstGeom>
        </p:spPr>
        <p:txBody>
          <a:bodyPr lIns="90866" tIns="45425" rIns="90866" bIns="45425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46" name="Image 45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cxnSp>
        <p:nvCxnSpPr>
          <p:cNvPr id="69" name="Connecteur droit 68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6" y="5799533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6" y="6026883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1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3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 userDrawn="1"/>
        </p:nvSpPr>
        <p:spPr>
          <a:xfrm>
            <a:off x="630988" y="6237320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630988" y="6375820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77" name="Connecteur droit 76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3" y="5805270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9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3" y="6032626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0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3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1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82" name="Connecteur droit 81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 userDrawn="1"/>
        </p:nvSpPr>
        <p:spPr>
          <a:xfrm>
            <a:off x="3242621" y="6243059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84" name="ZoneTexte 83"/>
          <p:cNvSpPr txBox="1"/>
          <p:nvPr userDrawn="1"/>
        </p:nvSpPr>
        <p:spPr>
          <a:xfrm>
            <a:off x="3242621" y="6381564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85" name="Connecteur droit 84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6" y="5805270"/>
            <a:ext cx="1529037" cy="221762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87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6" y="6032626"/>
            <a:ext cx="1529037" cy="210477"/>
          </a:xfrm>
          <a:prstGeom prst="rect">
            <a:avLst/>
          </a:prstGeom>
        </p:spPr>
        <p:txBody>
          <a:bodyPr wrap="none" lIns="90866" tIns="45425" rIns="90866" bIns="45425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8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03"/>
            <a:ext cx="1728444" cy="184665"/>
          </a:xfrm>
          <a:prstGeom prst="rect">
            <a:avLst/>
          </a:prstGeom>
        </p:spPr>
        <p:txBody>
          <a:bodyPr wrap="none" lIns="0" tIns="45425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9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25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90" name="Connecteur droit 89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 userDrawn="1"/>
        </p:nvSpPr>
        <p:spPr>
          <a:xfrm>
            <a:off x="5871357" y="6243059"/>
            <a:ext cx="398814" cy="230237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5871357" y="6381564"/>
            <a:ext cx="398814" cy="368746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37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6" y="3789042"/>
            <a:ext cx="6314341" cy="504056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36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729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09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459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159"/>
            <a:ext cx="2392881" cy="381869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88013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7"/>
            <a:ext cx="7174523" cy="747514"/>
          </a:xfrm>
          <a:prstGeom prst="rect">
            <a:avLst/>
          </a:prstGeom>
        </p:spPr>
        <p:txBody>
          <a:bodyPr lIns="90866" tIns="45425" rIns="90866" bIns="45425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4" y="476672"/>
            <a:ext cx="2279291" cy="648072"/>
          </a:xfrm>
          <a:prstGeom prst="rect">
            <a:avLst/>
          </a:prstGeom>
        </p:spPr>
        <p:txBody>
          <a:bodyPr lIns="90866" tIns="45425" rIns="90866" bIns="45425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2" name="Image 11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7" y="-363026"/>
            <a:ext cx="4095851" cy="2495909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6" y="3789042"/>
            <a:ext cx="6314341" cy="504056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36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729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09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459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159"/>
            <a:ext cx="2392881" cy="381869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711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 userDrawn="1"/>
        </p:nvSpPr>
        <p:spPr>
          <a:xfrm>
            <a:off x="3483163" y="4424625"/>
            <a:ext cx="1296000" cy="84233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7563117" y="6320410"/>
            <a:ext cx="1338973" cy="276413"/>
          </a:xfrm>
          <a:prstGeom prst="rect">
            <a:avLst/>
          </a:prstGeom>
        </p:spPr>
        <p:txBody>
          <a:bodyPr wrap="none" lIns="90877" tIns="45430" rIns="90877" bIns="45430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0" name="Image 39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2090258" y="6021336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71" tIns="49483" rIns="98971" bIns="49483" rtlCol="0" anchor="t"/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For more information, visit : www.sia-partners.com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FFFFFF">
                    <a:lumMod val="6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2141756" y="2995539"/>
            <a:ext cx="1296000" cy="1416427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209" indent="-227209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3479237" y="2995518"/>
            <a:ext cx="1296000" cy="953522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4816722" y="2995502"/>
            <a:ext cx="1296000" cy="84233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6154201" y="2995539"/>
            <a:ext cx="1296000" cy="1416427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7491681" y="2995516"/>
            <a:ext cx="1296340" cy="150751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2156147" y="4424636"/>
            <a:ext cx="1296000" cy="98566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813391" y="4424636"/>
            <a:ext cx="1296000" cy="1416234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6142016" y="4424666"/>
            <a:ext cx="1296000" cy="1092021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7470635" y="4424652"/>
            <a:ext cx="1296340" cy="1129188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563117" y="6320410"/>
            <a:ext cx="1338973" cy="276413"/>
          </a:xfrm>
          <a:prstGeom prst="rect">
            <a:avLst/>
          </a:prstGeom>
        </p:spPr>
        <p:txBody>
          <a:bodyPr wrap="none" lIns="90877" tIns="45430" rIns="90877" bIns="45430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52" name="Image 51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2090258" y="6021336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71" tIns="49483" rIns="98971" bIns="49483" rtlCol="0" anchor="t"/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For more information, visit : www.sia-partners.com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4" y="458134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74" y="6327138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436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66" tIns="45425" rIns="90866" bIns="45425"/>
          <a:lstStyle>
            <a:lvl1pPr marL="340782" indent="-340782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60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8" y="958884"/>
            <a:ext cx="1777512" cy="378589"/>
          </a:xfrm>
          <a:prstGeom prst="rect">
            <a:avLst/>
          </a:prstGeom>
          <a:noFill/>
        </p:spPr>
        <p:txBody>
          <a:bodyPr lIns="0" tIns="42684" rIns="85372" bIns="42684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7110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78778" y="958884"/>
            <a:ext cx="1777512" cy="378589"/>
          </a:xfrm>
          <a:prstGeom prst="rect">
            <a:avLst/>
          </a:prstGeom>
          <a:noFill/>
        </p:spPr>
        <p:txBody>
          <a:bodyPr lIns="0" tIns="42684" rIns="85372" bIns="42684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7110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algn="r" defTabSz="908729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8729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07926"/>
      </p:ext>
    </p:extLst>
  </p:cSld>
  <p:clrMapOvr>
    <a:masterClrMapping/>
  </p:clrMapOvr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66" tIns="45425" rIns="90866" bIns="45425"/>
          <a:lstStyle>
            <a:lvl1pPr marL="340782" indent="-340782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60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8" y="958884"/>
            <a:ext cx="1777512" cy="378589"/>
          </a:xfrm>
          <a:prstGeom prst="rect">
            <a:avLst/>
          </a:prstGeom>
          <a:noFill/>
        </p:spPr>
        <p:txBody>
          <a:bodyPr lIns="0" tIns="42684" rIns="85372" bIns="42684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7110" eaLnBrk="1" hangingPunct="1">
              <a:defRPr/>
            </a:pPr>
            <a:r>
              <a:rPr lang="fr-FR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5" name="ZoneTexte 14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algn="r" defTabSz="908729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8729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44871"/>
      </p:ext>
    </p:extLst>
  </p:cSld>
  <p:clrMapOvr>
    <a:masterClrMapping/>
  </p:clrMapOvr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91358" y="3397286"/>
            <a:ext cx="611065" cy="358775"/>
          </a:xfrm>
          <a:prstGeom prst="rect">
            <a:avLst/>
          </a:prstGeom>
          <a:noFill/>
        </p:spPr>
        <p:txBody>
          <a:bodyPr wrap="none" lIns="0" tIns="42684" rIns="0" bIns="42684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7110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472220" y="2857502"/>
            <a:ext cx="7487139" cy="642942"/>
          </a:xfrm>
          <a:prstGeom prst="rect">
            <a:avLst/>
          </a:prstGeom>
          <a:noFill/>
        </p:spPr>
        <p:txBody>
          <a:bodyPr lIns="90838" tIns="45407" rIns="90838" bIns="45407" anchor="ctr">
            <a:normAutofit/>
          </a:bodyPr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811848" y="2780982"/>
            <a:ext cx="593481" cy="6445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7" tIns="41718" rIns="83447" bIns="41718" anchor="ctr"/>
          <a:lstStyle/>
          <a:p>
            <a:pPr algn="ctr" defTabSz="907110">
              <a:defRPr/>
            </a:pPr>
            <a:endParaRPr lang="fr-FR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91358" y="3397286"/>
            <a:ext cx="611065" cy="358775"/>
          </a:xfrm>
          <a:prstGeom prst="rect">
            <a:avLst/>
          </a:prstGeom>
          <a:noFill/>
        </p:spPr>
        <p:txBody>
          <a:bodyPr wrap="none" lIns="0" tIns="42684" rIns="0" bIns="42684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7110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910526" y="2599200"/>
            <a:ext cx="594947" cy="647700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r">
              <a:buNone/>
              <a:defRPr lang="fr-FR" sz="38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7" name="ZoneTexte 16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583494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algn="r" defTabSz="908729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8729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65049"/>
      </p:ext>
    </p:extLst>
  </p:cSld>
  <p:clrMapOvr>
    <a:masterClrMapping/>
  </p:clrMapOvr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75"/>
            <a:ext cx="8780826" cy="357285"/>
          </a:xfrm>
          <a:prstGeom prst="rect">
            <a:avLst/>
          </a:prstGeom>
        </p:spPr>
        <p:txBody>
          <a:bodyPr lIns="0" tIns="45407" rIns="90838" bIns="45407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60"/>
            <a:ext cx="8776188" cy="5447233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0312" indent="-260312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1374" indent="-271354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17705" indent="-263469">
              <a:buSzPct val="85000"/>
              <a:defRPr sz="1200">
                <a:solidFill>
                  <a:schemeClr val="tx2"/>
                </a:solidFill>
              </a:defRPr>
            </a:lvl4pPr>
            <a:lvl5pPr marL="2044645" indent="-227182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583494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algn="r" defTabSz="908729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8729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25176"/>
      </p:ext>
    </p:extLst>
  </p:cSld>
  <p:clrMapOvr>
    <a:masterClrMapping/>
  </p:clrMapOvr>
  <p:hf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10" y="599656"/>
            <a:ext cx="8781450" cy="333131"/>
          </a:xfrm>
          <a:prstGeom prst="rect">
            <a:avLst/>
          </a:prstGeom>
        </p:spPr>
        <p:txBody>
          <a:bodyPr lIns="0" tIns="45407" rIns="90838" bIns="45407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78"/>
            <a:ext cx="8780826" cy="290659"/>
          </a:xfrm>
          <a:prstGeom prst="rect">
            <a:avLst/>
          </a:prstGeom>
        </p:spPr>
        <p:txBody>
          <a:bodyPr lIns="0" tIns="45407" rIns="90838" bIns="45407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60"/>
            <a:ext cx="8776188" cy="5447233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0312" indent="-260312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1374" indent="-271354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17705" indent="-263469">
              <a:buSzPct val="85000"/>
              <a:defRPr sz="1200">
                <a:solidFill>
                  <a:schemeClr val="tx2"/>
                </a:solidFill>
              </a:defRPr>
            </a:lvl4pPr>
            <a:lvl5pPr marL="2044645" indent="-227182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algn="r" defTabSz="908729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8729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81244"/>
      </p:ext>
    </p:extLst>
  </p:cSld>
  <p:clrMapOvr>
    <a:masterClrMapping/>
  </p:clrMapOvr>
  <p:hf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7" name="ZoneTexte 6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algn="r" defTabSz="908729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8729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26213"/>
      </p:ext>
    </p:extLst>
  </p:cSld>
  <p:clrMapOvr>
    <a:masterClrMapping/>
  </p:clrMapOvr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algn="r" defTabSz="908729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8729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80260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75"/>
            <a:ext cx="8780826" cy="357285"/>
          </a:xfrm>
          <a:prstGeom prst="rect">
            <a:avLst/>
          </a:prstGeom>
        </p:spPr>
        <p:txBody>
          <a:bodyPr lIns="0" tIns="45407" rIns="90838" bIns="45407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951835"/>
      </p:ext>
    </p:extLst>
  </p:cSld>
  <p:clrMapOvr>
    <a:masterClrMapping/>
  </p:clrMapOvr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defTabSz="908729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3" y="6572808"/>
            <a:ext cx="3101517" cy="240058"/>
          </a:xfrm>
          <a:prstGeom prst="rect">
            <a:avLst/>
          </a:prstGeom>
          <a:noFill/>
        </p:spPr>
        <p:txBody>
          <a:bodyPr wrap="square" lIns="0" tIns="42668" rIns="0" bIns="42668" rtlCol="0">
            <a:spAutoFit/>
          </a:bodyPr>
          <a:lstStyle/>
          <a:p>
            <a:pPr algn="r" defTabSz="908729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8729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0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10" y="599656"/>
            <a:ext cx="8781450" cy="333131"/>
          </a:xfrm>
          <a:prstGeom prst="rect">
            <a:avLst/>
          </a:prstGeom>
        </p:spPr>
        <p:txBody>
          <a:bodyPr lIns="0" tIns="45407" rIns="90838" bIns="45407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78"/>
            <a:ext cx="8780826" cy="290659"/>
          </a:xfrm>
          <a:prstGeom prst="rect">
            <a:avLst/>
          </a:prstGeom>
        </p:spPr>
        <p:txBody>
          <a:bodyPr lIns="0" tIns="45407" rIns="90838" bIns="45407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4" name="Connecteur droit 9"/>
          <p:cNvCxnSpPr/>
          <p:nvPr userDrawn="1"/>
        </p:nvCxnSpPr>
        <p:spPr>
          <a:xfrm>
            <a:off x="180245" y="952500"/>
            <a:ext cx="8779090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742030"/>
      </p:ext>
    </p:extLst>
  </p:cSld>
  <p:clrMapOvr>
    <a:masterClrMapping/>
  </p:clrMapOvr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 userDrawn="1"/>
        </p:nvSpPr>
        <p:spPr>
          <a:xfrm>
            <a:off x="3483163" y="4424625"/>
            <a:ext cx="1296000" cy="845790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7563119" y="6320413"/>
            <a:ext cx="1338951" cy="276403"/>
          </a:xfrm>
          <a:prstGeom prst="rect">
            <a:avLst/>
          </a:prstGeom>
        </p:spPr>
        <p:txBody>
          <a:bodyPr wrap="none" lIns="90866" tIns="45425" rIns="90866" bIns="45425">
            <a:spAutoFit/>
          </a:bodyPr>
          <a:lstStyle/>
          <a:p>
            <a:pPr defTabSz="908729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0" name="Image 39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2090259" y="6021339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59" tIns="49477" rIns="98959" bIns="49477" rtlCol="0" anchor="t"/>
          <a:lstStyle/>
          <a:p>
            <a:pPr defTabSz="908729"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For more information, visit : www.sia-partners.com</a:t>
            </a:r>
          </a:p>
          <a:p>
            <a:pPr defTabSz="908729"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FFFFFF">
                    <a:lumMod val="6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2141756" y="2995542"/>
            <a:ext cx="1296000" cy="1399788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182" indent="-227182" defTabSz="908729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908729"/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3479237" y="2995519"/>
            <a:ext cx="1296000" cy="968900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pPr defTabSz="908729"/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4816722" y="2995503"/>
            <a:ext cx="1296000" cy="830401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6154201" y="2995542"/>
            <a:ext cx="1296000" cy="1384399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7491681" y="2995518"/>
            <a:ext cx="1296340" cy="1507509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2156147" y="4424636"/>
            <a:ext cx="1296000" cy="953512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813391" y="4424638"/>
            <a:ext cx="1296000" cy="1384399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pPr defTabSz="908729"/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6142016" y="4424667"/>
            <a:ext cx="1296000" cy="1122789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7470636" y="4424652"/>
            <a:ext cx="1296340" cy="1092011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563119" y="6320413"/>
            <a:ext cx="1338951" cy="276403"/>
          </a:xfrm>
          <a:prstGeom prst="rect">
            <a:avLst/>
          </a:prstGeom>
        </p:spPr>
        <p:txBody>
          <a:bodyPr wrap="none" lIns="90866" tIns="45425" rIns="90866" bIns="45425">
            <a:spAutoFit/>
          </a:bodyPr>
          <a:lstStyle/>
          <a:p>
            <a:pPr defTabSz="908729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52" name="Image 51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2090259" y="6021339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59" tIns="49477" rIns="98959" bIns="49477" rtlCol="0" anchor="t"/>
          <a:lstStyle/>
          <a:p>
            <a:pPr defTabSz="908729"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For more information, visit : www.sia-partners.com</a:t>
            </a:r>
          </a:p>
          <a:p>
            <a:pPr defTabSz="908729"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6" y="458136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75" y="6327138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446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_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 userDrawn="1"/>
        </p:nvSpPr>
        <p:spPr>
          <a:xfrm>
            <a:off x="3483163" y="4424625"/>
            <a:ext cx="1296000" cy="845790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563119" y="6320413"/>
            <a:ext cx="1338951" cy="276403"/>
          </a:xfrm>
          <a:prstGeom prst="rect">
            <a:avLst/>
          </a:prstGeom>
        </p:spPr>
        <p:txBody>
          <a:bodyPr wrap="none" lIns="90866" tIns="45425" rIns="90866" bIns="45425">
            <a:spAutoFit/>
          </a:bodyPr>
          <a:lstStyle/>
          <a:p>
            <a:pPr defTabSz="908729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37" name="Image 36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39" name="ZoneTexte 38"/>
          <p:cNvSpPr txBox="1"/>
          <p:nvPr userDrawn="1"/>
        </p:nvSpPr>
        <p:spPr>
          <a:xfrm>
            <a:off x="2141756" y="2995542"/>
            <a:ext cx="1296000" cy="1399788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182" indent="-227182" defTabSz="908729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908729"/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479237" y="2995519"/>
            <a:ext cx="1296000" cy="968900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pPr defTabSz="908729"/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908729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816722" y="2995503"/>
            <a:ext cx="1296000" cy="830401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154201" y="2995542"/>
            <a:ext cx="1296000" cy="1384399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7491681" y="2995518"/>
            <a:ext cx="1296340" cy="1507509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908729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2156147" y="4424636"/>
            <a:ext cx="1296000" cy="953512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4813391" y="4424638"/>
            <a:ext cx="1296000" cy="1384399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pPr defTabSz="908729"/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908729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908729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6142016" y="4424667"/>
            <a:ext cx="1296000" cy="1122789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7470636" y="4424652"/>
            <a:ext cx="1296340" cy="1092011"/>
          </a:xfrm>
          <a:prstGeom prst="rect">
            <a:avLst/>
          </a:prstGeom>
          <a:noFill/>
        </p:spPr>
        <p:txBody>
          <a:bodyPr wrap="square" lIns="90866" tIns="45425" rIns="90866" bIns="45425" rtlCol="0">
            <a:spAutoFit/>
          </a:bodyPr>
          <a:lstStyle/>
          <a:p>
            <a:pPr defTabSz="908729"/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pPr defTabSz="908729"/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908729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7563119" y="6320413"/>
            <a:ext cx="1338951" cy="276403"/>
          </a:xfrm>
          <a:prstGeom prst="rect">
            <a:avLst/>
          </a:prstGeom>
        </p:spPr>
        <p:txBody>
          <a:bodyPr wrap="none" lIns="90866" tIns="45425" rIns="90866" bIns="45425">
            <a:spAutoFit/>
          </a:bodyPr>
          <a:lstStyle/>
          <a:p>
            <a:pPr defTabSz="908729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9" name="Image 48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2113168" y="6038120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59" tIns="49477" rIns="98959" bIns="49477" rtlCol="0" anchor="t"/>
          <a:lstStyle/>
          <a:p>
            <a:pPr defTabSz="908729"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Pour plus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d'informations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: www.sia-partners.com</a:t>
            </a:r>
          </a:p>
          <a:p>
            <a:pPr defTabSz="908729">
              <a:lnSpc>
                <a:spcPct val="150000"/>
              </a:lnSpc>
            </a:pP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Suivez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-nous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sur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LinkedIn et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6" y="458136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19" y="6334394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14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_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 userDrawn="1"/>
        </p:nvSpPr>
        <p:spPr>
          <a:xfrm>
            <a:off x="3483163" y="4424625"/>
            <a:ext cx="1296000" cy="84233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563117" y="6320410"/>
            <a:ext cx="1338973" cy="276413"/>
          </a:xfrm>
          <a:prstGeom prst="rect">
            <a:avLst/>
          </a:prstGeom>
        </p:spPr>
        <p:txBody>
          <a:bodyPr wrap="none" lIns="90877" tIns="45430" rIns="90877" bIns="45430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37" name="Image 36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39" name="ZoneTexte 38"/>
          <p:cNvSpPr txBox="1"/>
          <p:nvPr userDrawn="1"/>
        </p:nvSpPr>
        <p:spPr>
          <a:xfrm>
            <a:off x="2141756" y="2995539"/>
            <a:ext cx="1296000" cy="1416427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209" indent="-227209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479237" y="2995518"/>
            <a:ext cx="1296000" cy="953522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816722" y="2995502"/>
            <a:ext cx="1296000" cy="84233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154201" y="2995539"/>
            <a:ext cx="1296000" cy="1416427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7491681" y="2995516"/>
            <a:ext cx="1296340" cy="150751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2156147" y="4424636"/>
            <a:ext cx="1296000" cy="98566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4813391" y="4424636"/>
            <a:ext cx="1296000" cy="1416234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6142016" y="4424666"/>
            <a:ext cx="1296000" cy="1092021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7470635" y="4424652"/>
            <a:ext cx="1296340" cy="1129188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7563117" y="6320410"/>
            <a:ext cx="1338973" cy="276413"/>
          </a:xfrm>
          <a:prstGeom prst="rect">
            <a:avLst/>
          </a:prstGeom>
        </p:spPr>
        <p:txBody>
          <a:bodyPr wrap="none" lIns="90877" tIns="45430" rIns="90877" bIns="45430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9" name="Image 48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2113166" y="6038118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71" tIns="49483" rIns="98971" bIns="49483" rtlCol="0" anchor="t"/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Pour plus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d'informations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: www.sia-partners.com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Suivez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-nous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sur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LinkedIn et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4" y="458134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17" y="6334393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783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  <a:prstGeom prst="rect">
            <a:avLst/>
          </a:prstGeom>
        </p:spPr>
        <p:txBody>
          <a:bodyPr lIns="90866" tIns="45425" rIns="90866" bIns="45425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90866" tIns="45425" rIns="90866" bIns="4542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lIns="90866" tIns="45425" rIns="90866" bIns="45425"/>
          <a:lstStyle>
            <a:lvl1pPr defTabSz="908729">
              <a:defRPr/>
            </a:lvl1pPr>
          </a:lstStyle>
          <a:p>
            <a:fld id="{49B4ECE1-B704-48D7-AE61-7BC786E76CD3}" type="datetimeFigureOut">
              <a:rPr lang="fr-FR" smtClean="0">
                <a:solidFill>
                  <a:srgbClr val="660033"/>
                </a:solidFill>
              </a:rPr>
              <a:pPr/>
              <a:t>03/08/2017</a:t>
            </a:fld>
            <a:endParaRPr lang="fr-FR" dirty="0">
              <a:solidFill>
                <a:srgbClr val="66003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412"/>
            <a:ext cx="2895600" cy="365125"/>
          </a:xfrm>
          <a:prstGeom prst="rect">
            <a:avLst/>
          </a:prstGeom>
        </p:spPr>
        <p:txBody>
          <a:bodyPr lIns="90866" tIns="45425" rIns="90866" bIns="45425"/>
          <a:lstStyle>
            <a:lvl1pPr defTabSz="908729">
              <a:defRPr/>
            </a:lvl1pPr>
          </a:lstStyle>
          <a:p>
            <a:endParaRPr lang="fr-FR" dirty="0">
              <a:solidFill>
                <a:srgbClr val="66003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412"/>
            <a:ext cx="2133600" cy="365125"/>
          </a:xfrm>
          <a:prstGeom prst="rect">
            <a:avLst/>
          </a:prstGeom>
        </p:spPr>
        <p:txBody>
          <a:bodyPr lIns="90866" tIns="45425" rIns="90866" bIns="45425"/>
          <a:lstStyle>
            <a:lvl1pPr defTabSz="908729">
              <a:defRPr/>
            </a:lvl1pPr>
          </a:lstStyle>
          <a:p>
            <a:fld id="{05E1E4F9-684A-4CD3-A128-FC7BD84B185A}" type="slidenum">
              <a:rPr lang="fr-FR" smtClean="0">
                <a:solidFill>
                  <a:srgbClr val="660033"/>
                </a:solidFill>
              </a:rPr>
              <a:pPr/>
              <a:t>‹Nr.›</a:t>
            </a:fld>
            <a:endParaRPr lang="fr-FR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2859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- 1 Title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798633" y="2500874"/>
            <a:ext cx="6253822" cy="697163"/>
          </a:xfrm>
          <a:prstGeom prst="rect">
            <a:avLst/>
          </a:prstGeom>
        </p:spPr>
        <p:txBody>
          <a:bodyPr lIns="90672" tIns="45324" rIns="90672" bIns="45324"/>
          <a:lstStyle>
            <a:lvl1pPr>
              <a:defRPr lang="fr-FR" sz="31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82647" y="3735422"/>
            <a:ext cx="2085804" cy="356147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 lang="fr-FR" sz="13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3736499" y="4060865"/>
            <a:ext cx="378094" cy="30581"/>
            <a:chOff x="4259569" y="3915971"/>
            <a:chExt cx="469905" cy="3279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549894" y="5408894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33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549894" y="5621017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3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839497" y="5817328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839711" y="5989417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sp>
        <p:nvSpPr>
          <p:cNvPr id="17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5358995" y="444576"/>
            <a:ext cx="1986791" cy="604419"/>
          </a:xfrm>
          <a:prstGeom prst="rect">
            <a:avLst/>
          </a:prstGeom>
        </p:spPr>
        <p:txBody>
          <a:bodyPr lIns="90672" tIns="45324" rIns="90672" bIns="45324" anchor="ctr"/>
          <a:lstStyle>
            <a:lvl1pPr marL="0" indent="0" algn="ctr">
              <a:buNone/>
              <a:defRPr sz="17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8" name="Image 1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 userDrawn="1"/>
        </p:nvSpPr>
        <p:spPr>
          <a:xfrm>
            <a:off x="550019" y="5817289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550019" y="5946411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42231063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798633" y="2500874"/>
            <a:ext cx="6253822" cy="697163"/>
          </a:xfrm>
          <a:prstGeom prst="rect">
            <a:avLst/>
          </a:prstGeom>
        </p:spPr>
        <p:txBody>
          <a:bodyPr lIns="90672" tIns="45324" rIns="90672" bIns="45324"/>
          <a:lstStyle>
            <a:lvl1pPr>
              <a:defRPr lang="fr-FR" sz="31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0" name="Image 29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sp>
        <p:nvSpPr>
          <p:cNvPr id="36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5358995" y="444576"/>
            <a:ext cx="1986791" cy="604419"/>
          </a:xfrm>
          <a:prstGeom prst="rect">
            <a:avLst/>
          </a:prstGeom>
        </p:spPr>
        <p:txBody>
          <a:bodyPr lIns="90672" tIns="45324" rIns="90672" bIns="45324" anchor="ctr"/>
          <a:lstStyle>
            <a:lvl1pPr marL="0" indent="0" algn="ctr">
              <a:buNone/>
              <a:defRPr sz="17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3" name="Image 22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sp>
        <p:nvSpPr>
          <p:cNvPr id="5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82647" y="3735422"/>
            <a:ext cx="2085804" cy="356147"/>
          </a:xfrm>
          <a:prstGeom prst="rect">
            <a:avLst/>
          </a:prstGeom>
          <a:ln>
            <a:noFill/>
          </a:ln>
        </p:spPr>
        <p:txBody>
          <a:bodyPr lIns="90672" tIns="45324" rIns="90672" bIns="45324"/>
          <a:lstStyle>
            <a:lvl1pPr marL="0" indent="0" algn="ctr">
              <a:buNone/>
              <a:defRPr lang="fr-FR" sz="13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55" name="Groupe 54"/>
          <p:cNvGrpSpPr/>
          <p:nvPr userDrawn="1"/>
        </p:nvGrpSpPr>
        <p:grpSpPr>
          <a:xfrm>
            <a:off x="3736499" y="4060865"/>
            <a:ext cx="378094" cy="30581"/>
            <a:chOff x="4259569" y="3915971"/>
            <a:chExt cx="469905" cy="3279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 userDrawn="1"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549894" y="5408894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549894" y="5621017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839497" y="5817328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839711" y="5989417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550019" y="5817289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550019" y="5946411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2768559" y="5414243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2826380" y="5414241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826380" y="5626373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115979" y="5822674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116199" y="5994763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2768559" y="5414243"/>
            <a:ext cx="0" cy="805803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2826505" y="5822637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2826505" y="5951766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20809265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798633" y="2500874"/>
            <a:ext cx="6253822" cy="697163"/>
          </a:xfrm>
          <a:prstGeom prst="rect">
            <a:avLst/>
          </a:prstGeom>
        </p:spPr>
        <p:txBody>
          <a:bodyPr lIns="90672" tIns="45324" rIns="90672" bIns="45324"/>
          <a:lstStyle>
            <a:lvl1pPr>
              <a:defRPr lang="fr-FR" sz="31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sp>
        <p:nvSpPr>
          <p:cNvPr id="15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5358995" y="444576"/>
            <a:ext cx="1986791" cy="604419"/>
          </a:xfrm>
          <a:prstGeom prst="rect">
            <a:avLst/>
          </a:prstGeom>
        </p:spPr>
        <p:txBody>
          <a:bodyPr lIns="90672" tIns="45324" rIns="90672" bIns="45324" anchor="ctr"/>
          <a:lstStyle>
            <a:lvl1pPr marL="0" indent="0" algn="ctr">
              <a:buNone/>
              <a:defRPr sz="17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34" name="Image 3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sp>
        <p:nvSpPr>
          <p:cNvPr id="4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82647" y="3735422"/>
            <a:ext cx="2085804" cy="356147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 lang="fr-FR" sz="13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7" name="Groupe 46"/>
          <p:cNvGrpSpPr/>
          <p:nvPr userDrawn="1"/>
        </p:nvGrpSpPr>
        <p:grpSpPr>
          <a:xfrm>
            <a:off x="3736499" y="4060865"/>
            <a:ext cx="378094" cy="30581"/>
            <a:chOff x="4259569" y="3915971"/>
            <a:chExt cx="469905" cy="3279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 userDrawn="1"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549894" y="5408894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4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549894" y="5621017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5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839497" y="5817328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839711" y="5989417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7" name="Connecteur droit 56"/>
          <p:cNvCxnSpPr/>
          <p:nvPr userDrawn="1"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 userDrawn="1"/>
        </p:nvSpPr>
        <p:spPr>
          <a:xfrm>
            <a:off x="550019" y="5817289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550019" y="5946411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2768559" y="5414243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2826380" y="5414241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826380" y="5626373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115979" y="5822674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116199" y="5994763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2768559" y="5414243"/>
            <a:ext cx="0" cy="805803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2826505" y="5822637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2826505" y="5951766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5059948" y="5414243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117740" y="5414241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117740" y="5626373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5407368" y="5822674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5407586" y="5994763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5059948" y="5414243"/>
            <a:ext cx="0" cy="805803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5117896" y="5822637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5117896" y="5951766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24431358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798633" y="2500874"/>
            <a:ext cx="6253822" cy="697163"/>
          </a:xfrm>
          <a:prstGeom prst="rect">
            <a:avLst/>
          </a:prstGeom>
        </p:spPr>
        <p:txBody>
          <a:bodyPr lIns="90672" tIns="45324" rIns="90672" bIns="45324"/>
          <a:lstStyle>
            <a:lvl1pPr>
              <a:defRPr lang="fr-FR" sz="31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sp>
        <p:nvSpPr>
          <p:cNvPr id="30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5358995" y="444576"/>
            <a:ext cx="1986791" cy="604419"/>
          </a:xfrm>
          <a:prstGeom prst="rect">
            <a:avLst/>
          </a:prstGeom>
        </p:spPr>
        <p:txBody>
          <a:bodyPr lIns="90672" tIns="45324" rIns="90672" bIns="45324" anchor="ctr"/>
          <a:lstStyle>
            <a:lvl1pPr marL="0" indent="0" algn="ctr">
              <a:buNone/>
              <a:defRPr sz="17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0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82647" y="3735422"/>
            <a:ext cx="2085804" cy="356147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 lang="fr-FR" sz="13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3736499" y="4060865"/>
            <a:ext cx="378094" cy="30581"/>
            <a:chOff x="4259569" y="3915971"/>
            <a:chExt cx="469905" cy="3279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44250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798633" y="2500874"/>
            <a:ext cx="6253822" cy="697163"/>
          </a:xfrm>
          <a:prstGeom prst="rect">
            <a:avLst/>
          </a:prstGeom>
        </p:spPr>
        <p:txBody>
          <a:bodyPr lIns="90672" tIns="45324" rIns="90672" bIns="45324"/>
          <a:lstStyle>
            <a:lvl1pPr>
              <a:defRPr lang="fr-FR" sz="31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5358995" y="444576"/>
            <a:ext cx="1986791" cy="604419"/>
          </a:xfrm>
          <a:prstGeom prst="rect">
            <a:avLst/>
          </a:prstGeom>
        </p:spPr>
        <p:txBody>
          <a:bodyPr lIns="90672" tIns="45324" rIns="90672" bIns="45324" anchor="ctr"/>
          <a:lstStyle>
            <a:lvl1pPr marL="0" indent="0" algn="ctr">
              <a:buNone/>
              <a:defRPr sz="17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8" name="Image 2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cxnSp>
        <p:nvCxnSpPr>
          <p:cNvPr id="45" name="Connecteur droit 44"/>
          <p:cNvCxnSpPr/>
          <p:nvPr userDrawn="1"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549894" y="5408894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4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549894" y="5621017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4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839497" y="5817328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4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839711" y="5989417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0" name="Connecteur droit 49"/>
          <p:cNvCxnSpPr/>
          <p:nvPr userDrawn="1"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 userDrawn="1"/>
        </p:nvSpPr>
        <p:spPr>
          <a:xfrm>
            <a:off x="550019" y="5817289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550019" y="5946411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73551" y="3533822"/>
            <a:ext cx="5504026" cy="470104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 lang="fr-FR" sz="20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95216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790434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185652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580868" indent="0">
              <a:buNone/>
              <a:defRPr lang="fr-FR" sz="20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82647" y="4205534"/>
            <a:ext cx="2085804" cy="356147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 lang="fr-FR" sz="13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3736499" y="4530959"/>
            <a:ext cx="378094" cy="30581"/>
            <a:chOff x="4259569" y="3915971"/>
            <a:chExt cx="469905" cy="3279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17208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798633" y="2500874"/>
            <a:ext cx="6253822" cy="697163"/>
          </a:xfrm>
          <a:prstGeom prst="rect">
            <a:avLst/>
          </a:prstGeom>
        </p:spPr>
        <p:txBody>
          <a:bodyPr lIns="90672" tIns="45324" rIns="90672" bIns="45324"/>
          <a:lstStyle>
            <a:lvl1pPr>
              <a:defRPr lang="fr-FR" sz="31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5358995" y="444576"/>
            <a:ext cx="1986791" cy="604419"/>
          </a:xfrm>
          <a:prstGeom prst="rect">
            <a:avLst/>
          </a:prstGeom>
        </p:spPr>
        <p:txBody>
          <a:bodyPr lIns="90672" tIns="45324" rIns="90672" bIns="45324" anchor="ctr"/>
          <a:lstStyle>
            <a:lvl1pPr marL="0" indent="0" algn="ctr">
              <a:buNone/>
              <a:defRPr sz="17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cxnSp>
        <p:nvCxnSpPr>
          <p:cNvPr id="55" name="Connecteur droit 54"/>
          <p:cNvCxnSpPr/>
          <p:nvPr userDrawn="1"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549894" y="5408894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549894" y="5621017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839497" y="5817328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839711" y="5989417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550019" y="5817289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550019" y="5946411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2768559" y="5414243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2826380" y="5414241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5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826380" y="5626373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6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115979" y="5822674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7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116199" y="5994763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2768559" y="5414243"/>
            <a:ext cx="0" cy="805803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 userDrawn="1"/>
        </p:nvSpPr>
        <p:spPr>
          <a:xfrm>
            <a:off x="2826505" y="5822637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0" name="ZoneTexte 69"/>
          <p:cNvSpPr txBox="1"/>
          <p:nvPr userDrawn="1"/>
        </p:nvSpPr>
        <p:spPr>
          <a:xfrm>
            <a:off x="2826505" y="5951766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73551" y="3533822"/>
            <a:ext cx="5504026" cy="470104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 lang="fr-FR" sz="20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95216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790434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185652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580868" indent="0">
              <a:buNone/>
              <a:defRPr lang="fr-FR" sz="20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82647" y="4205534"/>
            <a:ext cx="2085804" cy="356147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 lang="fr-FR" sz="13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4" name="Groupe 43"/>
          <p:cNvGrpSpPr/>
          <p:nvPr userDrawn="1"/>
        </p:nvGrpSpPr>
        <p:grpSpPr>
          <a:xfrm>
            <a:off x="3736499" y="4530959"/>
            <a:ext cx="378094" cy="30581"/>
            <a:chOff x="4259569" y="3915971"/>
            <a:chExt cx="469905" cy="3279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196595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798633" y="2500874"/>
            <a:ext cx="6253822" cy="697163"/>
          </a:xfrm>
          <a:prstGeom prst="rect">
            <a:avLst/>
          </a:prstGeom>
        </p:spPr>
        <p:txBody>
          <a:bodyPr lIns="90672" tIns="45324" rIns="90672" bIns="45324"/>
          <a:lstStyle>
            <a:lvl1pPr>
              <a:defRPr lang="fr-FR" sz="31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5358995" y="444576"/>
            <a:ext cx="1986791" cy="604419"/>
          </a:xfrm>
          <a:prstGeom prst="rect">
            <a:avLst/>
          </a:prstGeom>
        </p:spPr>
        <p:txBody>
          <a:bodyPr lIns="90672" tIns="45324" rIns="90672" bIns="45324" anchor="ctr"/>
          <a:lstStyle>
            <a:lvl1pPr marL="0" indent="0" algn="ctr">
              <a:buNone/>
              <a:defRPr sz="17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46" name="Image 45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cxnSp>
        <p:nvCxnSpPr>
          <p:cNvPr id="69" name="Connecteur droit 68"/>
          <p:cNvCxnSpPr/>
          <p:nvPr userDrawn="1"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549894" y="5408894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549894" y="5621017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839497" y="5817328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3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839711" y="5989417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>
            <a:off x="492073" y="5408885"/>
            <a:ext cx="0" cy="805803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 userDrawn="1"/>
        </p:nvSpPr>
        <p:spPr>
          <a:xfrm>
            <a:off x="550019" y="5817289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550019" y="5946411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77" name="Connecteur droit 76"/>
          <p:cNvCxnSpPr/>
          <p:nvPr userDrawn="1"/>
        </p:nvCxnSpPr>
        <p:spPr>
          <a:xfrm>
            <a:off x="2768559" y="5414243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2826380" y="5414241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9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826380" y="5626373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0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115979" y="5822674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1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116199" y="5994763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82" name="Connecteur droit 81"/>
          <p:cNvCxnSpPr/>
          <p:nvPr userDrawn="1"/>
        </p:nvCxnSpPr>
        <p:spPr>
          <a:xfrm>
            <a:off x="2768559" y="5414243"/>
            <a:ext cx="0" cy="805803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 userDrawn="1"/>
        </p:nvSpPr>
        <p:spPr>
          <a:xfrm>
            <a:off x="2826505" y="5822637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84" name="ZoneTexte 83"/>
          <p:cNvSpPr txBox="1"/>
          <p:nvPr userDrawn="1"/>
        </p:nvSpPr>
        <p:spPr>
          <a:xfrm>
            <a:off x="2826505" y="5951766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85" name="Connecteur droit 84"/>
          <p:cNvCxnSpPr/>
          <p:nvPr userDrawn="1"/>
        </p:nvCxnSpPr>
        <p:spPr>
          <a:xfrm>
            <a:off x="5059948" y="5414243"/>
            <a:ext cx="0" cy="805803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117740" y="5414241"/>
            <a:ext cx="1332817" cy="206825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87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117740" y="5626373"/>
            <a:ext cx="1332817" cy="196300"/>
          </a:xfrm>
          <a:prstGeom prst="rect">
            <a:avLst/>
          </a:prstGeom>
        </p:spPr>
        <p:txBody>
          <a:bodyPr wrap="none" lIns="90672" tIns="45324" rIns="90672" bIns="45324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8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5407368" y="5822674"/>
            <a:ext cx="1506634" cy="172226"/>
          </a:xfrm>
          <a:prstGeom prst="rect">
            <a:avLst/>
          </a:prstGeom>
        </p:spPr>
        <p:txBody>
          <a:bodyPr wrap="none" lIns="0" tIns="45324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9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5407586" y="5994763"/>
            <a:ext cx="1506414" cy="172227"/>
          </a:xfrm>
          <a:prstGeom prst="rect">
            <a:avLst/>
          </a:prstGeom>
        </p:spPr>
        <p:txBody>
          <a:bodyPr wrap="none" lIns="0" tIns="0" rIns="0" bIns="45324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90" name="Connecteur droit 89"/>
          <p:cNvCxnSpPr/>
          <p:nvPr userDrawn="1"/>
        </p:nvCxnSpPr>
        <p:spPr>
          <a:xfrm>
            <a:off x="5059948" y="5414243"/>
            <a:ext cx="0" cy="805803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 userDrawn="1"/>
        </p:nvSpPr>
        <p:spPr>
          <a:xfrm>
            <a:off x="5117896" y="5822637"/>
            <a:ext cx="347634" cy="20289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5117896" y="5951766"/>
            <a:ext cx="347634" cy="32600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37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73551" y="3533822"/>
            <a:ext cx="5504026" cy="470104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 lang="fr-FR" sz="20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95216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790434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185652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580868" indent="0">
              <a:buNone/>
              <a:defRPr lang="fr-FR" sz="20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82647" y="4205534"/>
            <a:ext cx="2085804" cy="356147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 lang="fr-FR" sz="13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3736499" y="4530959"/>
            <a:ext cx="378094" cy="30581"/>
            <a:chOff x="4259569" y="3915971"/>
            <a:chExt cx="469905" cy="3279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25027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445090" y="2500874"/>
            <a:ext cx="6253822" cy="697163"/>
          </a:xfrm>
          <a:prstGeom prst="rect">
            <a:avLst/>
          </a:prstGeom>
        </p:spPr>
        <p:txBody>
          <a:bodyPr lIns="90672" tIns="45324" rIns="90672" bIns="45324"/>
          <a:lstStyle>
            <a:lvl1pPr>
              <a:defRPr lang="fr-FR" sz="31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539557" y="444576"/>
            <a:ext cx="1986791" cy="604419"/>
          </a:xfrm>
          <a:prstGeom prst="rect">
            <a:avLst/>
          </a:prstGeom>
        </p:spPr>
        <p:txBody>
          <a:bodyPr lIns="90672" tIns="45324" rIns="90672" bIns="45324" anchor="ctr"/>
          <a:lstStyle>
            <a:lvl1pPr marL="0" indent="0" algn="ctr">
              <a:buNone/>
              <a:defRPr sz="17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2" name="Image 11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74" y="-338558"/>
            <a:ext cx="3570233" cy="2327791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819993" y="3533822"/>
            <a:ext cx="5504026" cy="470104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 lang="fr-FR" sz="20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95216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790434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185652" indent="0">
              <a:buNone/>
              <a:defRPr lang="fr-FR" sz="20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580868" indent="0">
              <a:buNone/>
              <a:defRPr lang="fr-FR" sz="20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29104" y="4147389"/>
            <a:ext cx="2085804" cy="356147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 lang="fr-FR" sz="13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4382954" y="4530959"/>
            <a:ext cx="378094" cy="30581"/>
            <a:chOff x="4259569" y="3915971"/>
            <a:chExt cx="469905" cy="3279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7841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30395" y="1787719"/>
            <a:ext cx="6025657" cy="3290728"/>
          </a:xfrm>
          <a:prstGeom prst="rect">
            <a:avLst/>
          </a:prstGeom>
        </p:spPr>
        <p:txBody>
          <a:bodyPr lIns="90672" tIns="45324" rIns="90672" bIns="45324"/>
          <a:lstStyle>
            <a:lvl1pPr marL="296422" indent="-296422">
              <a:buFont typeface="+mj-lt"/>
              <a:buAutoNum type="arabicPeriod"/>
              <a:defRPr lang="fr-FR" sz="14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57175" y="888342"/>
            <a:ext cx="763250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5837" y="894383"/>
            <a:ext cx="1549405" cy="329801"/>
          </a:xfrm>
          <a:prstGeom prst="rect">
            <a:avLst/>
          </a:prstGeom>
          <a:noFill/>
        </p:spPr>
        <p:txBody>
          <a:bodyPr lIns="0" tIns="37126" rIns="74256" bIns="3712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789025" eaLnBrk="1" hangingPunct="1">
              <a:defRPr/>
            </a:pPr>
            <a:r>
              <a:rPr lang="fr-FR" sz="1600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sz="1600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55837" y="894383"/>
            <a:ext cx="1549405" cy="329801"/>
          </a:xfrm>
          <a:prstGeom prst="rect">
            <a:avLst/>
          </a:prstGeom>
          <a:noFill/>
        </p:spPr>
        <p:txBody>
          <a:bodyPr lIns="0" tIns="37126" rIns="74256" bIns="3712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789025" eaLnBrk="1" hangingPunct="1">
              <a:defRPr/>
            </a:pPr>
            <a:r>
              <a:rPr lang="fr-FR" sz="1600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sz="1600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08619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algn="r" defTabSz="790434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790434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220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  <a:prstGeom prst="rect">
            <a:avLst/>
          </a:prstGeom>
        </p:spPr>
        <p:txBody>
          <a:bodyPr lIns="90877" tIns="45430" rIns="90877" bIns="45430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lIns="90877" tIns="45430" rIns="90877" bIns="45430"/>
          <a:lstStyle/>
          <a:p>
            <a:fld id="{49B4ECE1-B704-48D7-AE61-7BC786E76CD3}" type="datetimeFigureOut">
              <a:rPr lang="fr-FR" smtClean="0"/>
              <a:t>03/08/2017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410"/>
            <a:ext cx="2895600" cy="365125"/>
          </a:xfrm>
          <a:prstGeom prst="rect">
            <a:avLst/>
          </a:prstGeom>
        </p:spPr>
        <p:txBody>
          <a:bodyPr lIns="90877" tIns="45430" rIns="90877" bIns="45430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410"/>
            <a:ext cx="2133600" cy="365125"/>
          </a:xfrm>
          <a:prstGeom prst="rect">
            <a:avLst/>
          </a:prstGeom>
        </p:spPr>
        <p:txBody>
          <a:bodyPr lIns="90877" tIns="45430" rIns="90877" bIns="45430"/>
          <a:lstStyle/>
          <a:p>
            <a:fld id="{05E1E4F9-684A-4CD3-A128-FC7BD84B185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21024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30395" y="1787719"/>
            <a:ext cx="6025657" cy="3290728"/>
          </a:xfrm>
          <a:prstGeom prst="rect">
            <a:avLst/>
          </a:prstGeom>
        </p:spPr>
        <p:txBody>
          <a:bodyPr lIns="90672" tIns="45324" rIns="90672" bIns="45324"/>
          <a:lstStyle>
            <a:lvl1pPr marL="296422" indent="-296422">
              <a:buFont typeface="+mj-lt"/>
              <a:buAutoNum type="arabicPeriod"/>
              <a:defRPr lang="fr-FR" sz="14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57175" y="888342"/>
            <a:ext cx="763250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5837" y="894383"/>
            <a:ext cx="1549405" cy="329801"/>
          </a:xfrm>
          <a:prstGeom prst="rect">
            <a:avLst/>
          </a:prstGeom>
          <a:noFill/>
        </p:spPr>
        <p:txBody>
          <a:bodyPr lIns="0" tIns="37126" rIns="74256" bIns="37126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789025" eaLnBrk="1" hangingPunct="1">
              <a:defRPr/>
            </a:pPr>
            <a:r>
              <a:rPr lang="fr-FR" sz="1600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5" name="ZoneTexte 14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08619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algn="r" defTabSz="790434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790434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32048"/>
      </p:ext>
    </p:extLst>
  </p:cSld>
  <p:clrMapOvr>
    <a:masterClrMapping/>
  </p:clrMapOvr>
  <p:hf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89850" y="3168475"/>
            <a:ext cx="532647" cy="334609"/>
          </a:xfrm>
          <a:prstGeom prst="rect">
            <a:avLst/>
          </a:prstGeom>
          <a:noFill/>
        </p:spPr>
        <p:txBody>
          <a:bodyPr wrap="none" lIns="0" tIns="37126" rIns="0" bIns="37126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789025" eaLnBrk="1" hangingPunct="1">
              <a:defRPr/>
            </a:pPr>
            <a:r>
              <a:rPr lang="fr-FR" sz="1600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283338" y="2665032"/>
            <a:ext cx="6526320" cy="599635"/>
          </a:xfrm>
          <a:prstGeom prst="rect">
            <a:avLst/>
          </a:prstGeom>
          <a:noFill/>
        </p:spPr>
        <p:txBody>
          <a:bodyPr lIns="90643" tIns="45304" rIns="90643" bIns="45304" anchor="ctr">
            <a:normAutofit/>
          </a:bodyPr>
          <a:lstStyle>
            <a:lvl1pPr marL="0" indent="0">
              <a:buFontTx/>
              <a:buNone/>
              <a:defRPr sz="2600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707666" y="2593764"/>
            <a:ext cx="517320" cy="601111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0" tIns="36284" rIns="72580" bIns="36284" anchor="ctr"/>
          <a:lstStyle/>
          <a:p>
            <a:pPr algn="ctr" defTabSz="789025">
              <a:defRPr/>
            </a:pPr>
            <a:endParaRPr lang="fr-FR" sz="15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689850" y="3168475"/>
            <a:ext cx="532647" cy="334609"/>
          </a:xfrm>
          <a:prstGeom prst="rect">
            <a:avLst/>
          </a:prstGeom>
          <a:noFill/>
        </p:spPr>
        <p:txBody>
          <a:bodyPr wrap="none" lIns="0" tIns="37126" rIns="0" bIns="37126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789025" eaLnBrk="1" hangingPunct="1">
              <a:defRPr/>
            </a:pPr>
            <a:r>
              <a:rPr lang="fr-FR" sz="1600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793684" y="2424124"/>
            <a:ext cx="518598" cy="604073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r">
              <a:buNone/>
              <a:defRPr lang="fr-FR" sz="33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7" name="ZoneTexte 16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508619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algn="r" defTabSz="790434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790434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43664"/>
      </p:ext>
    </p:extLst>
  </p:cSld>
  <p:clrMapOvr>
    <a:masterClrMapping/>
  </p:clrMapOvr>
  <p:hf hdr="0" ftr="0" dt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9"/>
          <p:cNvCxnSpPr/>
          <p:nvPr/>
        </p:nvCxnSpPr>
        <p:spPr>
          <a:xfrm>
            <a:off x="157113" y="888342"/>
            <a:ext cx="7649946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155606" y="317187"/>
            <a:ext cx="7653989" cy="333219"/>
          </a:xfrm>
          <a:prstGeom prst="rect">
            <a:avLst/>
          </a:prstGeom>
        </p:spPr>
        <p:txBody>
          <a:bodyPr lIns="0" tIns="45304" rIns="90643" bIns="45304">
            <a:noAutofit/>
          </a:bodyPr>
          <a:lstStyle>
            <a:lvl1pPr algn="l">
              <a:defRPr sz="15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57113" y="1049757"/>
            <a:ext cx="7649946" cy="5080321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6427" indent="-226427">
              <a:buSzPct val="85000"/>
              <a:buFont typeface="Arial" panose="020B0604020202020204" pitchFamily="34" charset="0"/>
              <a:buChar char="•"/>
              <a:defRPr sz="1400" baseline="0">
                <a:solidFill>
                  <a:schemeClr val="tx2"/>
                </a:solidFill>
              </a:defRPr>
            </a:lvl2pPr>
            <a:lvl3pPr marL="775337" indent="-236032">
              <a:buSzPct val="85000"/>
              <a:buFont typeface="Calibri" panose="020F0502020204030204" pitchFamily="34" charset="0"/>
              <a:buChar char="–"/>
              <a:defRPr sz="1300" baseline="0">
                <a:solidFill>
                  <a:schemeClr val="tx2"/>
                </a:solidFill>
              </a:defRPr>
            </a:lvl3pPr>
            <a:lvl4pPr marL="1320136" indent="-229166">
              <a:buSzPct val="85000"/>
              <a:defRPr sz="1100">
                <a:solidFill>
                  <a:schemeClr val="tx2"/>
                </a:solidFill>
              </a:defRPr>
            </a:lvl4pPr>
            <a:lvl5pPr marL="1778478" indent="-197607">
              <a:buSzPct val="85000"/>
              <a:buFont typeface="Calibri" panose="020F0502020204030204" pitchFamily="34" charset="0"/>
              <a:buChar char="–"/>
              <a:defRPr sz="11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508619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algn="r" defTabSz="790434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790434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56607"/>
      </p:ext>
    </p:extLst>
  </p:cSld>
  <p:clrMapOvr>
    <a:masterClrMapping/>
  </p:clrMapOvr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55604" y="559358"/>
            <a:ext cx="7654533" cy="310692"/>
          </a:xfrm>
          <a:prstGeom prst="rect">
            <a:avLst/>
          </a:prstGeom>
        </p:spPr>
        <p:txBody>
          <a:bodyPr lIns="0" tIns="45304" rIns="90643" bIns="45304">
            <a:no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55606" y="317191"/>
            <a:ext cx="7653989" cy="271081"/>
          </a:xfrm>
          <a:prstGeom prst="rect">
            <a:avLst/>
          </a:prstGeom>
        </p:spPr>
        <p:txBody>
          <a:bodyPr lIns="0" tIns="45304" rIns="90643" bIns="45304">
            <a:noAutofit/>
          </a:bodyPr>
          <a:lstStyle>
            <a:lvl1pPr algn="l">
              <a:defRPr sz="15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57113" y="888342"/>
            <a:ext cx="7649946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57113" y="1049757"/>
            <a:ext cx="7649946" cy="5080321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6427" indent="-226427">
              <a:buSzPct val="85000"/>
              <a:buFont typeface="Arial" panose="020B0604020202020204" pitchFamily="34" charset="0"/>
              <a:buChar char="•"/>
              <a:defRPr sz="1400" baseline="0">
                <a:solidFill>
                  <a:schemeClr val="tx2"/>
                </a:solidFill>
              </a:defRPr>
            </a:lvl2pPr>
            <a:lvl3pPr marL="775337" indent="-236032">
              <a:buSzPct val="85000"/>
              <a:buFont typeface="Calibri" panose="020F0502020204030204" pitchFamily="34" charset="0"/>
              <a:buChar char="–"/>
              <a:defRPr sz="1300" baseline="0">
                <a:solidFill>
                  <a:schemeClr val="tx2"/>
                </a:solidFill>
              </a:defRPr>
            </a:lvl3pPr>
            <a:lvl4pPr marL="1320136" indent="-229166">
              <a:buSzPct val="85000"/>
              <a:defRPr sz="1100">
                <a:solidFill>
                  <a:schemeClr val="tx2"/>
                </a:solidFill>
              </a:defRPr>
            </a:lvl4pPr>
            <a:lvl5pPr marL="1778478" indent="-197607">
              <a:buSzPct val="85000"/>
              <a:buFont typeface="Calibri" panose="020F0502020204030204" pitchFamily="34" charset="0"/>
              <a:buChar char="–"/>
              <a:defRPr sz="11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08619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algn="r" defTabSz="790434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790434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25410"/>
      </p:ext>
    </p:extLst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7" name="ZoneTexte 6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08619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algn="r" defTabSz="790434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790434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95439"/>
      </p:ext>
    </p:extLst>
  </p:cSld>
  <p:clrMapOvr>
    <a:masterClrMapping/>
  </p:clrMapOvr>
  <p:hf hdr="0" ftr="0" dt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08619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algn="r" defTabSz="790434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790434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57175" y="888342"/>
            <a:ext cx="763250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1"/>
          <p:cNvSpPr>
            <a:spLocks noGrp="1"/>
          </p:cNvSpPr>
          <p:nvPr>
            <p:ph type="title" hasCustomPrompt="1"/>
          </p:nvPr>
        </p:nvSpPr>
        <p:spPr>
          <a:xfrm>
            <a:off x="155606" y="317187"/>
            <a:ext cx="7653989" cy="333219"/>
          </a:xfrm>
          <a:prstGeom prst="rect">
            <a:avLst/>
          </a:prstGeom>
        </p:spPr>
        <p:txBody>
          <a:bodyPr lIns="0" tIns="45304" rIns="90643" bIns="45304">
            <a:noAutofit/>
          </a:bodyPr>
          <a:lstStyle>
            <a:lvl1pPr algn="l">
              <a:defRPr sz="15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24390"/>
      </p:ext>
    </p:extLst>
  </p:cSld>
  <p:clrMapOvr>
    <a:masterClrMapping/>
  </p:clrMapOvr>
  <p:hf hdr="0" ftr="0" dt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3895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defTabSz="790434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086193" y="6130180"/>
            <a:ext cx="2703502" cy="213450"/>
          </a:xfrm>
          <a:prstGeom prst="rect">
            <a:avLst/>
          </a:prstGeom>
          <a:noFill/>
        </p:spPr>
        <p:txBody>
          <a:bodyPr wrap="square" lIns="0" tIns="37113" rIns="0" bIns="37113" rtlCol="0">
            <a:spAutoFit/>
          </a:bodyPr>
          <a:lstStyle/>
          <a:p>
            <a:pPr algn="r" defTabSz="790434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790434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0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55604" y="559358"/>
            <a:ext cx="7654533" cy="310692"/>
          </a:xfrm>
          <a:prstGeom prst="rect">
            <a:avLst/>
          </a:prstGeom>
        </p:spPr>
        <p:txBody>
          <a:bodyPr lIns="0" tIns="45304" rIns="90643" bIns="45304">
            <a:no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155606" y="317191"/>
            <a:ext cx="7653989" cy="271081"/>
          </a:xfrm>
          <a:prstGeom prst="rect">
            <a:avLst/>
          </a:prstGeom>
        </p:spPr>
        <p:txBody>
          <a:bodyPr lIns="0" tIns="45304" rIns="90643" bIns="45304">
            <a:noAutofit/>
          </a:bodyPr>
          <a:lstStyle>
            <a:lvl1pPr algn="l">
              <a:defRPr sz="15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4" name="Connecteur droit 9"/>
          <p:cNvCxnSpPr/>
          <p:nvPr userDrawn="1"/>
        </p:nvCxnSpPr>
        <p:spPr>
          <a:xfrm>
            <a:off x="157119" y="888342"/>
            <a:ext cx="7652476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12631"/>
      </p:ext>
    </p:extLst>
  </p:cSld>
  <p:clrMapOvr>
    <a:masterClrMapping/>
  </p:clrMapOvr>
  <p:hf hdr="0" ftr="0" dt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 userDrawn="1"/>
        </p:nvSpPr>
        <p:spPr>
          <a:xfrm>
            <a:off x="3036171" y="4126600"/>
            <a:ext cx="1129685" cy="72611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Netherlands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Amsterdam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6592598" y="5894779"/>
            <a:ext cx="1219201" cy="249063"/>
          </a:xfrm>
          <a:prstGeom prst="rect">
            <a:avLst/>
          </a:prstGeom>
        </p:spPr>
        <p:txBody>
          <a:bodyPr wrap="none" lIns="79036" tIns="39507" rIns="79036" bIns="39507">
            <a:spAutoFit/>
          </a:bodyPr>
          <a:lstStyle/>
          <a:p>
            <a:pPr defTabSz="790434"/>
            <a:r>
              <a:rPr lang="fr-FR" sz="1100" b="1" dirty="0" err="1">
                <a:solidFill>
                  <a:srgbClr val="690F3C"/>
                </a:solidFill>
              </a:rPr>
              <a:t>Driving</a:t>
            </a:r>
            <a:r>
              <a:rPr lang="fr-FR" sz="11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0" name="Image 39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5955213" y="5347094"/>
            <a:ext cx="1911987" cy="731347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1822017" y="5615848"/>
            <a:ext cx="2780623" cy="5391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76" tIns="43035" rIns="86076" bIns="43035" rtlCol="0" anchor="t"/>
          <a:lstStyle/>
          <a:p>
            <a:pPr defTabSz="790434">
              <a:lnSpc>
                <a:spcPct val="150000"/>
              </a:lnSpc>
            </a:pPr>
            <a:r>
              <a:rPr lang="en-US" sz="1000" dirty="0">
                <a:solidFill>
                  <a:srgbClr val="FFFFFF">
                    <a:lumMod val="65000"/>
                  </a:srgbClr>
                </a:solidFill>
              </a:rPr>
              <a:t>For more information, visit : www.sia-partners.com</a:t>
            </a:r>
          </a:p>
          <a:p>
            <a:pPr defTabSz="790434">
              <a:lnSpc>
                <a:spcPct val="150000"/>
              </a:lnSpc>
            </a:pPr>
            <a:r>
              <a:rPr lang="en-US" sz="1000" dirty="0">
                <a:solidFill>
                  <a:srgbClr val="FFFFFF">
                    <a:lumMod val="65000"/>
                  </a:srgbClr>
                </a:solidFill>
              </a:rPr>
              <a:t>Follow us on LinkedIn and Twitter          @</a:t>
            </a:r>
            <a:r>
              <a:rPr lang="en-US" sz="1000" dirty="0" err="1">
                <a:solidFill>
                  <a:srgbClr val="FFFFFF">
                    <a:lumMod val="65000"/>
                  </a:srgbClr>
                </a:solidFill>
              </a:rPr>
              <a:t>SiaPartners</a:t>
            </a:r>
            <a:r>
              <a:rPr lang="en-US" sz="1000" dirty="0">
                <a:solidFill>
                  <a:srgbClr val="FFFFFF">
                    <a:lumMod val="65000"/>
                  </a:srgbClr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1866907" y="2793786"/>
            <a:ext cx="1129685" cy="124933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 err="1">
                <a:solidFill>
                  <a:srgbClr val="690F3C"/>
                </a:solidFill>
              </a:rPr>
              <a:t>Asia</a:t>
            </a:r>
            <a:endParaRPr lang="nl-NL" sz="1000" b="1" dirty="0">
              <a:solidFill>
                <a:srgbClr val="690F3C"/>
              </a:solidFill>
            </a:endParaRP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Singapore 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197607" indent="-197607" defTabSz="790434">
              <a:buFontTx/>
              <a:buAutoNum type="alphaUcPeriod" startAt="20"/>
            </a:pP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Hong Kong 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790434"/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3032749" y="2793752"/>
            <a:ext cx="1129685" cy="972338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en-US" sz="1000" b="1" dirty="0">
                <a:solidFill>
                  <a:srgbClr val="690F3C"/>
                </a:solidFill>
              </a:rPr>
              <a:t>Belgium</a:t>
            </a:r>
          </a:p>
          <a:p>
            <a:pPr defTabSz="790434"/>
            <a:r>
              <a:rPr lang="nb-NO" sz="800" dirty="0">
                <a:solidFill>
                  <a:srgbClr val="690F3C"/>
                </a:solidFill>
              </a:rPr>
              <a:t>Brussels 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4198597" y="2793818"/>
            <a:ext cx="1129685" cy="72611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Canada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Montréal 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5364439" y="2793786"/>
            <a:ext cx="1129685" cy="1233948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France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Paris 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Lyon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6530280" y="2793762"/>
            <a:ext cx="1129982" cy="1341670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Italy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Rome 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Milan 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1879450" y="4126612"/>
            <a:ext cx="1129685" cy="84922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Morocco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Casablanca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195697" y="4126622"/>
            <a:ext cx="1129685" cy="1233948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 err="1">
                <a:solidFill>
                  <a:srgbClr val="690F3C"/>
                </a:solidFill>
              </a:rPr>
              <a:t>Middle</a:t>
            </a:r>
            <a:r>
              <a:rPr lang="nl-NL" sz="1000" b="1" dirty="0">
                <a:solidFill>
                  <a:srgbClr val="690F3C"/>
                </a:solidFill>
              </a:rPr>
              <a:t> East</a:t>
            </a:r>
          </a:p>
          <a:p>
            <a:pPr defTabSz="790434"/>
            <a:r>
              <a:rPr lang="tr-TR" sz="800" dirty="0">
                <a:solidFill>
                  <a:srgbClr val="690F3C"/>
                </a:solidFill>
              </a:rPr>
              <a:t>Dubaï, Riyad</a:t>
            </a:r>
            <a:r>
              <a:rPr lang="fr-FR" sz="800" dirty="0">
                <a:solidFill>
                  <a:srgbClr val="690F3C"/>
                </a:solidFill>
              </a:rPr>
              <a:t>h</a:t>
            </a:r>
            <a:r>
              <a:rPr lang="tr-TR" sz="800" dirty="0">
                <a:solidFill>
                  <a:srgbClr val="690F3C"/>
                </a:solidFill>
              </a:rPr>
              <a:t> &amp; Abu Dhabi</a:t>
            </a:r>
            <a:endParaRPr lang="nl-NL" sz="800" dirty="0">
              <a:solidFill>
                <a:srgbClr val="690F3C"/>
              </a:solidFill>
            </a:endParaRP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5353817" y="4126680"/>
            <a:ext cx="1129685" cy="1003115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UK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London 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6511936" y="4126671"/>
            <a:ext cx="1129982" cy="972338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US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New York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6592598" y="5894779"/>
            <a:ext cx="1219201" cy="249063"/>
          </a:xfrm>
          <a:prstGeom prst="rect">
            <a:avLst/>
          </a:prstGeom>
        </p:spPr>
        <p:txBody>
          <a:bodyPr wrap="none" lIns="79036" tIns="39507" rIns="79036" bIns="39507">
            <a:spAutoFit/>
          </a:bodyPr>
          <a:lstStyle/>
          <a:p>
            <a:pPr defTabSz="790434"/>
            <a:r>
              <a:rPr lang="fr-FR" sz="1100" b="1" dirty="0" err="1">
                <a:solidFill>
                  <a:srgbClr val="690F3C"/>
                </a:solidFill>
              </a:rPr>
              <a:t>Driving</a:t>
            </a:r>
            <a:r>
              <a:rPr lang="fr-FR" sz="11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52" name="Image 51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5955213" y="5347094"/>
            <a:ext cx="1911987" cy="731347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1822017" y="5615848"/>
            <a:ext cx="2780623" cy="5391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76" tIns="43035" rIns="86076" bIns="43035" rtlCol="0" anchor="t"/>
          <a:lstStyle/>
          <a:p>
            <a:pPr defTabSz="790434">
              <a:lnSpc>
                <a:spcPct val="150000"/>
              </a:lnSpc>
            </a:pP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For more information, visit : www.sia-partners.com</a:t>
            </a:r>
          </a:p>
          <a:p>
            <a:pPr defTabSz="790434">
              <a:lnSpc>
                <a:spcPct val="150000"/>
              </a:lnSpc>
            </a:pP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Follow us on LinkedIn and Twitter          @</a:t>
            </a:r>
            <a:r>
              <a:rPr lang="en-US" sz="10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9206" y="427373"/>
            <a:ext cx="5723021" cy="2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60" y="5900964"/>
            <a:ext cx="204436" cy="2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4369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_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 userDrawn="1"/>
        </p:nvSpPr>
        <p:spPr>
          <a:xfrm>
            <a:off x="3036171" y="4126600"/>
            <a:ext cx="1129685" cy="72611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Netherlands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Amsterdam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6592598" y="5894779"/>
            <a:ext cx="1219201" cy="249063"/>
          </a:xfrm>
          <a:prstGeom prst="rect">
            <a:avLst/>
          </a:prstGeom>
        </p:spPr>
        <p:txBody>
          <a:bodyPr wrap="none" lIns="79036" tIns="39507" rIns="79036" bIns="39507">
            <a:spAutoFit/>
          </a:bodyPr>
          <a:lstStyle/>
          <a:p>
            <a:pPr defTabSz="790434"/>
            <a:r>
              <a:rPr lang="fr-FR" sz="1100" b="1" dirty="0" err="1">
                <a:solidFill>
                  <a:srgbClr val="690F3C"/>
                </a:solidFill>
              </a:rPr>
              <a:t>Driving</a:t>
            </a:r>
            <a:r>
              <a:rPr lang="fr-FR" sz="11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37" name="Image 36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5955213" y="5347094"/>
            <a:ext cx="1911987" cy="731347"/>
          </a:xfrm>
          <a:prstGeom prst="rect">
            <a:avLst/>
          </a:prstGeom>
        </p:spPr>
      </p:pic>
      <p:sp>
        <p:nvSpPr>
          <p:cNvPr id="39" name="ZoneTexte 38"/>
          <p:cNvSpPr txBox="1"/>
          <p:nvPr userDrawn="1"/>
        </p:nvSpPr>
        <p:spPr>
          <a:xfrm>
            <a:off x="1866907" y="2793786"/>
            <a:ext cx="1129685" cy="124933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 err="1">
                <a:solidFill>
                  <a:srgbClr val="690F3C"/>
                </a:solidFill>
              </a:rPr>
              <a:t>Asia</a:t>
            </a:r>
            <a:endParaRPr lang="nl-NL" sz="1000" b="1" dirty="0">
              <a:solidFill>
                <a:srgbClr val="690F3C"/>
              </a:solidFill>
            </a:endParaRP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Singapore 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197607" indent="-197607" defTabSz="790434">
              <a:buFontTx/>
              <a:buAutoNum type="alphaUcPeriod" startAt="20"/>
            </a:pP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Hong Kong 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790434"/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032749" y="2793752"/>
            <a:ext cx="1129685" cy="972338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en-US" sz="1000" b="1" dirty="0">
                <a:solidFill>
                  <a:srgbClr val="690F3C"/>
                </a:solidFill>
              </a:rPr>
              <a:t>Belgium</a:t>
            </a:r>
          </a:p>
          <a:p>
            <a:pPr defTabSz="790434"/>
            <a:r>
              <a:rPr lang="nb-NO" sz="800" dirty="0">
                <a:solidFill>
                  <a:srgbClr val="690F3C"/>
                </a:solidFill>
              </a:rPr>
              <a:t>Brussels 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790434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198597" y="2793818"/>
            <a:ext cx="1129685" cy="726116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Canada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Montréal 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5364439" y="2793786"/>
            <a:ext cx="1129685" cy="1233948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France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Paris 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Lyon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6530280" y="2793762"/>
            <a:ext cx="1129982" cy="1341670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Italy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Rome 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Milan 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790434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1879450" y="4126612"/>
            <a:ext cx="1129685" cy="849227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Morocco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Casablanca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4195697" y="4126622"/>
            <a:ext cx="1129685" cy="1233948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 err="1">
                <a:solidFill>
                  <a:srgbClr val="690F3C"/>
                </a:solidFill>
              </a:rPr>
              <a:t>Middle</a:t>
            </a:r>
            <a:r>
              <a:rPr lang="nl-NL" sz="1000" b="1" dirty="0">
                <a:solidFill>
                  <a:srgbClr val="690F3C"/>
                </a:solidFill>
              </a:rPr>
              <a:t> East</a:t>
            </a:r>
          </a:p>
          <a:p>
            <a:pPr defTabSz="790434"/>
            <a:r>
              <a:rPr lang="tr-TR" sz="800" dirty="0">
                <a:solidFill>
                  <a:srgbClr val="690F3C"/>
                </a:solidFill>
              </a:rPr>
              <a:t>Dubaï, Riyad</a:t>
            </a:r>
            <a:r>
              <a:rPr lang="fr-FR" sz="800" dirty="0">
                <a:solidFill>
                  <a:srgbClr val="690F3C"/>
                </a:solidFill>
              </a:rPr>
              <a:t>h</a:t>
            </a:r>
            <a:r>
              <a:rPr lang="tr-TR" sz="800" dirty="0">
                <a:solidFill>
                  <a:srgbClr val="690F3C"/>
                </a:solidFill>
              </a:rPr>
              <a:t> &amp; Abu Dhabi</a:t>
            </a:r>
            <a:endParaRPr lang="nl-NL" sz="800" dirty="0">
              <a:solidFill>
                <a:srgbClr val="690F3C"/>
              </a:solidFill>
            </a:endParaRP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790434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790434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5353817" y="4126680"/>
            <a:ext cx="1129685" cy="1003115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UK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London 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6511936" y="4126671"/>
            <a:ext cx="1129982" cy="972338"/>
          </a:xfrm>
          <a:prstGeom prst="rect">
            <a:avLst/>
          </a:prstGeom>
          <a:noFill/>
        </p:spPr>
        <p:txBody>
          <a:bodyPr wrap="square" lIns="79036" tIns="39507" rIns="79036" bIns="39507" rtlCol="0">
            <a:spAutoFit/>
          </a:bodyPr>
          <a:lstStyle/>
          <a:p>
            <a:pPr defTabSz="790434"/>
            <a:r>
              <a:rPr lang="nl-NL" sz="1000" b="1" dirty="0">
                <a:solidFill>
                  <a:srgbClr val="690F3C"/>
                </a:solidFill>
              </a:rPr>
              <a:t>US</a:t>
            </a:r>
          </a:p>
          <a:p>
            <a:pPr defTabSz="790434"/>
            <a:r>
              <a:rPr lang="nl-NL" sz="800" dirty="0">
                <a:solidFill>
                  <a:srgbClr val="690F3C"/>
                </a:solidFill>
              </a:rPr>
              <a:t>New York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790434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6592598" y="5894779"/>
            <a:ext cx="1219201" cy="249063"/>
          </a:xfrm>
          <a:prstGeom prst="rect">
            <a:avLst/>
          </a:prstGeom>
        </p:spPr>
        <p:txBody>
          <a:bodyPr wrap="none" lIns="79036" tIns="39507" rIns="79036" bIns="39507">
            <a:spAutoFit/>
          </a:bodyPr>
          <a:lstStyle/>
          <a:p>
            <a:pPr defTabSz="790434"/>
            <a:r>
              <a:rPr lang="fr-FR" sz="1100" b="1" dirty="0" err="1">
                <a:solidFill>
                  <a:srgbClr val="690F3C"/>
                </a:solidFill>
              </a:rPr>
              <a:t>Driving</a:t>
            </a:r>
            <a:r>
              <a:rPr lang="fr-FR" sz="11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9" name="Image 48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5955213" y="5347094"/>
            <a:ext cx="1911987" cy="731347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1841988" y="5631499"/>
            <a:ext cx="2780623" cy="5391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76" tIns="43035" rIns="86076" bIns="43035" rtlCol="0" anchor="t"/>
          <a:lstStyle/>
          <a:p>
            <a:pPr defTabSz="790434">
              <a:lnSpc>
                <a:spcPct val="150000"/>
              </a:lnSpc>
            </a:pP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Pour plus </a:t>
            </a:r>
            <a:r>
              <a:rPr lang="en-US" sz="1000" dirty="0" err="1">
                <a:solidFill>
                  <a:srgbClr val="B2AEA8">
                    <a:lumMod val="75000"/>
                  </a:srgbClr>
                </a:solidFill>
              </a:rPr>
              <a:t>d'informations</a:t>
            </a: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: www.sia-partners.com</a:t>
            </a:r>
          </a:p>
          <a:p>
            <a:pPr defTabSz="790434">
              <a:lnSpc>
                <a:spcPct val="150000"/>
              </a:lnSpc>
            </a:pPr>
            <a:r>
              <a:rPr lang="en-US" sz="1000" dirty="0" err="1">
                <a:solidFill>
                  <a:srgbClr val="B2AEA8">
                    <a:lumMod val="75000"/>
                  </a:srgbClr>
                </a:solidFill>
              </a:rPr>
              <a:t>Suivez</a:t>
            </a: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-nous </a:t>
            </a:r>
            <a:r>
              <a:rPr lang="en-US" sz="1000" dirty="0" err="1">
                <a:solidFill>
                  <a:srgbClr val="B2AEA8">
                    <a:lumMod val="75000"/>
                  </a:srgbClr>
                </a:solidFill>
              </a:rPr>
              <a:t>sur</a:t>
            </a: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 LinkedIn et Twitter          @</a:t>
            </a:r>
            <a:r>
              <a:rPr lang="en-US" sz="10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9206" y="427373"/>
            <a:ext cx="5723021" cy="2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09" y="5907725"/>
            <a:ext cx="204436" cy="2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187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7797" y="1987075"/>
            <a:ext cx="6774972" cy="1371008"/>
          </a:xfrm>
          <a:prstGeom prst="rect">
            <a:avLst/>
          </a:prstGeom>
        </p:spPr>
        <p:txBody>
          <a:bodyPr lIns="90672" tIns="45324" rIns="90672" bIns="45324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95583" y="3624439"/>
            <a:ext cx="5579390" cy="1634549"/>
          </a:xfrm>
          <a:prstGeom prst="rect">
            <a:avLst/>
          </a:prstGeom>
        </p:spPr>
        <p:txBody>
          <a:bodyPr lIns="90672" tIns="45324" rIns="90672" bIns="4532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98530" y="5928365"/>
            <a:ext cx="1859797" cy="340531"/>
          </a:xfrm>
          <a:prstGeom prst="rect">
            <a:avLst/>
          </a:prstGeom>
        </p:spPr>
        <p:txBody>
          <a:bodyPr lIns="90672" tIns="45324" rIns="90672" bIns="45324"/>
          <a:lstStyle>
            <a:lvl1pPr defTabSz="790434">
              <a:defRPr/>
            </a:lvl1pPr>
          </a:lstStyle>
          <a:p>
            <a:fld id="{49B4ECE1-B704-48D7-AE61-7BC786E76CD3}" type="datetimeFigureOut">
              <a:rPr lang="fr-FR" smtClean="0">
                <a:solidFill>
                  <a:srgbClr val="660033"/>
                </a:solidFill>
              </a:rPr>
              <a:pPr/>
              <a:t>03/08/2017</a:t>
            </a:fld>
            <a:endParaRPr lang="fr-FR" dirty="0">
              <a:solidFill>
                <a:srgbClr val="66003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3277" y="5928365"/>
            <a:ext cx="2524010" cy="340531"/>
          </a:xfrm>
          <a:prstGeom prst="rect">
            <a:avLst/>
          </a:prstGeom>
        </p:spPr>
        <p:txBody>
          <a:bodyPr lIns="90672" tIns="45324" rIns="90672" bIns="45324"/>
          <a:lstStyle>
            <a:lvl1pPr defTabSz="790434">
              <a:defRPr/>
            </a:lvl1pPr>
          </a:lstStyle>
          <a:p>
            <a:endParaRPr lang="fr-FR" dirty="0">
              <a:solidFill>
                <a:srgbClr val="66003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12234" y="5928365"/>
            <a:ext cx="1859797" cy="340531"/>
          </a:xfrm>
          <a:prstGeom prst="rect">
            <a:avLst/>
          </a:prstGeom>
        </p:spPr>
        <p:txBody>
          <a:bodyPr lIns="90672" tIns="45324" rIns="90672" bIns="45324"/>
          <a:lstStyle>
            <a:lvl1pPr defTabSz="790434">
              <a:defRPr/>
            </a:lvl1pPr>
          </a:lstStyle>
          <a:p>
            <a:fld id="{05E1E4F9-684A-4CD3-A128-FC7BD84B185A}" type="slidenum">
              <a:rPr lang="fr-FR" smtClean="0">
                <a:solidFill>
                  <a:srgbClr val="660033"/>
                </a:solidFill>
              </a:rPr>
              <a:pPr/>
              <a:t>‹Nr.›</a:t>
            </a:fld>
            <a:endParaRPr lang="fr-FR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4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0" name="Image 29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36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3" name="Image 22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5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  <a:ln>
            <a:noFill/>
          </a:ln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55" name="Groupe 54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4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4" y="6026880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68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1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1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3242621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3242621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4034457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/>
          <p:nvPr/>
        </p:nvSpPr>
        <p:spPr bwMode="black">
          <a:xfrm>
            <a:off x="8771815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09" tIns="39657" rIns="79309" bIns="39657" anchor="ctr"/>
          <a:lstStyle/>
          <a:p>
            <a:pPr algn="ctr" defTabSz="86213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ZoneTexte 27"/>
          <p:cNvSpPr txBox="1">
            <a:spLocks noChangeArrowheads="1"/>
          </p:cNvSpPr>
          <p:nvPr/>
        </p:nvSpPr>
        <p:spPr bwMode="white">
          <a:xfrm>
            <a:off x="8675127" y="6465701"/>
            <a:ext cx="370653" cy="22042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140" tIns="40566" rIns="81140" bIns="40566">
            <a:spAutoFit/>
          </a:bodyPr>
          <a:lstStyle>
            <a:lvl1pPr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DB1A919-9673-4314-8DB8-F21C95C85435}" type="slidenum">
              <a:rPr lang="fr-FR" sz="900" b="1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</a:endParaRPr>
          </a:p>
        </p:txBody>
      </p:sp>
      <p:sp>
        <p:nvSpPr>
          <p:cNvPr id="5" name="ZoneTexte 9"/>
          <p:cNvSpPr txBox="1">
            <a:spLocks noChangeArrowheads="1"/>
          </p:cNvSpPr>
          <p:nvPr/>
        </p:nvSpPr>
        <p:spPr bwMode="ltGray">
          <a:xfrm>
            <a:off x="178508" y="6601890"/>
            <a:ext cx="1492396" cy="20503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566" rIns="0" bIns="40566">
            <a:spAutoFit/>
          </a:bodyPr>
          <a:lstStyle>
            <a:lvl1pPr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© 2013 </a:t>
            </a:r>
            <a:r>
              <a:rPr lang="fr-FR" sz="800" dirty="0" err="1">
                <a:solidFill>
                  <a:srgbClr val="660033"/>
                </a:solidFill>
                <a:latin typeface="Calibri" pitchFamily="34" charset="0"/>
              </a:rPr>
              <a:t>Sia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fr-FR" sz="800" dirty="0" err="1">
                <a:solidFill>
                  <a:srgbClr val="660033"/>
                </a:solidFill>
                <a:latin typeface="Calibri" pitchFamily="34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 </a:t>
            </a:r>
            <a:endParaRPr lang="fr-FR" sz="800" dirty="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6" name="Rectangle 10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3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7" name="Rectangle 12"/>
          <p:cNvSpPr/>
          <p:nvPr/>
        </p:nvSpPr>
        <p:spPr bwMode="black">
          <a:xfrm>
            <a:off x="8771815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09" tIns="39657" rIns="79309" bIns="39657" anchor="ctr"/>
          <a:lstStyle/>
          <a:p>
            <a:pPr algn="ctr" defTabSz="86213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ZoneTexte 13"/>
          <p:cNvSpPr txBox="1">
            <a:spLocks noChangeArrowheads="1"/>
          </p:cNvSpPr>
          <p:nvPr/>
        </p:nvSpPr>
        <p:spPr bwMode="white">
          <a:xfrm>
            <a:off x="8675127" y="6465701"/>
            <a:ext cx="370653" cy="22042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140" tIns="40566" rIns="81140" bIns="40566">
            <a:spAutoFit/>
          </a:bodyPr>
          <a:lstStyle>
            <a:lvl1pPr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F32AF6F-DBA6-4CDC-A403-F72E2EB6F7E1}" type="slidenum">
              <a:rPr lang="fr-FR" sz="900" b="1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</a:endParaRPr>
          </a:p>
        </p:txBody>
      </p:sp>
      <p:sp>
        <p:nvSpPr>
          <p:cNvPr id="9" name="Rectangle 16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3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0" name="Connecteur droit 17"/>
          <p:cNvCxnSpPr/>
          <p:nvPr/>
        </p:nvCxnSpPr>
        <p:spPr>
          <a:xfrm>
            <a:off x="179957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8"/>
          <p:cNvSpPr txBox="1">
            <a:spLocks noChangeArrowheads="1"/>
          </p:cNvSpPr>
          <p:nvPr/>
        </p:nvSpPr>
        <p:spPr bwMode="auto">
          <a:xfrm>
            <a:off x="178562" y="959410"/>
            <a:ext cx="1778153" cy="37307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0566" rIns="81140" bIns="40566">
            <a:spAutoFit/>
          </a:bodyPr>
          <a:lstStyle>
            <a:lvl1pPr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660033"/>
                </a:solidFill>
                <a:latin typeface="Calibri" pitchFamily="34" charset="0"/>
              </a:rPr>
              <a:t>Sommaire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53" y="1563472"/>
            <a:ext cx="8248099" cy="4216676"/>
          </a:xfrm>
          <a:prstGeom prst="rect">
            <a:avLst/>
          </a:prstGeom>
        </p:spPr>
        <p:txBody>
          <a:bodyPr lIns="86340" tIns="43165" rIns="86340" bIns="43165" anchor="ctr">
            <a:normAutofit/>
          </a:bodyPr>
          <a:lstStyle>
            <a:lvl1pPr marL="250332" indent="-250332">
              <a:buClr>
                <a:srgbClr val="660033"/>
              </a:buClr>
              <a:buFont typeface="Arial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0807" indent="-119743">
              <a:buClr>
                <a:srgbClr val="660033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56521" indent="-92968">
              <a:buClr>
                <a:srgbClr val="660033"/>
              </a:buClr>
              <a:buSzPct val="80000"/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36026" indent="-140875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67742" indent="-140875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3589785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- 1 Title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3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190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4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1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33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1" y="6026989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3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7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sp>
        <p:nvSpPr>
          <p:cNvPr id="17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6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1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8" name="Image 1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 userDrawn="1"/>
        </p:nvSpPr>
        <p:spPr>
          <a:xfrm>
            <a:off x="630988" y="6237427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630988" y="6375874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33591169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3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0" name="Image 29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sp>
        <p:nvSpPr>
          <p:cNvPr id="36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6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1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3" name="Image 22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sp>
        <p:nvSpPr>
          <p:cNvPr id="5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190"/>
            <a:ext cx="2392881" cy="381869"/>
          </a:xfrm>
          <a:prstGeom prst="rect">
            <a:avLst/>
          </a:prstGeom>
          <a:ln>
            <a:noFill/>
          </a:ln>
        </p:spPr>
        <p:txBody>
          <a:bodyPr lIns="90834" tIns="45407" rIns="90834" bIns="45407"/>
          <a:lstStyle>
            <a:lvl1pPr marL="0" indent="0" algn="ctr">
              <a:buNone/>
              <a:defRPr lang="fr-FR" sz="14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55" name="Groupe 54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1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1" y="6026989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7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630988" y="6237427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630988" y="6375874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78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78" y="6032732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209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3242621" y="6243166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3242621" y="6381618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41417716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3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sp>
        <p:nvSpPr>
          <p:cNvPr id="15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6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1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34" name="Image 3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sp>
        <p:nvSpPr>
          <p:cNvPr id="4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190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4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7" name="Groupe 46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1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4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1" y="6026989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5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7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7" name="Connecteur droit 56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 userDrawn="1"/>
        </p:nvSpPr>
        <p:spPr>
          <a:xfrm>
            <a:off x="630988" y="6237427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630988" y="6375874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78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78" y="6032732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209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3242621" y="6243166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3242621" y="6381618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72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72" y="6032732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209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5871357" y="6243166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5871357" y="6381618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119038351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3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sp>
        <p:nvSpPr>
          <p:cNvPr id="30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6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1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0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005190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4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42107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3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6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1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8" name="Image 2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cxnSp>
        <p:nvCxnSpPr>
          <p:cNvPr id="45" name="Connecteur droit 4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1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4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1" y="6026989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4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7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4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0" name="Connecteur droit 4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 userDrawn="1"/>
        </p:nvSpPr>
        <p:spPr>
          <a:xfrm>
            <a:off x="630988" y="6237427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630988" y="6375874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5" y="3789042"/>
            <a:ext cx="6314341" cy="504056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22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24512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49027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73543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98054" indent="0">
              <a:buNone/>
              <a:defRPr lang="fr-FR" sz="22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265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4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291064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3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6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1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cxnSp>
        <p:nvCxnSpPr>
          <p:cNvPr id="55" name="Connecteur droit 5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1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1" y="6026989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7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630988" y="6237427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630988" y="6375874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78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5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78" y="6032732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6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209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7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 userDrawn="1"/>
        </p:nvSpPr>
        <p:spPr>
          <a:xfrm>
            <a:off x="3242621" y="6243166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0" name="ZoneTexte 69"/>
          <p:cNvSpPr txBox="1"/>
          <p:nvPr userDrawn="1"/>
        </p:nvSpPr>
        <p:spPr>
          <a:xfrm>
            <a:off x="3242621" y="6381618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5" y="3789042"/>
            <a:ext cx="6314341" cy="504056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22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24512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49027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73543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98054" indent="0">
              <a:buNone/>
              <a:defRPr lang="fr-FR" sz="22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265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4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4" name="Groupe 43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663979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3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6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1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46" name="Image 45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cxnSp>
        <p:nvCxnSpPr>
          <p:cNvPr id="69" name="Connecteur droit 68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41" y="5799533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841" y="6026989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477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3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 userDrawn="1"/>
        </p:nvSpPr>
        <p:spPr>
          <a:xfrm>
            <a:off x="630988" y="6237427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630988" y="6375874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77" name="Connecteur droit 76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78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9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78" y="6032732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0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209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1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9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82" name="Connecteur droit 81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 userDrawn="1"/>
        </p:nvSpPr>
        <p:spPr>
          <a:xfrm>
            <a:off x="3242621" y="6243166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84" name="ZoneTexte 83"/>
          <p:cNvSpPr txBox="1"/>
          <p:nvPr userDrawn="1"/>
        </p:nvSpPr>
        <p:spPr>
          <a:xfrm>
            <a:off x="3242621" y="6381618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85" name="Connecteur droit 84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72" y="5805270"/>
            <a:ext cx="1529037" cy="221762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87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72" y="6032732"/>
            <a:ext cx="1529037" cy="210477"/>
          </a:xfrm>
          <a:prstGeom prst="rect">
            <a:avLst/>
          </a:prstGeom>
        </p:spPr>
        <p:txBody>
          <a:bodyPr wrap="none" lIns="90834" tIns="45407" rIns="90834" bIns="45407"/>
          <a:lstStyle>
            <a:lvl1pPr marL="0" indent="0">
              <a:buNone/>
              <a:defRPr lang="fr-FR" sz="8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8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209"/>
            <a:ext cx="1728444" cy="184665"/>
          </a:xfrm>
          <a:prstGeom prst="rect">
            <a:avLst/>
          </a:prstGeom>
        </p:spPr>
        <p:txBody>
          <a:bodyPr wrap="none" lIns="0" tIns="45407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9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07"/>
          <a:lstStyle>
            <a:lvl1pPr marL="0" indent="0">
              <a:buNone/>
              <a:defRPr lang="fr-FR" sz="8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90" name="Connecteur droit 89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 userDrawn="1"/>
        </p:nvSpPr>
        <p:spPr>
          <a:xfrm>
            <a:off x="5871357" y="6243166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5871357" y="6381618"/>
            <a:ext cx="398814" cy="208815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37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5" y="3789042"/>
            <a:ext cx="6314341" cy="504056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22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24512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49027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73543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98054" indent="0">
              <a:buNone/>
              <a:defRPr lang="fr-FR" sz="22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265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4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060810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0" y="2681487"/>
            <a:ext cx="7174523" cy="747514"/>
          </a:xfrm>
          <a:prstGeom prst="rect">
            <a:avLst/>
          </a:prstGeom>
        </p:spPr>
        <p:txBody>
          <a:bodyPr lIns="90834" tIns="45407" rIns="90834" bIns="45407"/>
          <a:lstStyle>
            <a:lvl1pPr>
              <a:defRPr lang="fr-FR" sz="33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6" y="476672"/>
            <a:ext cx="2279291" cy="648072"/>
          </a:xfrm>
          <a:prstGeom prst="rect">
            <a:avLst/>
          </a:prstGeom>
        </p:spPr>
        <p:txBody>
          <a:bodyPr lIns="90834" tIns="45407" rIns="90834" bIns="45407" anchor="ctr"/>
          <a:lstStyle>
            <a:lvl1pPr marL="0" indent="0" algn="ctr">
              <a:buNone/>
              <a:defRPr sz="1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2" name="Image 11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5" y="-363023"/>
            <a:ext cx="4095851" cy="2495909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5" y="3789042"/>
            <a:ext cx="6314341" cy="504056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22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24512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49027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73543" indent="0">
              <a:buNone/>
              <a:defRPr lang="fr-FR" sz="22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98054" indent="0">
              <a:buNone/>
              <a:defRPr lang="fr-FR" sz="22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2" y="4509265"/>
            <a:ext cx="2392881" cy="381869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 lang="fr-FR" sz="14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534979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34" tIns="45407" rIns="90834" bIns="45407"/>
          <a:lstStyle>
            <a:lvl1pPr marL="318394" indent="-318394">
              <a:buFont typeface="+mj-lt"/>
              <a:buAutoNum type="arabicPeriod"/>
              <a:defRPr lang="fr-FR" sz="15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312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8" y="958971"/>
            <a:ext cx="1777512" cy="357536"/>
          </a:xfrm>
          <a:prstGeom prst="rect">
            <a:avLst/>
          </a:prstGeom>
          <a:noFill/>
        </p:spPr>
        <p:txBody>
          <a:bodyPr lIns="0" tIns="39879" rIns="79762" bIns="39879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47513" eaLnBrk="1" hangingPunct="1">
              <a:defRPr/>
            </a:pPr>
            <a:r>
              <a:rPr lang="fr-FR" sz="1800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sz="1800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78778" y="958971"/>
            <a:ext cx="1777512" cy="357536"/>
          </a:xfrm>
          <a:prstGeom prst="rect">
            <a:avLst/>
          </a:prstGeom>
          <a:noFill/>
        </p:spPr>
        <p:txBody>
          <a:bodyPr lIns="0" tIns="39879" rIns="79762" bIns="39879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47513" eaLnBrk="1" hangingPunct="1">
              <a:defRPr/>
            </a:pPr>
            <a:r>
              <a:rPr lang="fr-FR" sz="1800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sz="1800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99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algn="r" defTabSz="849027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849027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4860"/>
      </p:ext>
    </p:extLst>
  </p:cSld>
  <p:clrMapOvr>
    <a:masterClrMapping/>
  </p:clrMapOvr>
  <p:hf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34" tIns="45407" rIns="90834" bIns="45407"/>
          <a:lstStyle>
            <a:lvl1pPr marL="318394" indent="-318394">
              <a:buFont typeface="+mj-lt"/>
              <a:buAutoNum type="arabicPeriod"/>
              <a:defRPr lang="fr-FR" sz="15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312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8" y="958971"/>
            <a:ext cx="1777512" cy="357536"/>
          </a:xfrm>
          <a:prstGeom prst="rect">
            <a:avLst/>
          </a:prstGeom>
          <a:noFill/>
        </p:spPr>
        <p:txBody>
          <a:bodyPr lIns="0" tIns="39879" rIns="79762" bIns="39879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47513" eaLnBrk="1" hangingPunct="1">
              <a:defRPr/>
            </a:pPr>
            <a:r>
              <a:rPr lang="fr-FR" sz="1800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5" name="ZoneTexte 14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99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algn="r" defTabSz="849027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849027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8130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/>
        </p:nvSpPr>
        <p:spPr bwMode="black">
          <a:xfrm>
            <a:off x="8771815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09" tIns="39657" rIns="79309" bIns="39657" anchor="ctr"/>
          <a:lstStyle/>
          <a:p>
            <a:pPr algn="ctr" defTabSz="86213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ZoneTexte 28"/>
          <p:cNvSpPr txBox="1">
            <a:spLocks noChangeArrowheads="1"/>
          </p:cNvSpPr>
          <p:nvPr/>
        </p:nvSpPr>
        <p:spPr bwMode="white">
          <a:xfrm>
            <a:off x="8675127" y="6465701"/>
            <a:ext cx="370653" cy="22042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140" tIns="40566" rIns="81140" bIns="40566">
            <a:spAutoFit/>
          </a:bodyPr>
          <a:lstStyle>
            <a:lvl1pPr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414D789-8E2A-41A0-8032-4ADAE8C370E2}" type="slidenum">
              <a:rPr lang="fr-FR" sz="900" b="1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</a:endParaRPr>
          </a:p>
        </p:txBody>
      </p:sp>
      <p:sp>
        <p:nvSpPr>
          <p:cNvPr id="6" name="ZoneTexte 10"/>
          <p:cNvSpPr txBox="1">
            <a:spLocks noChangeArrowheads="1"/>
          </p:cNvSpPr>
          <p:nvPr/>
        </p:nvSpPr>
        <p:spPr bwMode="ltGray">
          <a:xfrm>
            <a:off x="178512" y="6601890"/>
            <a:ext cx="1492396" cy="20503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566" rIns="0" bIns="40566">
            <a:spAutoFit/>
          </a:bodyPr>
          <a:lstStyle>
            <a:lvl1pPr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© 2013 </a:t>
            </a:r>
            <a:r>
              <a:rPr lang="fr-FR" sz="800" dirty="0" err="1">
                <a:solidFill>
                  <a:srgbClr val="660033"/>
                </a:solidFill>
                <a:latin typeface="Calibri" pitchFamily="34" charset="0"/>
              </a:rPr>
              <a:t>Sia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fr-FR" sz="800" dirty="0" err="1">
                <a:solidFill>
                  <a:srgbClr val="660033"/>
                </a:solidFill>
                <a:latin typeface="Calibri" pitchFamily="34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 </a:t>
            </a:r>
            <a:endParaRPr lang="fr-FR" sz="800" dirty="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7" name="Rectangle 11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3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8" name="Rectangle 12"/>
          <p:cNvSpPr/>
          <p:nvPr/>
        </p:nvSpPr>
        <p:spPr bwMode="black">
          <a:xfrm>
            <a:off x="8771815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09" tIns="39657" rIns="79309" bIns="39657" anchor="ctr"/>
          <a:lstStyle/>
          <a:p>
            <a:pPr algn="ctr" defTabSz="86213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ZoneTexte 13"/>
          <p:cNvSpPr txBox="1">
            <a:spLocks noChangeArrowheads="1"/>
          </p:cNvSpPr>
          <p:nvPr/>
        </p:nvSpPr>
        <p:spPr bwMode="white">
          <a:xfrm>
            <a:off x="8675127" y="6465701"/>
            <a:ext cx="370653" cy="22042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140" tIns="40566" rIns="81140" bIns="40566">
            <a:spAutoFit/>
          </a:bodyPr>
          <a:lstStyle>
            <a:lvl1pPr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B407939-D763-4C5A-B29D-A7A8107D1347}" type="slidenum">
              <a:rPr lang="fr-FR" sz="900" b="1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</a:endParaRPr>
          </a:p>
        </p:txBody>
      </p:sp>
      <p:sp>
        <p:nvSpPr>
          <p:cNvPr id="11" name="Rectangle 18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3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2" name="Connecteur droit 19"/>
          <p:cNvCxnSpPr/>
          <p:nvPr/>
        </p:nvCxnSpPr>
        <p:spPr>
          <a:xfrm>
            <a:off x="179957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7" y="1097086"/>
            <a:ext cx="8780825" cy="5260872"/>
          </a:xfrm>
          <a:prstGeom prst="rect">
            <a:avLst/>
          </a:prstGeom>
        </p:spPr>
        <p:txBody>
          <a:bodyPr lIns="86340" tIns="43165" rIns="86340" bIns="43165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0807" indent="-119743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56521" indent="-92968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36026" indent="-140875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67742" indent="-140875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Titre 11"/>
          <p:cNvSpPr>
            <a:spLocks noGrp="1"/>
          </p:cNvSpPr>
          <p:nvPr>
            <p:ph type="title"/>
          </p:nvPr>
        </p:nvSpPr>
        <p:spPr>
          <a:xfrm>
            <a:off x="178517" y="340096"/>
            <a:ext cx="8780825" cy="357285"/>
          </a:xfrm>
          <a:prstGeom prst="rect">
            <a:avLst/>
          </a:prstGeom>
        </p:spPr>
        <p:txBody>
          <a:bodyPr lIns="0" tIns="43165" rIns="86340" bIns="43165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73983438"/>
      </p:ext>
    </p:extLst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91414" y="3397297"/>
            <a:ext cx="611065" cy="358775"/>
          </a:xfrm>
          <a:prstGeom prst="rect">
            <a:avLst/>
          </a:prstGeom>
          <a:noFill/>
        </p:spPr>
        <p:txBody>
          <a:bodyPr wrap="none" lIns="0" tIns="39879" rIns="0" bIns="39879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847513" eaLnBrk="1" hangingPunct="1">
              <a:defRPr/>
            </a:pPr>
            <a:r>
              <a:rPr lang="fr-FR" sz="1800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472275" y="2857502"/>
            <a:ext cx="7487139" cy="642942"/>
          </a:xfrm>
          <a:prstGeom prst="rect">
            <a:avLst/>
          </a:prstGeom>
          <a:noFill/>
        </p:spPr>
        <p:txBody>
          <a:bodyPr lIns="90805" tIns="45390" rIns="90805" bIns="45390" anchor="ctr">
            <a:normAutofit/>
          </a:bodyPr>
          <a:lstStyle>
            <a:lvl1pPr marL="0" indent="0">
              <a:buFontTx/>
              <a:buNone/>
              <a:defRPr sz="2800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811850" y="2781088"/>
            <a:ext cx="593481" cy="6445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3" tIns="38976" rIns="77963" bIns="38976" anchor="ctr"/>
          <a:lstStyle/>
          <a:p>
            <a:pPr algn="ctr" defTabSz="847513">
              <a:defRPr/>
            </a:pPr>
            <a:endParaRPr lang="fr-FR" sz="17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91414" y="3397297"/>
            <a:ext cx="611065" cy="358775"/>
          </a:xfrm>
          <a:prstGeom prst="rect">
            <a:avLst/>
          </a:prstGeom>
          <a:noFill/>
        </p:spPr>
        <p:txBody>
          <a:bodyPr wrap="none" lIns="0" tIns="39879" rIns="0" bIns="39879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847513" eaLnBrk="1" hangingPunct="1">
              <a:defRPr/>
            </a:pPr>
            <a:r>
              <a:rPr lang="fr-FR" sz="1800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910532" y="2599200"/>
            <a:ext cx="594947" cy="647700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r">
              <a:buNone/>
              <a:defRPr lang="fr-FR" sz="36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7" name="ZoneTexte 16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5834999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algn="r" defTabSz="849027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849027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2819"/>
      </p:ext>
    </p:extLst>
  </p:cSld>
  <p:clrMapOvr>
    <a:masterClrMapping/>
  </p:clrMapOvr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85"/>
            <a:ext cx="8780826" cy="357285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algn="l">
              <a:defRPr sz="17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60"/>
            <a:ext cx="8776188" cy="5447233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243210" indent="-243210">
              <a:buSzPct val="85000"/>
              <a:buFont typeface="Arial" panose="020B0604020202020204" pitchFamily="34" charset="0"/>
              <a:buChar char="•"/>
              <a:defRPr sz="1500" baseline="0">
                <a:solidFill>
                  <a:schemeClr val="tx2"/>
                </a:solidFill>
              </a:defRPr>
            </a:lvl2pPr>
            <a:lvl3pPr marL="832811" indent="-253527">
              <a:buSzPct val="85000"/>
              <a:buFont typeface="Calibri" panose="020F0502020204030204" pitchFamily="34" charset="0"/>
              <a:buChar char="–"/>
              <a:defRPr sz="1300" baseline="0">
                <a:solidFill>
                  <a:schemeClr val="tx2"/>
                </a:solidFill>
              </a:defRPr>
            </a:lvl3pPr>
            <a:lvl4pPr marL="1417994" indent="-246159">
              <a:buSzPct val="85000"/>
              <a:defRPr sz="1200">
                <a:solidFill>
                  <a:schemeClr val="tx2"/>
                </a:solidFill>
              </a:defRPr>
            </a:lvl4pPr>
            <a:lvl5pPr marL="1910314" indent="-212258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5834999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algn="r" defTabSz="849027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849027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22561"/>
      </p:ext>
    </p:extLst>
  </p:cSld>
  <p:clrMapOvr>
    <a:masterClrMapping/>
  </p:clrMapOvr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10" y="599762"/>
            <a:ext cx="8781450" cy="333131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marL="0" indent="0">
              <a:buNone/>
              <a:def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87"/>
            <a:ext cx="8780826" cy="290659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algn="l">
              <a:defRPr sz="17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60"/>
            <a:ext cx="8776188" cy="5447233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243210" indent="-243210">
              <a:buSzPct val="85000"/>
              <a:buFont typeface="Arial" panose="020B0604020202020204" pitchFamily="34" charset="0"/>
              <a:buChar char="•"/>
              <a:defRPr sz="1500" baseline="0">
                <a:solidFill>
                  <a:schemeClr val="tx2"/>
                </a:solidFill>
              </a:defRPr>
            </a:lvl2pPr>
            <a:lvl3pPr marL="832811" indent="-253527">
              <a:buSzPct val="85000"/>
              <a:buFont typeface="Calibri" panose="020F0502020204030204" pitchFamily="34" charset="0"/>
              <a:buChar char="–"/>
              <a:defRPr sz="1300" baseline="0">
                <a:solidFill>
                  <a:schemeClr val="tx2"/>
                </a:solidFill>
              </a:defRPr>
            </a:lvl3pPr>
            <a:lvl4pPr marL="1417994" indent="-246159">
              <a:buSzPct val="85000"/>
              <a:defRPr sz="1200">
                <a:solidFill>
                  <a:schemeClr val="tx2"/>
                </a:solidFill>
              </a:defRPr>
            </a:lvl4pPr>
            <a:lvl5pPr marL="1910314" indent="-212258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99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algn="r" defTabSz="849027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849027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62799"/>
      </p:ext>
    </p:extLst>
  </p:cSld>
  <p:clrMapOvr>
    <a:masterClrMapping/>
  </p:clrMapOvr>
  <p:hf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7" name="ZoneTexte 6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99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algn="r" defTabSz="849027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849027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51915"/>
      </p:ext>
    </p:extLst>
  </p:cSld>
  <p:clrMapOvr>
    <a:masterClrMapping/>
  </p:clrMapOvr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99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algn="r" defTabSz="849027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849027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80312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85"/>
            <a:ext cx="8780826" cy="357285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algn="l">
              <a:defRPr sz="17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929856"/>
      </p:ext>
    </p:extLst>
  </p:cSld>
  <p:clrMapOvr>
    <a:masterClrMapping/>
  </p:clrMapOvr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138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defTabSz="849027"/>
            <a:r>
              <a:rPr lang="fr-FR" sz="9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99" y="6572913"/>
            <a:ext cx="3101517" cy="219004"/>
          </a:xfrm>
          <a:prstGeom prst="rect">
            <a:avLst/>
          </a:prstGeom>
          <a:noFill/>
        </p:spPr>
        <p:txBody>
          <a:bodyPr wrap="square" lIns="0" tIns="39863" rIns="0" bIns="39863" rtlCol="0">
            <a:spAutoFit/>
          </a:bodyPr>
          <a:lstStyle/>
          <a:p>
            <a:pPr algn="r" defTabSz="849027"/>
            <a:fld id="{89689069-2801-4AA0-8F54-B147BB38CC7B}" type="slidenum">
              <a:rPr lang="fr-FR" sz="900">
                <a:solidFill>
                  <a:srgbClr val="B2AEA8">
                    <a:lumMod val="50000"/>
                  </a:srgbClr>
                </a:solidFill>
              </a:rPr>
              <a:pPr algn="r" defTabSz="849027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0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10" y="599762"/>
            <a:ext cx="8781450" cy="333131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marL="0" indent="0">
              <a:buNone/>
              <a:def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87"/>
            <a:ext cx="8780826" cy="290659"/>
          </a:xfrm>
          <a:prstGeom prst="rect">
            <a:avLst/>
          </a:prstGeom>
        </p:spPr>
        <p:txBody>
          <a:bodyPr lIns="0" tIns="45390" rIns="90805" bIns="45390">
            <a:noAutofit/>
          </a:bodyPr>
          <a:lstStyle>
            <a:lvl1pPr algn="l">
              <a:defRPr sz="17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4" name="Connecteur droit 9"/>
          <p:cNvCxnSpPr/>
          <p:nvPr userDrawn="1"/>
        </p:nvCxnSpPr>
        <p:spPr>
          <a:xfrm>
            <a:off x="180244" y="952500"/>
            <a:ext cx="8779090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203051"/>
      </p:ext>
    </p:extLst>
  </p:cSld>
  <p:clrMapOvr>
    <a:masterClrMapping/>
  </p:clrMapOvr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 userDrawn="1"/>
        </p:nvSpPr>
        <p:spPr>
          <a:xfrm>
            <a:off x="3483163" y="4424626"/>
            <a:ext cx="1296000" cy="732036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Netherlands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Amsterdam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7563171" y="6320520"/>
            <a:ext cx="1326895" cy="270371"/>
          </a:xfrm>
          <a:prstGeom prst="rect">
            <a:avLst/>
          </a:prstGeom>
        </p:spPr>
        <p:txBody>
          <a:bodyPr wrap="none" lIns="84896" tIns="42438" rIns="84896" bIns="42438">
            <a:spAutoFit/>
          </a:bodyPr>
          <a:lstStyle/>
          <a:p>
            <a:pPr defTabSz="849027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0" name="Image 39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2090259" y="6021445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57" tIns="46228" rIns="92457" bIns="46228" rtlCol="0" anchor="t"/>
          <a:lstStyle/>
          <a:p>
            <a:pPr defTabSz="849027">
              <a:lnSpc>
                <a:spcPct val="150000"/>
              </a:lnSpc>
            </a:pPr>
            <a:r>
              <a:rPr lang="en-US" sz="1000" dirty="0">
                <a:solidFill>
                  <a:srgbClr val="FFFFFF">
                    <a:lumMod val="65000"/>
                  </a:srgbClr>
                </a:solidFill>
              </a:rPr>
              <a:t>For more information, visit : www.sia-partners.com</a:t>
            </a:r>
          </a:p>
          <a:p>
            <a:pPr defTabSz="849027">
              <a:lnSpc>
                <a:spcPct val="150000"/>
              </a:lnSpc>
            </a:pPr>
            <a:r>
              <a:rPr lang="en-US" sz="1000" dirty="0">
                <a:solidFill>
                  <a:srgbClr val="FFFFFF">
                    <a:lumMod val="65000"/>
                  </a:srgbClr>
                </a:solidFill>
              </a:rPr>
              <a:t>Follow us on LinkedIn and Twitter          @</a:t>
            </a:r>
            <a:r>
              <a:rPr lang="en-US" sz="1000" dirty="0" err="1">
                <a:solidFill>
                  <a:srgbClr val="FFFFFF">
                    <a:lumMod val="65000"/>
                  </a:srgbClr>
                </a:solidFill>
              </a:rPr>
              <a:t>SiaPartners</a:t>
            </a:r>
            <a:r>
              <a:rPr lang="en-US" sz="1000" dirty="0">
                <a:solidFill>
                  <a:srgbClr val="FFFFFF">
                    <a:lumMod val="65000"/>
                  </a:srgbClr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2141756" y="2995547"/>
            <a:ext cx="1296000" cy="1224478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 err="1">
                <a:solidFill>
                  <a:srgbClr val="690F3C"/>
                </a:solidFill>
              </a:rPr>
              <a:t>Asia</a:t>
            </a:r>
            <a:endParaRPr lang="nl-NL" sz="1000" b="1" dirty="0">
              <a:solidFill>
                <a:srgbClr val="690F3C"/>
              </a:solidFill>
            </a:endParaRP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Singapore 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12258" indent="-212258" defTabSz="849027">
              <a:buFontTx/>
              <a:buAutoNum type="alphaUcPeriod" startAt="20"/>
            </a:pP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Hong Kong 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849027"/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3479237" y="2995519"/>
            <a:ext cx="1296000" cy="747424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en-US" sz="1000" b="1" dirty="0">
                <a:solidFill>
                  <a:srgbClr val="690F3C"/>
                </a:solidFill>
              </a:rPr>
              <a:t>Belgium</a:t>
            </a:r>
          </a:p>
          <a:p>
            <a:pPr defTabSz="849027"/>
            <a:r>
              <a:rPr lang="nb-NO" sz="800" dirty="0">
                <a:solidFill>
                  <a:srgbClr val="690F3C"/>
                </a:solidFill>
              </a:rPr>
              <a:t>Brussels 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4816722" y="2995596"/>
            <a:ext cx="1296000" cy="747424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Canada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Montréal 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6154201" y="2995547"/>
            <a:ext cx="1296000" cy="1224478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France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Paris 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Lyon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7491681" y="2995528"/>
            <a:ext cx="1296340" cy="1255256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Italy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Rome 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Milan 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2156147" y="4424638"/>
            <a:ext cx="1296000" cy="747424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Morocco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Casablanca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813391" y="4424645"/>
            <a:ext cx="1296000" cy="978257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 err="1">
                <a:solidFill>
                  <a:srgbClr val="690F3C"/>
                </a:solidFill>
              </a:rPr>
              <a:t>Middle</a:t>
            </a:r>
            <a:r>
              <a:rPr lang="nl-NL" sz="1000" b="1" dirty="0">
                <a:solidFill>
                  <a:srgbClr val="690F3C"/>
                </a:solidFill>
              </a:rPr>
              <a:t> East</a:t>
            </a:r>
          </a:p>
          <a:p>
            <a:pPr defTabSz="849027"/>
            <a:r>
              <a:rPr lang="tr-TR" sz="800" dirty="0">
                <a:solidFill>
                  <a:srgbClr val="690F3C"/>
                </a:solidFill>
              </a:rPr>
              <a:t>Dubaï, Riyad</a:t>
            </a:r>
            <a:r>
              <a:rPr lang="fr-FR" sz="800" dirty="0">
                <a:solidFill>
                  <a:srgbClr val="690F3C"/>
                </a:solidFill>
              </a:rPr>
              <a:t>h</a:t>
            </a:r>
            <a:r>
              <a:rPr lang="tr-TR" sz="800" dirty="0">
                <a:solidFill>
                  <a:srgbClr val="690F3C"/>
                </a:solidFill>
              </a:rPr>
              <a:t> &amp; Abu Dhabi</a:t>
            </a:r>
            <a:endParaRPr lang="nl-NL" sz="800" dirty="0">
              <a:solidFill>
                <a:srgbClr val="690F3C"/>
              </a:solidFill>
            </a:endParaRP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6142016" y="4424721"/>
            <a:ext cx="1296000" cy="885924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UK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London 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7470635" y="4424708"/>
            <a:ext cx="1296340" cy="747424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US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New York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563171" y="6320520"/>
            <a:ext cx="1326895" cy="270371"/>
          </a:xfrm>
          <a:prstGeom prst="rect">
            <a:avLst/>
          </a:prstGeom>
        </p:spPr>
        <p:txBody>
          <a:bodyPr wrap="none" lIns="84896" tIns="42438" rIns="84896" bIns="42438">
            <a:spAutoFit/>
          </a:bodyPr>
          <a:lstStyle/>
          <a:p>
            <a:pPr defTabSz="849027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52" name="Image 51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2090259" y="6021445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57" tIns="46228" rIns="92457" bIns="46228" rtlCol="0" anchor="t"/>
          <a:lstStyle/>
          <a:p>
            <a:pPr defTabSz="849027">
              <a:lnSpc>
                <a:spcPct val="150000"/>
              </a:lnSpc>
            </a:pP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For more information, visit : www.sia-partners.com</a:t>
            </a:r>
          </a:p>
          <a:p>
            <a:pPr defTabSz="849027">
              <a:lnSpc>
                <a:spcPct val="150000"/>
              </a:lnSpc>
            </a:pP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Follow us on LinkedIn and Twitter          @</a:t>
            </a:r>
            <a:r>
              <a:rPr lang="en-US" sz="10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71" y="458231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31" y="6327138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3166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_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 userDrawn="1"/>
        </p:nvSpPr>
        <p:spPr>
          <a:xfrm>
            <a:off x="3483163" y="4424626"/>
            <a:ext cx="1296000" cy="732036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Netherlands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Amsterdam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563171" y="6320520"/>
            <a:ext cx="1326895" cy="270371"/>
          </a:xfrm>
          <a:prstGeom prst="rect">
            <a:avLst/>
          </a:prstGeom>
        </p:spPr>
        <p:txBody>
          <a:bodyPr wrap="none" lIns="84896" tIns="42438" rIns="84896" bIns="42438">
            <a:spAutoFit/>
          </a:bodyPr>
          <a:lstStyle/>
          <a:p>
            <a:pPr defTabSz="849027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37" name="Image 36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39" name="ZoneTexte 38"/>
          <p:cNvSpPr txBox="1"/>
          <p:nvPr userDrawn="1"/>
        </p:nvSpPr>
        <p:spPr>
          <a:xfrm>
            <a:off x="2141756" y="2995547"/>
            <a:ext cx="1296000" cy="1224478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 err="1">
                <a:solidFill>
                  <a:srgbClr val="690F3C"/>
                </a:solidFill>
              </a:rPr>
              <a:t>Asia</a:t>
            </a:r>
            <a:endParaRPr lang="nl-NL" sz="1000" b="1" dirty="0">
              <a:solidFill>
                <a:srgbClr val="690F3C"/>
              </a:solidFill>
            </a:endParaRP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Singapore 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12258" indent="-212258" defTabSz="849027">
              <a:buFontTx/>
              <a:buAutoNum type="alphaUcPeriod" startAt="20"/>
            </a:pP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Hong Kong 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849027"/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479237" y="2995519"/>
            <a:ext cx="1296000" cy="747424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en-US" sz="1000" b="1" dirty="0">
                <a:solidFill>
                  <a:srgbClr val="690F3C"/>
                </a:solidFill>
              </a:rPr>
              <a:t>Belgium</a:t>
            </a:r>
          </a:p>
          <a:p>
            <a:pPr defTabSz="849027"/>
            <a:r>
              <a:rPr lang="nb-NO" sz="800" dirty="0">
                <a:solidFill>
                  <a:srgbClr val="690F3C"/>
                </a:solidFill>
              </a:rPr>
              <a:t>Brussels 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8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849027"/>
            <a:r>
              <a:rPr lang="nl-NL" sz="8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816722" y="2995596"/>
            <a:ext cx="1296000" cy="747424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Canada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Montréal 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154201" y="2995547"/>
            <a:ext cx="1296000" cy="1224478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France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Paris 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Lyon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7491681" y="2995528"/>
            <a:ext cx="1296340" cy="1255256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Italy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Rome 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Milan 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849027"/>
            <a:r>
              <a:rPr lang="it-IT" sz="8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2156147" y="4424638"/>
            <a:ext cx="1296000" cy="747424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Morocco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Casablanca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4813391" y="4424645"/>
            <a:ext cx="1296000" cy="978257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 err="1">
                <a:solidFill>
                  <a:srgbClr val="690F3C"/>
                </a:solidFill>
              </a:rPr>
              <a:t>Middle</a:t>
            </a:r>
            <a:r>
              <a:rPr lang="nl-NL" sz="1000" b="1" dirty="0">
                <a:solidFill>
                  <a:srgbClr val="690F3C"/>
                </a:solidFill>
              </a:rPr>
              <a:t> East</a:t>
            </a:r>
          </a:p>
          <a:p>
            <a:pPr defTabSz="849027"/>
            <a:r>
              <a:rPr lang="tr-TR" sz="800" dirty="0">
                <a:solidFill>
                  <a:srgbClr val="690F3C"/>
                </a:solidFill>
              </a:rPr>
              <a:t>Dubaï, Riyad</a:t>
            </a:r>
            <a:r>
              <a:rPr lang="fr-FR" sz="800" dirty="0">
                <a:solidFill>
                  <a:srgbClr val="690F3C"/>
                </a:solidFill>
              </a:rPr>
              <a:t>h</a:t>
            </a:r>
            <a:r>
              <a:rPr lang="tr-TR" sz="800" dirty="0">
                <a:solidFill>
                  <a:srgbClr val="690F3C"/>
                </a:solidFill>
              </a:rPr>
              <a:t> &amp; Abu Dhabi</a:t>
            </a:r>
            <a:endParaRPr lang="nl-NL" sz="800" dirty="0">
              <a:solidFill>
                <a:srgbClr val="690F3C"/>
              </a:solidFill>
            </a:endParaRP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849027"/>
            <a:r>
              <a:rPr lang="fr-FR" sz="8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849027"/>
            <a:r>
              <a:rPr lang="fr-FR" sz="8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6142016" y="4424721"/>
            <a:ext cx="1296000" cy="885924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UK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London 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7470635" y="4424708"/>
            <a:ext cx="1296340" cy="747424"/>
          </a:xfrm>
          <a:prstGeom prst="rect">
            <a:avLst/>
          </a:prstGeom>
          <a:noFill/>
        </p:spPr>
        <p:txBody>
          <a:bodyPr wrap="square" lIns="84896" tIns="42438" rIns="84896" bIns="42438" rtlCol="0">
            <a:spAutoFit/>
          </a:bodyPr>
          <a:lstStyle/>
          <a:p>
            <a:pPr defTabSz="849027"/>
            <a:r>
              <a:rPr lang="nl-NL" sz="1000" b="1" dirty="0">
                <a:solidFill>
                  <a:srgbClr val="690F3C"/>
                </a:solidFill>
              </a:rPr>
              <a:t>US</a:t>
            </a:r>
          </a:p>
          <a:p>
            <a:pPr defTabSz="849027"/>
            <a:r>
              <a:rPr lang="nl-NL" sz="800" dirty="0">
                <a:solidFill>
                  <a:srgbClr val="690F3C"/>
                </a:solidFill>
              </a:rPr>
              <a:t>New York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849027"/>
            <a:r>
              <a:rPr lang="en-US" sz="8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8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7563171" y="6320520"/>
            <a:ext cx="1326895" cy="270371"/>
          </a:xfrm>
          <a:prstGeom prst="rect">
            <a:avLst/>
          </a:prstGeom>
        </p:spPr>
        <p:txBody>
          <a:bodyPr wrap="none" lIns="84896" tIns="42438" rIns="84896" bIns="42438">
            <a:spAutoFit/>
          </a:bodyPr>
          <a:lstStyle/>
          <a:p>
            <a:pPr defTabSz="849027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9" name="Image 48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2113167" y="6038227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57" tIns="46228" rIns="92457" bIns="46228" rtlCol="0" anchor="t"/>
          <a:lstStyle/>
          <a:p>
            <a:pPr defTabSz="849027">
              <a:lnSpc>
                <a:spcPct val="150000"/>
              </a:lnSpc>
            </a:pP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Pour plus </a:t>
            </a:r>
            <a:r>
              <a:rPr lang="en-US" sz="1000" dirty="0" err="1">
                <a:solidFill>
                  <a:srgbClr val="B2AEA8">
                    <a:lumMod val="75000"/>
                  </a:srgbClr>
                </a:solidFill>
              </a:rPr>
              <a:t>d'informations</a:t>
            </a: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: www.sia-partners.com</a:t>
            </a:r>
          </a:p>
          <a:p>
            <a:pPr defTabSz="849027">
              <a:lnSpc>
                <a:spcPct val="150000"/>
              </a:lnSpc>
            </a:pPr>
            <a:r>
              <a:rPr lang="en-US" sz="1000" dirty="0" err="1">
                <a:solidFill>
                  <a:srgbClr val="B2AEA8">
                    <a:lumMod val="75000"/>
                  </a:srgbClr>
                </a:solidFill>
              </a:rPr>
              <a:t>Suivez</a:t>
            </a: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-nous </a:t>
            </a:r>
            <a:r>
              <a:rPr lang="en-US" sz="1000" dirty="0" err="1">
                <a:solidFill>
                  <a:srgbClr val="B2AEA8">
                    <a:lumMod val="75000"/>
                  </a:srgbClr>
                </a:solidFill>
              </a:rPr>
              <a:t>sur</a:t>
            </a: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 LinkedIn et Twitter          @</a:t>
            </a:r>
            <a:r>
              <a:rPr lang="en-US" sz="10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0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71" y="458231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74" y="6334394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86677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95"/>
            <a:ext cx="7772400" cy="1470025"/>
          </a:xfrm>
          <a:prstGeom prst="rect">
            <a:avLst/>
          </a:prstGeom>
        </p:spPr>
        <p:txBody>
          <a:bodyPr lIns="90834" tIns="45407" rIns="90834" bIns="45407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90834" tIns="45407" rIns="90834" bIns="4540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520"/>
            <a:ext cx="2133600" cy="365125"/>
          </a:xfrm>
          <a:prstGeom prst="rect">
            <a:avLst/>
          </a:prstGeom>
        </p:spPr>
        <p:txBody>
          <a:bodyPr lIns="90834" tIns="45407" rIns="90834" bIns="45407"/>
          <a:lstStyle>
            <a:lvl1pPr defTabSz="849027">
              <a:defRPr/>
            </a:lvl1pPr>
          </a:lstStyle>
          <a:p>
            <a:fld id="{49B4ECE1-B704-48D7-AE61-7BC786E76CD3}" type="datetimeFigureOut">
              <a:rPr lang="fr-FR" smtClean="0">
                <a:solidFill>
                  <a:srgbClr val="660033"/>
                </a:solidFill>
              </a:rPr>
              <a:pPr/>
              <a:t>03/08/2017</a:t>
            </a:fld>
            <a:endParaRPr lang="fr-FR" dirty="0">
              <a:solidFill>
                <a:srgbClr val="66003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520"/>
            <a:ext cx="2895600" cy="365125"/>
          </a:xfrm>
          <a:prstGeom prst="rect">
            <a:avLst/>
          </a:prstGeom>
        </p:spPr>
        <p:txBody>
          <a:bodyPr lIns="90834" tIns="45407" rIns="90834" bIns="45407"/>
          <a:lstStyle>
            <a:lvl1pPr defTabSz="849027">
              <a:defRPr/>
            </a:lvl1pPr>
          </a:lstStyle>
          <a:p>
            <a:endParaRPr lang="fr-FR" dirty="0">
              <a:solidFill>
                <a:srgbClr val="66003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520"/>
            <a:ext cx="2133600" cy="365125"/>
          </a:xfrm>
          <a:prstGeom prst="rect">
            <a:avLst/>
          </a:prstGeom>
        </p:spPr>
        <p:txBody>
          <a:bodyPr lIns="90834" tIns="45407" rIns="90834" bIns="45407"/>
          <a:lstStyle>
            <a:lvl1pPr defTabSz="849027">
              <a:defRPr/>
            </a:lvl1pPr>
          </a:lstStyle>
          <a:p>
            <a:fld id="{05E1E4F9-684A-4CD3-A128-FC7BD84B185A}" type="slidenum">
              <a:rPr lang="fr-FR" smtClean="0">
                <a:solidFill>
                  <a:srgbClr val="660033"/>
                </a:solidFill>
              </a:rPr>
              <a:pPr/>
              <a:t>‹Nr.›</a:t>
            </a:fld>
            <a:endParaRPr lang="fr-FR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920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894" y="285268"/>
            <a:ext cx="7750175" cy="390266"/>
          </a:xfrm>
          <a:prstGeom prst="rect">
            <a:avLst/>
          </a:prstGeom>
        </p:spPr>
        <p:txBody>
          <a:bodyPr lIns="91414" tIns="45706" rIns="91414" bIns="45706"/>
          <a:lstStyle>
            <a:lvl1pPr>
              <a:defRPr sz="1500">
                <a:latin typeface="+mn-lt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cxnSp>
        <p:nvCxnSpPr>
          <p:cNvPr id="4" name="Connecteur droit 18"/>
          <p:cNvCxnSpPr/>
          <p:nvPr userDrawn="1"/>
        </p:nvCxnSpPr>
        <p:spPr>
          <a:xfrm>
            <a:off x="179895" y="952007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09" y="599613"/>
            <a:ext cx="8781449" cy="333131"/>
          </a:xfrm>
          <a:prstGeom prst="rect">
            <a:avLst/>
          </a:prstGeom>
        </p:spPr>
        <p:txBody>
          <a:bodyPr lIns="0" tIns="43619" rIns="87238" bIns="43619">
            <a:normAutofit/>
          </a:bodyPr>
          <a:lstStyle>
            <a:lvl1pPr marL="0" indent="0">
              <a:buNone/>
              <a:def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Rectangle 14"/>
          <p:cNvSpPr/>
          <p:nvPr userDrawn="1"/>
        </p:nvSpPr>
        <p:spPr bwMode="black">
          <a:xfrm>
            <a:off x="8771766" y="6542640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93" tIns="37447" rIns="74893" bIns="37447" anchor="ctr"/>
          <a:lstStyle/>
          <a:p>
            <a:pPr algn="ctr" defTabSz="815359">
              <a:defRPr/>
            </a:pP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7" name="ZoneTexte 27"/>
          <p:cNvSpPr txBox="1"/>
          <p:nvPr userDrawn="1"/>
        </p:nvSpPr>
        <p:spPr bwMode="white">
          <a:xfrm>
            <a:off x="8711471" y="6465653"/>
            <a:ext cx="334283" cy="200485"/>
          </a:xfrm>
          <a:prstGeom prst="rect">
            <a:avLst/>
          </a:prstGeom>
          <a:noFill/>
        </p:spPr>
        <p:txBody>
          <a:bodyPr wrap="none" lIns="76625" tIns="38313" rIns="76625" bIns="38313">
            <a:spAutoFit/>
          </a:bodyPr>
          <a:lstStyle/>
          <a:p>
            <a:pPr algn="r" defTabSz="815359">
              <a:defRPr/>
            </a:pPr>
            <a:fld id="{9F00E5D5-EAFA-4938-B8B1-75CEC1A1F8C7}" type="slidenum">
              <a:rPr lang="fr-FR" sz="800" b="1">
                <a:solidFill>
                  <a:srgbClr val="FFFFFF"/>
                </a:solidFill>
                <a:cs typeface="Arial" charset="0"/>
              </a:rPr>
              <a:pPr algn="r" defTabSz="815359">
                <a:defRPr/>
              </a:pPr>
              <a:t>‹Nr.›</a:t>
            </a:fld>
            <a:endParaRPr lang="fr-FR" sz="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ZoneTexte 9"/>
          <p:cNvSpPr txBox="1">
            <a:spLocks noChangeArrowheads="1"/>
          </p:cNvSpPr>
          <p:nvPr userDrawn="1"/>
        </p:nvSpPr>
        <p:spPr bwMode="ltGray">
          <a:xfrm>
            <a:off x="178510" y="6601865"/>
            <a:ext cx="1316066" cy="18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8313" rIns="0" bIns="38313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01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700" dirty="0">
                <a:solidFill>
                  <a:srgbClr val="BFBFBF"/>
                </a:solidFill>
                <a:latin typeface="Calibri" pitchFamily="34" charset="0"/>
                <a:cs typeface="Arial" charset="0"/>
              </a:rPr>
              <a:t>CONFIDENTIAL </a:t>
            </a:r>
            <a:r>
              <a:rPr lang="fr-FR" sz="700" dirty="0">
                <a:solidFill>
                  <a:srgbClr val="660033"/>
                </a:solidFill>
                <a:latin typeface="Calibri" pitchFamily="34" charset="0"/>
                <a:cs typeface="Arial" charset="0"/>
              </a:rPr>
              <a:t>© 2015 Sia Partners </a:t>
            </a:r>
            <a:endParaRPr lang="fr-FR" sz="700" dirty="0">
              <a:solidFill>
                <a:srgbClr val="BFBFB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10"/>
          <p:cNvSpPr/>
          <p:nvPr userDrawn="1"/>
        </p:nvSpPr>
        <p:spPr bwMode="ltGray">
          <a:xfrm>
            <a:off x="8766229" y="6754361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15359">
              <a:defRPr/>
            </a:pPr>
            <a:r>
              <a:rPr lang="fr-FR" sz="5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10" name="Rectangle 12"/>
          <p:cNvSpPr/>
          <p:nvPr userDrawn="1"/>
        </p:nvSpPr>
        <p:spPr bwMode="black">
          <a:xfrm>
            <a:off x="8771766" y="6542640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93" tIns="37447" rIns="74893" bIns="37447" anchor="ctr"/>
          <a:lstStyle/>
          <a:p>
            <a:pPr algn="ctr" defTabSz="815359">
              <a:defRPr/>
            </a:pP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11" name="ZoneTexte 13"/>
          <p:cNvSpPr txBox="1"/>
          <p:nvPr userDrawn="1"/>
        </p:nvSpPr>
        <p:spPr bwMode="white">
          <a:xfrm>
            <a:off x="8711471" y="6465653"/>
            <a:ext cx="334283" cy="200485"/>
          </a:xfrm>
          <a:prstGeom prst="rect">
            <a:avLst/>
          </a:prstGeom>
          <a:noFill/>
        </p:spPr>
        <p:txBody>
          <a:bodyPr wrap="none" lIns="76625" tIns="38313" rIns="76625" bIns="38313">
            <a:spAutoFit/>
          </a:bodyPr>
          <a:lstStyle/>
          <a:p>
            <a:pPr algn="r" defTabSz="815359">
              <a:defRPr/>
            </a:pPr>
            <a:fld id="{7A90C26C-8E1D-4BEE-A547-708D8CC57FCF}" type="slidenum">
              <a:rPr lang="fr-FR" sz="800" b="1">
                <a:solidFill>
                  <a:srgbClr val="FFFFFF"/>
                </a:solidFill>
                <a:cs typeface="Arial" charset="0"/>
              </a:rPr>
              <a:pPr algn="r" defTabSz="815359">
                <a:defRPr/>
              </a:pPr>
              <a:t>‹Nr.›</a:t>
            </a:fld>
            <a:endParaRPr lang="fr-FR" sz="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6"/>
          <p:cNvSpPr/>
          <p:nvPr userDrawn="1"/>
        </p:nvSpPr>
        <p:spPr bwMode="ltGray">
          <a:xfrm>
            <a:off x="8766229" y="6754361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15359">
              <a:defRPr/>
            </a:pPr>
            <a:r>
              <a:rPr lang="fr-FR" sz="5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92002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 bwMode="black">
          <a:xfrm>
            <a:off x="8771815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09" tIns="39657" rIns="79309" bIns="39657" anchor="ctr"/>
          <a:lstStyle/>
          <a:p>
            <a:pPr algn="ctr" defTabSz="86213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ZoneTexte 21"/>
          <p:cNvSpPr txBox="1">
            <a:spLocks noChangeArrowheads="1"/>
          </p:cNvSpPr>
          <p:nvPr/>
        </p:nvSpPr>
        <p:spPr bwMode="ltGray">
          <a:xfrm>
            <a:off x="178508" y="6601890"/>
            <a:ext cx="1492396" cy="20503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566" rIns="0" bIns="40566">
            <a:spAutoFit/>
          </a:bodyPr>
          <a:lstStyle>
            <a:lvl1pPr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© 2013 </a:t>
            </a:r>
            <a:r>
              <a:rPr lang="fr-FR" sz="800" dirty="0" err="1">
                <a:solidFill>
                  <a:srgbClr val="660033"/>
                </a:solidFill>
                <a:latin typeface="Calibri" pitchFamily="34" charset="0"/>
              </a:rPr>
              <a:t>Sia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fr-FR" sz="800" dirty="0" err="1">
                <a:solidFill>
                  <a:srgbClr val="660033"/>
                </a:solidFill>
                <a:latin typeface="Calibri" pitchFamily="34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 </a:t>
            </a:r>
            <a:endParaRPr lang="fr-FR" sz="800" dirty="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7" name="ZoneTexte 24"/>
          <p:cNvSpPr txBox="1">
            <a:spLocks noChangeArrowheads="1"/>
          </p:cNvSpPr>
          <p:nvPr/>
        </p:nvSpPr>
        <p:spPr bwMode="white">
          <a:xfrm>
            <a:off x="8675127" y="6465701"/>
            <a:ext cx="370653" cy="22042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140" tIns="40566" rIns="81140" bIns="40566">
            <a:spAutoFit/>
          </a:bodyPr>
          <a:lstStyle>
            <a:lvl1pPr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4A70EE4-E811-455A-9F26-99A64517EBA0}" type="slidenum">
              <a:rPr lang="fr-FR" sz="900" b="1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3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9" name="Rectangle 13"/>
          <p:cNvSpPr/>
          <p:nvPr/>
        </p:nvSpPr>
        <p:spPr bwMode="black">
          <a:xfrm>
            <a:off x="8771815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09" tIns="39657" rIns="79309" bIns="39657" anchor="ctr"/>
          <a:lstStyle/>
          <a:p>
            <a:pPr algn="ctr" defTabSz="86213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7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ZoneTexte 15"/>
          <p:cNvSpPr txBox="1">
            <a:spLocks noChangeArrowheads="1"/>
          </p:cNvSpPr>
          <p:nvPr/>
        </p:nvSpPr>
        <p:spPr bwMode="white">
          <a:xfrm>
            <a:off x="8675127" y="6465701"/>
            <a:ext cx="370653" cy="22042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140" tIns="40566" rIns="81140" bIns="40566">
            <a:spAutoFit/>
          </a:bodyPr>
          <a:lstStyle>
            <a:lvl1pPr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99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AD0B220-A6C1-4792-BB03-7B11D0D95212}" type="slidenum">
              <a:rPr lang="fr-FR" sz="900" b="1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</a:endParaRPr>
          </a:p>
        </p:txBody>
      </p:sp>
      <p:sp>
        <p:nvSpPr>
          <p:cNvPr id="12" name="Rectangle 17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34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3" name="Connecteur droit 18"/>
          <p:cNvCxnSpPr/>
          <p:nvPr/>
        </p:nvCxnSpPr>
        <p:spPr>
          <a:xfrm>
            <a:off x="179957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7" y="1097086"/>
            <a:ext cx="8780825" cy="5260872"/>
          </a:xfrm>
          <a:prstGeom prst="rect">
            <a:avLst/>
          </a:prstGeom>
        </p:spPr>
        <p:txBody>
          <a:bodyPr lIns="86340" tIns="43165" rIns="86340" bIns="43165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0807" indent="-119743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56521" indent="-92968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36026" indent="-140875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67742" indent="-140875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68" y="599653"/>
            <a:ext cx="8781449" cy="333131"/>
          </a:xfrm>
          <a:prstGeom prst="rect">
            <a:avLst/>
          </a:prstGeom>
        </p:spPr>
        <p:txBody>
          <a:bodyPr lIns="0" tIns="43165" rIns="86340" bIns="43165">
            <a:norm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17" y="340100"/>
            <a:ext cx="8780825" cy="290659"/>
          </a:xfrm>
          <a:prstGeom prst="rect">
            <a:avLst/>
          </a:prstGeom>
        </p:spPr>
        <p:txBody>
          <a:bodyPr lIns="0" tIns="43165" rIns="86340" bIns="43165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24837596"/>
      </p:ext>
    </p:extLst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37" y="1563469"/>
            <a:ext cx="8248098" cy="4216676"/>
          </a:xfrm>
          <a:prstGeom prst="rect">
            <a:avLst/>
          </a:prstGeom>
        </p:spPr>
        <p:txBody>
          <a:bodyPr lIns="91098" tIns="45542" rIns="91098" bIns="45542" anchor="ctr">
            <a:normAutofit/>
          </a:bodyPr>
          <a:lstStyle>
            <a:lvl1pPr marL="243823" indent="-243823">
              <a:buClr>
                <a:srgbClr val="660033"/>
              </a:buClr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36485" indent="-116626">
              <a:buClr>
                <a:srgbClr val="660033"/>
              </a:buClr>
              <a:buSzPct val="100000"/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1641" indent="-90552">
              <a:buClr>
                <a:srgbClr val="660033"/>
              </a:buClr>
              <a:buSzPct val="80000"/>
              <a:buFont typeface="Arial" pitchFamily="34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398665" indent="-137237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19152" indent="-137237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</p:txBody>
      </p:sp>
      <p:sp>
        <p:nvSpPr>
          <p:cNvPr id="15" name="Rectangle 14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42" tIns="38621" rIns="77242" bIns="38621" rtlCol="0" anchor="ctr"/>
          <a:lstStyle/>
          <a:p>
            <a:pPr algn="ctr" defTabSz="881361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8765567" y="6753671"/>
            <a:ext cx="197854" cy="42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dist" defTabSz="840958"/>
            <a:r>
              <a:rPr lang="en-GB" sz="6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  <a:endParaRPr lang="en-GB" sz="600" dirty="0">
              <a:solidFill>
                <a:srgbClr val="FFFFFF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42" tIns="38621" rIns="77242" bIns="38621" rtlCol="0" anchor="ctr"/>
          <a:lstStyle/>
          <a:p>
            <a:pPr algn="ctr" defTabSz="881361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80220" y="951316"/>
            <a:ext cx="8776129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8527" y="959354"/>
            <a:ext cx="1778135" cy="370283"/>
          </a:xfrm>
          <a:prstGeom prst="rect">
            <a:avLst/>
          </a:prstGeom>
          <a:noFill/>
        </p:spPr>
        <p:txBody>
          <a:bodyPr wrap="square" lIns="0" tIns="39516" rIns="79027" bIns="39516" rtlCol="0">
            <a:spAutoFit/>
          </a:bodyPr>
          <a:lstStyle/>
          <a:p>
            <a:pPr defTabSz="881361"/>
            <a:r>
              <a:rPr lang="en-GB" b="1">
                <a:solidFill>
                  <a:srgbClr val="660033"/>
                </a:solidFill>
                <a:cs typeface="Arial" pitchFamily="34" charset="0"/>
              </a:rPr>
              <a:t>Contents</a:t>
            </a:r>
            <a:endParaRPr lang="en-GB" b="1" dirty="0">
              <a:solidFill>
                <a:srgbClr val="660033"/>
              </a:solidFill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 bwMode="ltGray">
          <a:xfrm>
            <a:off x="178513" y="6602090"/>
            <a:ext cx="1336904" cy="187526"/>
          </a:xfrm>
          <a:prstGeom prst="rect">
            <a:avLst/>
          </a:prstGeom>
          <a:noFill/>
        </p:spPr>
        <p:txBody>
          <a:bodyPr wrap="none" lIns="0" tIns="39516" rIns="0" bIns="39516" rtlCol="0">
            <a:spAutoFit/>
          </a:bodyPr>
          <a:lstStyle/>
          <a:p>
            <a:pPr defTabSz="881361"/>
            <a:r>
              <a:rPr lang="en-GB" sz="7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7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700" noProof="1">
                <a:solidFill>
                  <a:srgbClr val="660033"/>
                </a:solidFill>
              </a:rPr>
              <a:t>2013 Sia Partners</a:t>
            </a:r>
            <a:endParaRPr lang="en-GB" sz="700" noProof="1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 bwMode="white">
          <a:xfrm>
            <a:off x="8712349" y="6465719"/>
            <a:ext cx="332722" cy="202914"/>
          </a:xfrm>
          <a:prstGeom prst="rect">
            <a:avLst/>
          </a:prstGeom>
          <a:noFill/>
        </p:spPr>
        <p:txBody>
          <a:bodyPr wrap="none" lIns="79027" tIns="39516" rIns="79027" bIns="39516" rtlCol="0">
            <a:spAutoFit/>
          </a:bodyPr>
          <a:lstStyle/>
          <a:p>
            <a:pPr algn="r" defTabSz="881361"/>
            <a:fld id="{8154DB9C-711B-4D46-8575-62ED220152BC}" type="slidenum">
              <a:rPr lang="en-GB" sz="800" b="1" smtClean="0">
                <a:solidFill>
                  <a:srgbClr val="FFFFFF"/>
                </a:solidFill>
              </a:rPr>
              <a:pPr algn="r" defTabSz="881361"/>
              <a:t>‹Nr.›</a:t>
            </a:fld>
            <a:endParaRPr lang="en-GB" sz="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125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09" y="1097086"/>
            <a:ext cx="8780826" cy="5260872"/>
          </a:xfrm>
          <a:prstGeom prst="rect">
            <a:avLst/>
          </a:prstGeom>
        </p:spPr>
        <p:txBody>
          <a:bodyPr lIns="91098" tIns="45542" rIns="91098" bIns="45542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36485" indent="-116626">
              <a:buClr>
                <a:schemeClr val="tx1"/>
              </a:buClr>
              <a:buSzPct val="85000"/>
              <a:buFont typeface="Arial" pitchFamily="34" charset="0"/>
              <a:buChar char="•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1641" indent="-90552">
              <a:buClr>
                <a:schemeClr val="tx1"/>
              </a:buClr>
              <a:buSzPct val="85000"/>
              <a:buFont typeface="Arial" pitchFamily="34" charset="0"/>
              <a:buChar char="•"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398665" indent="-137237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19152" indent="-137237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22" y="599637"/>
            <a:ext cx="8781449" cy="333131"/>
          </a:xfrm>
          <a:prstGeom prst="rect">
            <a:avLst/>
          </a:prstGeom>
        </p:spPr>
        <p:txBody>
          <a:bodyPr lIns="0" tIns="45542" rIns="91098" bIns="45542">
            <a:normAutofit/>
          </a:bodyPr>
          <a:lstStyle>
            <a:lvl1pPr marL="0" indent="0">
              <a:buNone/>
              <a:def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8409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Cliquez pour modifier les styles du texte du masque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42" tIns="38621" rIns="77242" bIns="38621" rtlCol="0" anchor="ctr"/>
          <a:lstStyle/>
          <a:p>
            <a:pPr algn="ctr" defTabSz="881361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8765567" y="6753671"/>
            <a:ext cx="197854" cy="42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dist" defTabSz="840958"/>
            <a:r>
              <a:rPr lang="en-GB" sz="6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  <a:endParaRPr lang="en-GB" sz="600" dirty="0">
              <a:solidFill>
                <a:srgbClr val="FFFFFF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42" tIns="38621" rIns="77242" bIns="38621" rtlCol="0" anchor="ctr"/>
          <a:lstStyle/>
          <a:p>
            <a:pPr algn="ctr" defTabSz="881361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80220" y="951316"/>
            <a:ext cx="8776129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09" y="340054"/>
            <a:ext cx="8780826" cy="290659"/>
          </a:xfrm>
          <a:prstGeom prst="rect">
            <a:avLst/>
          </a:prstGeom>
        </p:spPr>
        <p:txBody>
          <a:bodyPr lIns="0" tIns="45542" rIns="91098" bIns="45542">
            <a:noAutofit/>
          </a:bodyPr>
          <a:lstStyle>
            <a:lvl1pPr>
              <a:defRPr sz="15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en-GB"/>
              <a:t>Cliquez pour modifier le style du titre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 bwMode="white">
          <a:xfrm>
            <a:off x="8712349" y="6465719"/>
            <a:ext cx="332722" cy="202914"/>
          </a:xfrm>
          <a:prstGeom prst="rect">
            <a:avLst/>
          </a:prstGeom>
          <a:noFill/>
        </p:spPr>
        <p:txBody>
          <a:bodyPr wrap="none" lIns="79027" tIns="39516" rIns="79027" bIns="39516" rtlCol="0">
            <a:spAutoFit/>
          </a:bodyPr>
          <a:lstStyle/>
          <a:p>
            <a:pPr algn="r" defTabSz="881361"/>
            <a:fld id="{CC971676-8AD5-4836-830B-2F79CFFD510E}" type="slidenum">
              <a:rPr lang="en-GB" sz="800" b="1" smtClean="0">
                <a:solidFill>
                  <a:srgbClr val="FFFFFF"/>
                </a:solidFill>
              </a:rPr>
              <a:pPr algn="r" defTabSz="881361"/>
              <a:t>‹Nr.›</a:t>
            </a:fld>
            <a:endParaRPr lang="en-GB" sz="800" b="1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178513" y="6602090"/>
            <a:ext cx="1336904" cy="187526"/>
          </a:xfrm>
          <a:prstGeom prst="rect">
            <a:avLst/>
          </a:prstGeom>
          <a:noFill/>
        </p:spPr>
        <p:txBody>
          <a:bodyPr wrap="none" lIns="0" tIns="39516" rIns="0" bIns="39516" rtlCol="0">
            <a:spAutoFit/>
          </a:bodyPr>
          <a:lstStyle/>
          <a:p>
            <a:pPr defTabSz="881361"/>
            <a:r>
              <a:rPr lang="en-GB" sz="7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7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700" noProof="1">
                <a:solidFill>
                  <a:srgbClr val="660033"/>
                </a:solidFill>
              </a:rPr>
              <a:t>2015 Sia Partners</a:t>
            </a:r>
            <a:endParaRPr lang="en-GB" sz="700" noProof="1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9693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14" y="599651"/>
            <a:ext cx="8781450" cy="333131"/>
          </a:xfrm>
          <a:prstGeom prst="rect">
            <a:avLst/>
          </a:prstGeom>
        </p:spPr>
        <p:txBody>
          <a:bodyPr lIns="0" tIns="45534" rIns="91064" bIns="45534">
            <a:no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13" y="340066"/>
            <a:ext cx="8780826" cy="290659"/>
          </a:xfrm>
          <a:prstGeom prst="rect">
            <a:avLst/>
          </a:prstGeom>
        </p:spPr>
        <p:txBody>
          <a:bodyPr lIns="0" tIns="45534" rIns="91064" bIns="45534">
            <a:noAutofit/>
          </a:bodyPr>
          <a:lstStyle>
            <a:lvl1pPr algn="l">
              <a:defRPr sz="16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7"/>
            <a:ext cx="8776188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46"/>
            <a:ext cx="8776188" cy="5447233"/>
          </a:xfrm>
          <a:prstGeom prst="rect">
            <a:avLst/>
          </a:prstGeom>
        </p:spPr>
        <p:txBody>
          <a:bodyPr lIns="91091" tIns="45542" rIns="91091" bIns="45542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7903" indent="-237903">
              <a:buSzPct val="85000"/>
              <a:buFont typeface="Arial" panose="020B0604020202020204" pitchFamily="34" charset="0"/>
              <a:buChar char="•"/>
              <a:defRPr sz="1400" baseline="0">
                <a:solidFill>
                  <a:schemeClr val="tx2"/>
                </a:solidFill>
              </a:defRPr>
            </a:lvl2pPr>
            <a:lvl3pPr marL="814633" indent="-247998">
              <a:buSzPct val="85000"/>
              <a:buFont typeface="Calibri" panose="020F0502020204030204" pitchFamily="34" charset="0"/>
              <a:buChar char="–"/>
              <a:defRPr sz="1300" baseline="0">
                <a:solidFill>
                  <a:schemeClr val="tx2"/>
                </a:solidFill>
              </a:defRPr>
            </a:lvl3pPr>
            <a:lvl4pPr marL="1387044" indent="-240785">
              <a:buSzPct val="85000"/>
              <a:defRPr sz="1100">
                <a:solidFill>
                  <a:schemeClr val="tx2"/>
                </a:solidFill>
              </a:defRPr>
            </a:lvl4pPr>
            <a:lvl5pPr marL="1868615" indent="-207626">
              <a:buSzPct val="85000"/>
              <a:buFont typeface="Calibri" panose="020F0502020204030204" pitchFamily="34" charset="0"/>
              <a:buChar char="–"/>
              <a:defRPr sz="11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8" name="Connecteur droit 9"/>
          <p:cNvCxnSpPr/>
          <p:nvPr userDrawn="1"/>
        </p:nvCxnSpPr>
        <p:spPr>
          <a:xfrm>
            <a:off x="180244" y="952507"/>
            <a:ext cx="8776188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 userDrawn="1"/>
        </p:nvSpPr>
        <p:spPr bwMode="ltGray">
          <a:xfrm>
            <a:off x="5834936" y="6572811"/>
            <a:ext cx="3101517" cy="225483"/>
          </a:xfrm>
          <a:prstGeom prst="rect">
            <a:avLst/>
          </a:prstGeom>
          <a:noFill/>
        </p:spPr>
        <p:txBody>
          <a:bodyPr wrap="square" lIns="0" tIns="38997" rIns="0" bIns="38997" rtlCol="0">
            <a:spAutoFit/>
          </a:bodyPr>
          <a:lstStyle/>
          <a:p>
            <a:pPr algn="r" defTabSz="830498"/>
            <a:fld id="{89689069-2801-4AA0-8F54-B147BB38CC7B}" type="slidenum">
              <a:rPr lang="fr-FR" sz="900" smtClean="0">
                <a:solidFill>
                  <a:srgbClr val="B2AEA8">
                    <a:lumMod val="50000"/>
                  </a:srgbClr>
                </a:solidFill>
              </a:rPr>
              <a:pPr algn="r" defTabSz="830498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178513" y="6602090"/>
            <a:ext cx="1336904" cy="187526"/>
          </a:xfrm>
          <a:prstGeom prst="rect">
            <a:avLst/>
          </a:prstGeom>
          <a:noFill/>
        </p:spPr>
        <p:txBody>
          <a:bodyPr wrap="none" lIns="0" tIns="39516" rIns="0" bIns="39516" rtlCol="0">
            <a:spAutoFit/>
          </a:bodyPr>
          <a:lstStyle/>
          <a:p>
            <a:pPr defTabSz="881361"/>
            <a:r>
              <a:rPr lang="en-GB" sz="7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7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700" noProof="1">
                <a:solidFill>
                  <a:srgbClr val="660033"/>
                </a:solidFill>
              </a:rPr>
              <a:t>2015 Sia Partners</a:t>
            </a:r>
            <a:endParaRPr lang="en-GB" sz="700" noProof="1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49570"/>
      </p:ext>
    </p:extLst>
  </p:cSld>
  <p:clrMapOvr>
    <a:masterClrMapping/>
  </p:clrMapOvr>
  <p:hf hdr="0" ftr="0" dt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- 1 Title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9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65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105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402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4286596" y="4354143"/>
            <a:ext cx="433758" cy="32790"/>
            <a:chOff x="4259569" y="3915971"/>
            <a:chExt cx="469905" cy="3279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7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33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7" y="6026894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3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8" y="623738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sp>
        <p:nvSpPr>
          <p:cNvPr id="17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9" y="476674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69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8" name="Image 1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 userDrawn="1"/>
        </p:nvSpPr>
        <p:spPr>
          <a:xfrm>
            <a:off x="630987" y="6237315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630987" y="6375828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74808659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9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65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0" name="Image 29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sp>
        <p:nvSpPr>
          <p:cNvPr id="36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9" y="476674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69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3" name="Image 22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sp>
        <p:nvSpPr>
          <p:cNvPr id="5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105"/>
            <a:ext cx="2392881" cy="381869"/>
          </a:xfrm>
          <a:prstGeom prst="rect">
            <a:avLst/>
          </a:prstGeom>
          <a:ln>
            <a:noFill/>
          </a:ln>
        </p:spPr>
        <p:txBody>
          <a:bodyPr lIns="90977" tIns="45482" rIns="90977" bIns="45482"/>
          <a:lstStyle>
            <a:lvl1pPr marL="0" indent="0" algn="ctr">
              <a:buNone/>
              <a:defRPr lang="fr-FR" sz="1402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55" name="Groupe 54"/>
          <p:cNvGrpSpPr/>
          <p:nvPr userDrawn="1"/>
        </p:nvGrpSpPr>
        <p:grpSpPr>
          <a:xfrm>
            <a:off x="4286596" y="4354143"/>
            <a:ext cx="433758" cy="32790"/>
            <a:chOff x="4259569" y="3915971"/>
            <a:chExt cx="469905" cy="3279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7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7" y="6026894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8" y="623738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630987" y="6237315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630987" y="6375828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2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2" y="6032635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8" y="6243112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9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3242621" y="6243054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3242621" y="6381572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778732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9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65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sp>
        <p:nvSpPr>
          <p:cNvPr id="15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9" y="476674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69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34" name="Image 3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sp>
        <p:nvSpPr>
          <p:cNvPr id="4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105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402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7" name="Groupe 46"/>
          <p:cNvGrpSpPr/>
          <p:nvPr userDrawn="1"/>
        </p:nvGrpSpPr>
        <p:grpSpPr>
          <a:xfrm>
            <a:off x="4286596" y="4354143"/>
            <a:ext cx="433758" cy="32790"/>
            <a:chOff x="4259569" y="3915971"/>
            <a:chExt cx="469905" cy="3279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7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4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7" y="6026894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5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8" y="623738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7" name="Connecteur droit 56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 userDrawn="1"/>
        </p:nvSpPr>
        <p:spPr>
          <a:xfrm>
            <a:off x="630987" y="6237315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630987" y="6375828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2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2" y="6032635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8" y="6243112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9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3242621" y="6243054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3242621" y="6381572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7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7" y="6032635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12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9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5871356" y="6243054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5871356" y="6381572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117989223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9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65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sp>
        <p:nvSpPr>
          <p:cNvPr id="30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9" y="476674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69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0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105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402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4286596" y="4354143"/>
            <a:ext cx="433758" cy="32790"/>
            <a:chOff x="4259569" y="3915971"/>
            <a:chExt cx="469905" cy="3279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545580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9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65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9" y="476674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69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8" name="Image 2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cxnSp>
        <p:nvCxnSpPr>
          <p:cNvPr id="45" name="Connecteur droit 4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7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4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7" y="6026894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4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8" y="623738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4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0" name="Connecteur droit 4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 userDrawn="1"/>
        </p:nvSpPr>
        <p:spPr>
          <a:xfrm>
            <a:off x="630987" y="6237315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630987" y="6375828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15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25131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50265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75397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700529" indent="0">
              <a:buNone/>
              <a:defRPr lang="fr-FR" sz="215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70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402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4286596" y="4858194"/>
            <a:ext cx="433758" cy="32790"/>
            <a:chOff x="4259569" y="3915971"/>
            <a:chExt cx="469905" cy="3279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320267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9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65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9" y="476674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69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cxnSp>
        <p:nvCxnSpPr>
          <p:cNvPr id="55" name="Connecteur droit 5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7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7" y="6026894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8" y="623738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630987" y="6237315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630987" y="6375828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2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5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2" y="6032635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6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8" y="6243112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7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9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 userDrawn="1"/>
        </p:nvSpPr>
        <p:spPr>
          <a:xfrm>
            <a:off x="3242621" y="6243054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0" name="ZoneTexte 69"/>
          <p:cNvSpPr txBox="1"/>
          <p:nvPr userDrawn="1"/>
        </p:nvSpPr>
        <p:spPr>
          <a:xfrm>
            <a:off x="3242621" y="6381572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15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25131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50265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75397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700529" indent="0">
              <a:buNone/>
              <a:defRPr lang="fr-FR" sz="215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70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402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4" name="Groupe 43"/>
          <p:cNvGrpSpPr/>
          <p:nvPr userDrawn="1"/>
        </p:nvGrpSpPr>
        <p:grpSpPr>
          <a:xfrm>
            <a:off x="4286596" y="4858194"/>
            <a:ext cx="433758" cy="32790"/>
            <a:chOff x="4259569" y="3915971"/>
            <a:chExt cx="469905" cy="3279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507395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9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65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9" y="476674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69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46" name="Image 45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cxnSp>
        <p:nvCxnSpPr>
          <p:cNvPr id="69" name="Connecteur droit 68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7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7" y="6026894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8" y="623738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3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 userDrawn="1"/>
        </p:nvSpPr>
        <p:spPr>
          <a:xfrm>
            <a:off x="630987" y="6237315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630987" y="6375828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77" name="Connecteur droit 76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2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9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2" y="6032635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0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8" y="6243112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1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9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82" name="Connecteur droit 81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 userDrawn="1"/>
        </p:nvSpPr>
        <p:spPr>
          <a:xfrm>
            <a:off x="3242621" y="6243054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84" name="ZoneTexte 83"/>
          <p:cNvSpPr txBox="1"/>
          <p:nvPr userDrawn="1"/>
        </p:nvSpPr>
        <p:spPr>
          <a:xfrm>
            <a:off x="3242621" y="6381572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85" name="Connecteur droit 84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7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87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7" y="6032635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4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8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12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9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9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4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34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34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90" name="Connecteur droit 89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 userDrawn="1"/>
        </p:nvSpPr>
        <p:spPr>
          <a:xfrm>
            <a:off x="5871356" y="6243054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5871356" y="6381572"/>
            <a:ext cx="398814" cy="21524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37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15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25131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50265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75397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700529" indent="0">
              <a:buNone/>
              <a:defRPr lang="fr-FR" sz="215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70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402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4286596" y="4858194"/>
            <a:ext cx="433758" cy="32790"/>
            <a:chOff x="4259569" y="3915971"/>
            <a:chExt cx="469905" cy="3279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8665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sa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/>
          <p:nvPr userDrawn="1"/>
        </p:nvSpPr>
        <p:spPr bwMode="ltGray">
          <a:xfrm>
            <a:off x="898072" y="895796"/>
            <a:ext cx="4358898" cy="1080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125" tIns="40559" rIns="81125" bIns="40559" anchor="ctr"/>
          <a:lstStyle/>
          <a:p>
            <a:pPr algn="ctr" defTabSz="86326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700" dirty="0">
              <a:solidFill>
                <a:srgbClr val="FFFFFF"/>
              </a:solidFill>
            </a:endParaRPr>
          </a:p>
        </p:txBody>
      </p:sp>
      <p:sp>
        <p:nvSpPr>
          <p:cNvPr id="9" name="ZoneTexte 22"/>
          <p:cNvSpPr txBox="1">
            <a:spLocks noChangeArrowheads="1"/>
          </p:cNvSpPr>
          <p:nvPr userDrawn="1"/>
        </p:nvSpPr>
        <p:spPr bwMode="ltGray">
          <a:xfrm>
            <a:off x="6517591" y="725483"/>
            <a:ext cx="2447902" cy="4204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3157" rIns="0" bIns="43157" anchor="ctr"/>
          <a:lstStyle>
            <a:lvl1pPr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srgbClr val="BFBFBF"/>
                </a:solidFill>
                <a:latin typeface="Calibri" pitchFamily="34" charset="0"/>
              </a:rPr>
              <a:t>Paris </a:t>
            </a:r>
            <a:r>
              <a:rPr lang="fr-FR" sz="900" b="1" dirty="0">
                <a:solidFill>
                  <a:srgbClr val="BFBFBF"/>
                </a:solidFill>
                <a:latin typeface="Arial Narrow" pitchFamily="34" charset="0"/>
              </a:rPr>
              <a:t>|</a:t>
            </a:r>
            <a:r>
              <a:rPr lang="fr-FR" sz="900" b="1" dirty="0">
                <a:solidFill>
                  <a:srgbClr val="BFBFBF"/>
                </a:solidFill>
                <a:latin typeface="Calibri" pitchFamily="34" charset="0"/>
              </a:rPr>
              <a:t> Bruxelles </a:t>
            </a:r>
            <a:r>
              <a:rPr lang="fr-FR" sz="900" b="1" dirty="0">
                <a:solidFill>
                  <a:srgbClr val="BFBFBF"/>
                </a:solidFill>
                <a:latin typeface="Arial Narrow" pitchFamily="34" charset="0"/>
              </a:rPr>
              <a:t>|</a:t>
            </a:r>
            <a:r>
              <a:rPr lang="fr-FR" sz="900" b="1" dirty="0">
                <a:solidFill>
                  <a:srgbClr val="BFBFBF"/>
                </a:solidFill>
                <a:latin typeface="Calibri" pitchFamily="34" charset="0"/>
              </a:rPr>
              <a:t> Amsterdam </a:t>
            </a:r>
            <a:r>
              <a:rPr lang="fr-FR" sz="900" b="1" dirty="0">
                <a:solidFill>
                  <a:srgbClr val="BFBFBF"/>
                </a:solidFill>
                <a:latin typeface="Arial Narrow" pitchFamily="34" charset="0"/>
              </a:rPr>
              <a:t>|</a:t>
            </a:r>
            <a:r>
              <a:rPr lang="fr-FR" sz="900" b="1" dirty="0">
                <a:solidFill>
                  <a:srgbClr val="BFBFBF"/>
                </a:solidFill>
                <a:latin typeface="Calibri" pitchFamily="34" charset="0"/>
              </a:rPr>
              <a:t> Roma </a:t>
            </a:r>
            <a:r>
              <a:rPr lang="fr-FR" sz="900" b="1" dirty="0">
                <a:solidFill>
                  <a:srgbClr val="BFBFBF"/>
                </a:solidFill>
                <a:latin typeface="Arial Narrow" pitchFamily="34" charset="0"/>
              </a:rPr>
              <a:t>|</a:t>
            </a:r>
            <a:r>
              <a:rPr lang="fr-FR" sz="900" b="1" dirty="0">
                <a:solidFill>
                  <a:srgbClr val="BFBFBF"/>
                </a:solidFill>
                <a:latin typeface="Calibri" pitchFamily="34" charset="0"/>
              </a:rPr>
              <a:t> Milano </a:t>
            </a:r>
            <a:r>
              <a:rPr lang="fr-FR" sz="900" b="1" dirty="0">
                <a:solidFill>
                  <a:srgbClr val="BFBFBF"/>
                </a:solidFill>
                <a:latin typeface="Arial Narrow" pitchFamily="34" charset="0"/>
              </a:rPr>
              <a:t>|</a:t>
            </a:r>
            <a:r>
              <a:rPr lang="fr-FR" sz="900" b="1" dirty="0">
                <a:solidFill>
                  <a:srgbClr val="BFBFBF"/>
                </a:solidFill>
                <a:latin typeface="Calibri" pitchFamily="34" charset="0"/>
              </a:rPr>
              <a:t> Casablanca</a:t>
            </a:r>
            <a:r>
              <a:rPr lang="fr-FR" sz="900" b="1" dirty="0">
                <a:solidFill>
                  <a:srgbClr val="BFBFBF"/>
                </a:solidFill>
                <a:latin typeface="Arial Narrow" pitchFamily="34" charset="0"/>
              </a:rPr>
              <a:t> |</a:t>
            </a:r>
            <a:r>
              <a:rPr lang="fr-FR" sz="900" b="1" dirty="0">
                <a:solidFill>
                  <a:srgbClr val="BFBFBF"/>
                </a:solidFill>
                <a:latin typeface="Calibri" pitchFamily="34" charset="0"/>
              </a:rPr>
              <a:t> Dubaï</a:t>
            </a:r>
          </a:p>
        </p:txBody>
      </p:sp>
      <p:sp>
        <p:nvSpPr>
          <p:cNvPr id="10" name="ZoneTexte 23"/>
          <p:cNvSpPr txBox="1">
            <a:spLocks noChangeArrowheads="1"/>
          </p:cNvSpPr>
          <p:nvPr userDrawn="1"/>
        </p:nvSpPr>
        <p:spPr bwMode="ltGray">
          <a:xfrm>
            <a:off x="898072" y="96243"/>
            <a:ext cx="1378242" cy="73732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3157" rIns="0" bIns="43157"/>
          <a:lstStyle>
            <a:lvl1pPr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srgbClr val="BFBFBF"/>
                </a:solidFill>
                <a:latin typeface="Calibri" pitchFamily="34" charset="0"/>
              </a:rPr>
              <a:t>Bureau de Paris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BFBFBF"/>
                </a:solidFill>
                <a:latin typeface="Calibri" pitchFamily="34" charset="0"/>
              </a:rPr>
              <a:t>18, boulevard Montmartre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BFBFBF"/>
                </a:solidFill>
                <a:latin typeface="Calibri" pitchFamily="34" charset="0"/>
              </a:rPr>
              <a:t>75009 Paris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BFBFBF"/>
                </a:solidFill>
                <a:latin typeface="Calibri" pitchFamily="34" charset="0"/>
              </a:rPr>
              <a:t>Tel: (33) 1 42 77 76 17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BFBFBF"/>
                </a:solidFill>
                <a:latin typeface="Calibri" pitchFamily="34" charset="0"/>
              </a:rPr>
              <a:t>Internet: www.sia-partners.com</a:t>
            </a:r>
          </a:p>
        </p:txBody>
      </p:sp>
      <p:sp>
        <p:nvSpPr>
          <p:cNvPr id="11" name="Rectangle 15"/>
          <p:cNvSpPr/>
          <p:nvPr userDrawn="1"/>
        </p:nvSpPr>
        <p:spPr bwMode="ltGray">
          <a:xfrm>
            <a:off x="4383813" y="895796"/>
            <a:ext cx="1569074" cy="1080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125" tIns="40559" rIns="81125" bIns="40559" anchor="ctr"/>
          <a:lstStyle/>
          <a:p>
            <a:pPr algn="ctr" defTabSz="86326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700" dirty="0">
              <a:solidFill>
                <a:srgbClr val="FFFFFF"/>
              </a:solidFill>
            </a:endParaRP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>
          <a:xfrm>
            <a:off x="178509" y="6027447"/>
            <a:ext cx="2089486" cy="666261"/>
          </a:xfrm>
          <a:prstGeom prst="rect">
            <a:avLst/>
          </a:prstGeom>
        </p:spPr>
        <p:txBody>
          <a:bodyPr lIns="0" tIns="40559" rIns="0" bIns="40559"/>
          <a:lstStyle>
            <a:lvl1pPr>
              <a:buFontTx/>
              <a:buNone/>
              <a:defRPr sz="800"/>
            </a:lvl1pPr>
          </a:lstStyle>
          <a:p>
            <a:pPr lvl="0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263" y="1648474"/>
            <a:ext cx="6433351" cy="1752600"/>
          </a:xfrm>
          <a:prstGeom prst="rect">
            <a:avLst/>
          </a:prstGeom>
        </p:spPr>
        <p:txBody>
          <a:bodyPr lIns="0" tIns="43157" rIns="86324" bIns="43157" anchor="b"/>
          <a:lstStyle>
            <a:lvl1pPr marL="0" indent="0" algn="l">
              <a:buNone/>
              <a:defRPr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43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6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1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83263" y="3314113"/>
            <a:ext cx="6433351" cy="914400"/>
          </a:xfrm>
          <a:prstGeom prst="rect">
            <a:avLst/>
          </a:prstGeom>
        </p:spPr>
        <p:txBody>
          <a:bodyPr lIns="0" tIns="43157" rIns="86324" bIns="43157" anchor="t"/>
          <a:lstStyle>
            <a:lvl1pPr marL="0" indent="0" algn="l" defTabSz="863263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7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0" indent="0" algn="l" defTabSz="863263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863263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863263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863263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183263" y="4561649"/>
            <a:ext cx="6433351" cy="444158"/>
          </a:xfrm>
          <a:prstGeom prst="rect">
            <a:avLst/>
          </a:prstGeom>
        </p:spPr>
        <p:txBody>
          <a:bodyPr lIns="0" tIns="43157" rIns="86324" bIns="43157" anchor="ctr"/>
          <a:lstStyle>
            <a:lvl1pPr marL="0" indent="0" algn="l" defTabSz="863263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300" kern="120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0" indent="0" algn="l" defTabSz="863263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863263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863263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863263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6876014" y="6560432"/>
            <a:ext cx="2089486" cy="199878"/>
          </a:xfrm>
          <a:prstGeom prst="rect">
            <a:avLst/>
          </a:prstGeom>
        </p:spPr>
        <p:txBody>
          <a:bodyPr lIns="0" tIns="40559" rIns="0" bIns="40559"/>
          <a:lstStyle>
            <a:lvl1pPr algn="r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3314" name="Picture 2" descr="http://energy.sia-partners.com/files/2013/03/logo-si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56" y="106832"/>
            <a:ext cx="826513" cy="9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449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11" y="2681489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65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9" y="476674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69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2" name="Image 11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2" y="-363032"/>
            <a:ext cx="4095851" cy="2495909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15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25131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50265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75397" indent="0">
              <a:buNone/>
              <a:defRPr lang="fr-FR" sz="215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700529" indent="0">
              <a:buNone/>
              <a:defRPr lang="fr-FR" sz="215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70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402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4286596" y="4858194"/>
            <a:ext cx="433758" cy="32790"/>
            <a:chOff x="4259569" y="3915971"/>
            <a:chExt cx="469905" cy="3279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903845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6" y="1916832"/>
            <a:ext cx="6912768" cy="3528392"/>
          </a:xfrm>
          <a:prstGeom prst="rect">
            <a:avLst/>
          </a:prstGeom>
        </p:spPr>
        <p:txBody>
          <a:bodyPr lIns="90977" tIns="45482" rIns="90977" bIns="45482"/>
          <a:lstStyle>
            <a:lvl1pPr marL="318856" indent="-318856">
              <a:buFont typeface="+mj-lt"/>
              <a:buAutoNum type="arabicPeriod"/>
              <a:defRPr lang="fr-FR" sz="1496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65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8" y="958885"/>
            <a:ext cx="1777512" cy="353942"/>
          </a:xfrm>
          <a:prstGeom prst="rect">
            <a:avLst/>
          </a:prstGeom>
          <a:noFill/>
        </p:spPr>
        <p:txBody>
          <a:bodyPr lIns="0" tIns="39941" rIns="79886" bIns="39941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48750" eaLnBrk="1" hangingPunct="1">
              <a:defRPr/>
            </a:pPr>
            <a:r>
              <a:rPr lang="fr-FR" sz="1776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sz="1776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78778" y="958885"/>
            <a:ext cx="1777512" cy="353942"/>
          </a:xfrm>
          <a:prstGeom prst="rect">
            <a:avLst/>
          </a:prstGeom>
          <a:noFill/>
        </p:spPr>
        <p:txBody>
          <a:bodyPr lIns="0" tIns="39941" rIns="79886" bIns="39941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48750" eaLnBrk="1" hangingPunct="1">
              <a:defRPr/>
            </a:pPr>
            <a:r>
              <a:rPr lang="fr-FR" sz="1776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sz="1776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algn="r" defTabSz="850285">
              <a:defRPr/>
            </a:pPr>
            <a:fld id="{89689069-2801-4AA0-8F54-B147BB38CC7B}" type="slidenum">
              <a:rPr lang="fr-FR" sz="934">
                <a:solidFill>
                  <a:srgbClr val="B2AEA8">
                    <a:lumMod val="50000"/>
                  </a:srgbClr>
                </a:solidFill>
                <a:cs typeface="Arial" charset="0"/>
              </a:rPr>
              <a:pPr algn="r" defTabSz="850285">
                <a:defRPr/>
              </a:pPr>
              <a:t>‹Nr.›</a:t>
            </a:fld>
            <a:endParaRPr lang="fr-FR" sz="934" dirty="0">
              <a:solidFill>
                <a:srgbClr val="B2AEA8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41132"/>
      </p:ext>
    </p:extLst>
  </p:cSld>
  <p:clrMapOvr>
    <a:masterClrMapping/>
  </p:clrMapOvr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6" y="1916832"/>
            <a:ext cx="6912768" cy="3528392"/>
          </a:xfrm>
          <a:prstGeom prst="rect">
            <a:avLst/>
          </a:prstGeom>
        </p:spPr>
        <p:txBody>
          <a:bodyPr lIns="90977" tIns="45482" rIns="90977" bIns="45482"/>
          <a:lstStyle>
            <a:lvl1pPr marL="318856" indent="-318856">
              <a:buFont typeface="+mj-lt"/>
              <a:buAutoNum type="arabicPeriod"/>
              <a:defRPr lang="fr-FR" sz="1496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65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8" y="958885"/>
            <a:ext cx="1777512" cy="353942"/>
          </a:xfrm>
          <a:prstGeom prst="rect">
            <a:avLst/>
          </a:prstGeom>
          <a:noFill/>
        </p:spPr>
        <p:txBody>
          <a:bodyPr lIns="0" tIns="39941" rIns="79886" bIns="39941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48750" eaLnBrk="1" hangingPunct="1">
              <a:defRPr/>
            </a:pPr>
            <a:r>
              <a:rPr lang="fr-FR" sz="1776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15" name="ZoneTexte 14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algn="r" defTabSz="850285">
              <a:defRPr/>
            </a:pPr>
            <a:fld id="{89689069-2801-4AA0-8F54-B147BB38CC7B}" type="slidenum">
              <a:rPr lang="fr-FR" sz="934">
                <a:solidFill>
                  <a:srgbClr val="B2AEA8">
                    <a:lumMod val="50000"/>
                  </a:srgbClr>
                </a:solidFill>
                <a:cs typeface="Arial" charset="0"/>
              </a:rPr>
              <a:pPr algn="r" defTabSz="850285">
                <a:defRPr/>
              </a:pPr>
              <a:t>‹Nr.›</a:t>
            </a:fld>
            <a:endParaRPr lang="fr-FR" sz="934" dirty="0">
              <a:solidFill>
                <a:srgbClr val="B2AEA8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34378"/>
      </p:ext>
    </p:extLst>
  </p:cSld>
  <p:clrMapOvr>
    <a:masterClrMapping/>
  </p:clrMapOvr>
  <p:hf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91360" y="3397280"/>
            <a:ext cx="611065" cy="358775"/>
          </a:xfrm>
          <a:prstGeom prst="rect">
            <a:avLst/>
          </a:prstGeom>
          <a:noFill/>
        </p:spPr>
        <p:txBody>
          <a:bodyPr wrap="none" lIns="0" tIns="39941" rIns="0" bIns="39941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848750" eaLnBrk="1" hangingPunct="1">
              <a:defRPr/>
            </a:pPr>
            <a:r>
              <a:rPr lang="fr-FR" sz="1776" dirty="0">
                <a:solidFill>
                  <a:srgbClr val="BFBFBF"/>
                </a:solidFill>
                <a:latin typeface="Calibri" pitchFamily="34" charset="0"/>
                <a:cs typeface="Arial" charset="0"/>
              </a:rPr>
              <a:t>section</a:t>
            </a:r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472222" y="2857504"/>
            <a:ext cx="7487139" cy="642942"/>
          </a:xfrm>
          <a:prstGeom prst="rect">
            <a:avLst/>
          </a:prstGeom>
          <a:noFill/>
        </p:spPr>
        <p:txBody>
          <a:bodyPr lIns="90948" tIns="45464" rIns="90948" bIns="45464" anchor="ctr">
            <a:normAutofit/>
          </a:bodyPr>
          <a:lstStyle>
            <a:lvl1pPr marL="0" indent="0">
              <a:buFontTx/>
              <a:buNone/>
              <a:defRPr sz="2804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811845" y="2780991"/>
            <a:ext cx="593481" cy="6445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5" tIns="39038" rIns="78085" bIns="39038" anchor="ctr"/>
          <a:lstStyle/>
          <a:p>
            <a:pPr algn="ctr" defTabSz="848750">
              <a:defRPr/>
            </a:pPr>
            <a:endParaRPr lang="fr-FR" sz="1682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91360" y="3397280"/>
            <a:ext cx="611065" cy="358775"/>
          </a:xfrm>
          <a:prstGeom prst="rect">
            <a:avLst/>
          </a:prstGeom>
          <a:noFill/>
        </p:spPr>
        <p:txBody>
          <a:bodyPr wrap="none" lIns="0" tIns="39941" rIns="0" bIns="39941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848750" eaLnBrk="1" hangingPunct="1">
              <a:defRPr/>
            </a:pPr>
            <a:r>
              <a:rPr lang="fr-FR" sz="1776" dirty="0">
                <a:solidFill>
                  <a:srgbClr val="BFBFBF"/>
                </a:solidFill>
                <a:latin typeface="Calibri" pitchFamily="34" charset="0"/>
                <a:cs typeface="Arial" charset="0"/>
              </a:rPr>
              <a:t>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910532" y="2599200"/>
            <a:ext cx="594947" cy="647700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r">
              <a:buNone/>
              <a:defRPr lang="fr-FR" sz="3551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17" name="ZoneTexte 16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583494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algn="r" defTabSz="850285">
              <a:defRPr/>
            </a:pPr>
            <a:fld id="{89689069-2801-4AA0-8F54-B147BB38CC7B}" type="slidenum">
              <a:rPr lang="fr-FR" sz="934">
                <a:solidFill>
                  <a:srgbClr val="B2AEA8">
                    <a:lumMod val="50000"/>
                  </a:srgbClr>
                </a:solidFill>
                <a:cs typeface="Arial" charset="0"/>
              </a:rPr>
              <a:pPr algn="r" defTabSz="850285">
                <a:defRPr/>
              </a:pPr>
              <a:t>‹Nr.›</a:t>
            </a:fld>
            <a:endParaRPr lang="fr-FR" sz="934" dirty="0">
              <a:solidFill>
                <a:srgbClr val="B2AEA8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85248"/>
      </p:ext>
    </p:extLst>
  </p:cSld>
  <p:clrMapOvr>
    <a:masterClrMapping/>
  </p:clrMapOvr>
  <p:hf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69"/>
            <a:ext cx="8780826" cy="357285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682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>
              <a:buNone/>
              <a:defRPr sz="1496">
                <a:solidFill>
                  <a:schemeClr val="tx2"/>
                </a:solidFill>
              </a:defRPr>
            </a:lvl1pPr>
            <a:lvl2pPr marL="243563" indent="-243563">
              <a:buSzPct val="85000"/>
              <a:buFont typeface="Arial" panose="020B0604020202020204" pitchFamily="34" charset="0"/>
              <a:buChar char="•"/>
              <a:defRPr sz="1496" baseline="0">
                <a:solidFill>
                  <a:schemeClr val="tx2"/>
                </a:solidFill>
              </a:defRPr>
            </a:lvl2pPr>
            <a:lvl3pPr marL="834024" indent="-253897">
              <a:buSzPct val="85000"/>
              <a:buFont typeface="Calibri" panose="020F0502020204030204" pitchFamily="34" charset="0"/>
              <a:buChar char="–"/>
              <a:defRPr sz="1308" baseline="0">
                <a:solidFill>
                  <a:schemeClr val="tx2"/>
                </a:solidFill>
              </a:defRPr>
            </a:lvl3pPr>
            <a:lvl4pPr marL="1420061" indent="-246518">
              <a:buSzPct val="85000"/>
              <a:defRPr sz="1122">
                <a:solidFill>
                  <a:schemeClr val="tx2"/>
                </a:solidFill>
              </a:defRPr>
            </a:lvl4pPr>
            <a:lvl5pPr marL="1913097" indent="-212568">
              <a:buSzPct val="85000"/>
              <a:buFont typeface="Calibri" panose="020F0502020204030204" pitchFamily="34" charset="0"/>
              <a:buChar char="–"/>
              <a:defRPr sz="1122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583494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algn="r" defTabSz="850285">
              <a:defRPr/>
            </a:pPr>
            <a:fld id="{89689069-2801-4AA0-8F54-B147BB38CC7B}" type="slidenum">
              <a:rPr lang="fr-FR" sz="934">
                <a:solidFill>
                  <a:srgbClr val="B2AEA8">
                    <a:lumMod val="50000"/>
                  </a:srgbClr>
                </a:solidFill>
                <a:cs typeface="Arial" charset="0"/>
              </a:rPr>
              <a:pPr algn="r" defTabSz="850285">
                <a:defRPr/>
              </a:pPr>
              <a:t>‹Nr.›</a:t>
            </a:fld>
            <a:endParaRPr lang="fr-FR" sz="934" dirty="0">
              <a:solidFill>
                <a:srgbClr val="B2AEA8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15646"/>
      </p:ext>
    </p:extLst>
  </p:cSld>
  <p:clrMapOvr>
    <a:masterClrMapping/>
  </p:clrMapOvr>
  <p:hf hdr="0" ft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67"/>
            <a:ext cx="8781450" cy="333131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marL="0" indent="0">
              <a:buNone/>
              <a:defRPr kumimoji="0" lang="fr-FR" sz="149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75"/>
            <a:ext cx="8780826" cy="290659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682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>
              <a:buNone/>
              <a:defRPr sz="1496">
                <a:solidFill>
                  <a:schemeClr val="tx2"/>
                </a:solidFill>
              </a:defRPr>
            </a:lvl1pPr>
            <a:lvl2pPr marL="243563" indent="-243563">
              <a:buSzPct val="85000"/>
              <a:buFont typeface="Arial" panose="020B0604020202020204" pitchFamily="34" charset="0"/>
              <a:buChar char="•"/>
              <a:defRPr sz="1496" baseline="0">
                <a:solidFill>
                  <a:schemeClr val="tx2"/>
                </a:solidFill>
              </a:defRPr>
            </a:lvl2pPr>
            <a:lvl3pPr marL="834024" indent="-253897">
              <a:buSzPct val="85000"/>
              <a:buFont typeface="Calibri" panose="020F0502020204030204" pitchFamily="34" charset="0"/>
              <a:buChar char="–"/>
              <a:defRPr sz="1308" baseline="0">
                <a:solidFill>
                  <a:schemeClr val="tx2"/>
                </a:solidFill>
              </a:defRPr>
            </a:lvl3pPr>
            <a:lvl4pPr marL="1420061" indent="-246518">
              <a:buSzPct val="85000"/>
              <a:defRPr sz="1122">
                <a:solidFill>
                  <a:schemeClr val="tx2"/>
                </a:solidFill>
              </a:defRPr>
            </a:lvl4pPr>
            <a:lvl5pPr marL="1913097" indent="-212568">
              <a:buSzPct val="85000"/>
              <a:buFont typeface="Calibri" panose="020F0502020204030204" pitchFamily="34" charset="0"/>
              <a:buChar char="–"/>
              <a:defRPr sz="1122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algn="r" defTabSz="850285">
              <a:defRPr/>
            </a:pPr>
            <a:fld id="{89689069-2801-4AA0-8F54-B147BB38CC7B}" type="slidenum">
              <a:rPr lang="fr-FR" sz="934">
                <a:solidFill>
                  <a:srgbClr val="B2AEA8">
                    <a:lumMod val="50000"/>
                  </a:srgbClr>
                </a:solidFill>
                <a:cs typeface="Arial" charset="0"/>
              </a:rPr>
              <a:pPr algn="r" defTabSz="850285">
                <a:defRPr/>
              </a:pPr>
              <a:t>‹Nr.›</a:t>
            </a:fld>
            <a:endParaRPr lang="fr-FR" sz="934" dirty="0">
              <a:solidFill>
                <a:srgbClr val="B2AEA8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1638"/>
      </p:ext>
    </p:extLst>
  </p:cSld>
  <p:clrMapOvr>
    <a:masterClrMapping/>
  </p:clrMapOvr>
  <p:hf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7" name="ZoneTexte 6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algn="r" defTabSz="850285">
              <a:defRPr/>
            </a:pPr>
            <a:fld id="{89689069-2801-4AA0-8F54-B147BB38CC7B}" type="slidenum">
              <a:rPr lang="fr-FR" sz="934">
                <a:solidFill>
                  <a:srgbClr val="B2AEA8">
                    <a:lumMod val="50000"/>
                  </a:srgbClr>
                </a:solidFill>
                <a:cs typeface="Arial" charset="0"/>
              </a:rPr>
              <a:pPr algn="r" defTabSz="850285">
                <a:defRPr/>
              </a:pPr>
              <a:t>‹Nr.›</a:t>
            </a:fld>
            <a:endParaRPr lang="fr-FR" sz="934" dirty="0">
              <a:solidFill>
                <a:srgbClr val="B2AEA8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16373"/>
      </p:ext>
    </p:extLst>
  </p:cSld>
  <p:clrMapOvr>
    <a:masterClrMapping/>
  </p:clrMapOvr>
  <p:hf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algn="r" defTabSz="850285">
              <a:defRPr/>
            </a:pPr>
            <a:fld id="{89689069-2801-4AA0-8F54-B147BB38CC7B}" type="slidenum">
              <a:rPr lang="fr-FR" sz="934">
                <a:solidFill>
                  <a:srgbClr val="B2AEA8">
                    <a:lumMod val="50000"/>
                  </a:srgbClr>
                </a:solidFill>
                <a:cs typeface="Arial" charset="0"/>
              </a:rPr>
              <a:pPr algn="r" defTabSz="850285">
                <a:defRPr/>
              </a:pPr>
              <a:t>‹Nr.›</a:t>
            </a:fld>
            <a:endParaRPr lang="fr-FR" sz="934" dirty="0">
              <a:solidFill>
                <a:srgbClr val="B2AEA8">
                  <a:lumMod val="50000"/>
                </a:srgbClr>
              </a:solidFill>
              <a:cs typeface="Arial" charset="0"/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80265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69"/>
            <a:ext cx="8780826" cy="357285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682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228465"/>
      </p:ext>
    </p:extLst>
  </p:cSld>
  <p:clrMapOvr>
    <a:masterClrMapping/>
  </p:clrMapOvr>
  <p:hf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defTabSz="850285">
              <a:defRPr/>
            </a:pPr>
            <a:r>
              <a:rPr lang="fr-FR" sz="934" noProof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4" y="6572818"/>
            <a:ext cx="3101517" cy="224393"/>
          </a:xfrm>
          <a:prstGeom prst="rect">
            <a:avLst/>
          </a:prstGeom>
          <a:noFill/>
        </p:spPr>
        <p:txBody>
          <a:bodyPr wrap="square" lIns="0" tIns="39928" rIns="0" bIns="39928" rtlCol="0">
            <a:spAutoFit/>
          </a:bodyPr>
          <a:lstStyle/>
          <a:p>
            <a:pPr algn="r" defTabSz="850285">
              <a:defRPr/>
            </a:pPr>
            <a:fld id="{89689069-2801-4AA0-8F54-B147BB38CC7B}" type="slidenum">
              <a:rPr lang="fr-FR" sz="934">
                <a:solidFill>
                  <a:srgbClr val="B2AEA8">
                    <a:lumMod val="50000"/>
                  </a:srgbClr>
                </a:solidFill>
                <a:cs typeface="Arial" charset="0"/>
              </a:rPr>
              <a:pPr algn="r" defTabSz="850285">
                <a:defRPr/>
              </a:pPr>
              <a:t>‹Nr.›</a:t>
            </a:fld>
            <a:endParaRPr lang="fr-FR" sz="934" dirty="0">
              <a:solidFill>
                <a:srgbClr val="B2AEA8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10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67"/>
            <a:ext cx="8781450" cy="333131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marL="0" indent="0">
              <a:buNone/>
              <a:defRPr kumimoji="0" lang="fr-FR" sz="149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178510" y="340075"/>
            <a:ext cx="8780826" cy="290659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682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4" name="Connecteur droit 9"/>
          <p:cNvCxnSpPr/>
          <p:nvPr userDrawn="1"/>
        </p:nvCxnSpPr>
        <p:spPr>
          <a:xfrm>
            <a:off x="180247" y="952500"/>
            <a:ext cx="8779090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93472"/>
      </p:ext>
    </p:extLst>
  </p:cSld>
  <p:clrMapOvr>
    <a:masterClrMapping/>
  </p:clrMapOvr>
  <p:hf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 userDrawn="1"/>
        </p:nvSpPr>
        <p:spPr>
          <a:xfrm>
            <a:off x="3483163" y="4424632"/>
            <a:ext cx="1296000" cy="891007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Netherlands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Amsterdam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Barbara </a:t>
            </a:r>
            <a:r>
              <a:rPr lang="nl-NL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Strozzilaan</a:t>
            </a: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 101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1083 HN Amsterdam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+31 20 240 22 05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7563124" y="6320405"/>
            <a:ext cx="1454123" cy="258526"/>
          </a:xfrm>
          <a:prstGeom prst="rect">
            <a:avLst/>
          </a:prstGeom>
        </p:spPr>
        <p:txBody>
          <a:bodyPr wrap="none" lIns="85030" tIns="42510" rIns="85030" bIns="42510">
            <a:spAutoFit/>
          </a:bodyPr>
          <a:lstStyle/>
          <a:p>
            <a:pPr defTabSz="850285">
              <a:defRPr/>
            </a:pPr>
            <a:r>
              <a:rPr lang="fr-FR" sz="1122" b="1" dirty="0" err="1">
                <a:solidFill>
                  <a:srgbClr val="690F3C"/>
                </a:solidFill>
                <a:cs typeface="Arial" charset="0"/>
              </a:rPr>
              <a:t>Driving</a:t>
            </a:r>
            <a:r>
              <a:rPr lang="fr-FR" sz="1122" b="1" dirty="0">
                <a:solidFill>
                  <a:srgbClr val="690F3C"/>
                </a:solidFill>
                <a:cs typeface="Arial" charset="0"/>
              </a:rPr>
              <a:t> Excellence</a:t>
            </a:r>
          </a:p>
        </p:txBody>
      </p:sp>
      <p:pic>
        <p:nvPicPr>
          <p:cNvPr id="40" name="Image 39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2090260" y="6021348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598" tIns="46298" rIns="92598" bIns="46298" rtlCol="0" anchor="t"/>
          <a:lstStyle/>
          <a:p>
            <a:pPr defTabSz="850285">
              <a:lnSpc>
                <a:spcPct val="150000"/>
              </a:lnSpc>
              <a:defRPr/>
            </a:pPr>
            <a:r>
              <a:rPr lang="en-US" sz="1028" dirty="0">
                <a:solidFill>
                  <a:srgbClr val="FFFFFF">
                    <a:lumMod val="65000"/>
                  </a:srgbClr>
                </a:solidFill>
              </a:rPr>
              <a:t>For more information, visit : www.sia-partners.com</a:t>
            </a:r>
          </a:p>
          <a:p>
            <a:pPr defTabSz="850285">
              <a:lnSpc>
                <a:spcPct val="150000"/>
              </a:lnSpc>
              <a:defRPr/>
            </a:pPr>
            <a:r>
              <a:rPr lang="en-US" sz="1028" dirty="0">
                <a:solidFill>
                  <a:srgbClr val="FFFFFF">
                    <a:lumMod val="65000"/>
                  </a:srgbClr>
                </a:solidFill>
              </a:rPr>
              <a:t>Follow us on LinkedIn and Twitter          @</a:t>
            </a:r>
            <a:r>
              <a:rPr lang="en-US" sz="1028" dirty="0" err="1">
                <a:solidFill>
                  <a:srgbClr val="FFFFFF">
                    <a:lumMod val="65000"/>
                  </a:srgbClr>
                </a:solidFill>
              </a:rPr>
              <a:t>SiaPartners</a:t>
            </a:r>
            <a:r>
              <a:rPr lang="en-US" sz="1028" dirty="0">
                <a:solidFill>
                  <a:srgbClr val="FFFFFF">
                    <a:lumMod val="65000"/>
                  </a:srgbClr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2141756" y="2995540"/>
            <a:ext cx="1296000" cy="1279190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 err="1">
                <a:solidFill>
                  <a:srgbClr val="690F3C"/>
                </a:solidFill>
                <a:cs typeface="Arial" charset="0"/>
              </a:rPr>
              <a:t>Asia</a:t>
            </a:r>
            <a:endParaRPr lang="nl-NL" sz="1028" b="1" dirty="0">
              <a:solidFill>
                <a:srgbClr val="690F3C"/>
              </a:solidFill>
              <a:cs typeface="Arial" charset="0"/>
            </a:endParaRP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Singapore 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55 Market St, Level 10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Singapore, 048941</a:t>
            </a:r>
          </a:p>
          <a:p>
            <a:pPr marL="212568" indent="-212568" defTabSz="850285">
              <a:buFontTx/>
              <a:buAutoNum type="alphaUcPeriod" startAt="20"/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+65 6521 3186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Hong Kong 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701, 77 </a:t>
            </a:r>
            <a:r>
              <a:rPr lang="nl-NL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Wing</a:t>
            </a: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 Lok St,</a:t>
            </a:r>
          </a:p>
          <a:p>
            <a:pPr defTabSz="850285">
              <a:defRPr/>
            </a:pPr>
            <a:r>
              <a:rPr lang="nl-NL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Sheung</a:t>
            </a: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 Wan, HK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 +852 3975 5611</a:t>
            </a:r>
            <a:endParaRPr lang="fr-FR" sz="841" dirty="0">
              <a:solidFill>
                <a:srgbClr val="B2AEA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3479237" y="2995528"/>
            <a:ext cx="1296000" cy="1020401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en-US" sz="1028" b="1" dirty="0">
                <a:solidFill>
                  <a:srgbClr val="690F3C"/>
                </a:solidFill>
                <a:cs typeface="Arial" charset="0"/>
              </a:rPr>
              <a:t>Belgium</a:t>
            </a:r>
          </a:p>
          <a:p>
            <a:pPr defTabSz="850285">
              <a:defRPr/>
            </a:pPr>
            <a:r>
              <a:rPr lang="nb-NO" sz="841" dirty="0">
                <a:solidFill>
                  <a:srgbClr val="690F3C"/>
                </a:solidFill>
                <a:cs typeface="Arial" charset="0"/>
              </a:rPr>
              <a:t>Brussels 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Av Henri </a:t>
            </a:r>
            <a:r>
              <a:rPr lang="nl-NL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Jasparlaan</a:t>
            </a: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, 128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1060 Brussels - Belgium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 +32 2 213 82 85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4816722" y="2995508"/>
            <a:ext cx="1296000" cy="761613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Canada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Montréal 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600 de Maisonneuve </a:t>
            </a: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Blvd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. West, Suite 2200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Montreal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, QC H3A 3J2</a:t>
            </a:r>
            <a:endParaRPr lang="nl-NL" sz="841" dirty="0">
              <a:solidFill>
                <a:srgbClr val="B2AEA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6154201" y="2995540"/>
            <a:ext cx="1296000" cy="1279190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France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Paris 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18 bd Montmartre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75009 Paris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T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.  +33 1 42 77 76 17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Lyon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Tour Oxygène,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10-12 bd Vivier Merle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69003 Lyon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7491681" y="2995526"/>
            <a:ext cx="1296341" cy="140858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Italy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Rome 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Via Quattro Fontane 116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00184 Roma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+39 06 48 28 506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Milan 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Via Medici 15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20123 Milano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+39 02 89 09 39 45</a:t>
            </a:r>
            <a:endParaRPr lang="fr-FR" sz="841" dirty="0">
              <a:solidFill>
                <a:srgbClr val="B2AEA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2156147" y="4424649"/>
            <a:ext cx="1296000" cy="891007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Morocco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Casablanca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14, avenue Mers Sultan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20500 Casablanca, Maroc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T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. +212 522 49 24 80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813391" y="4424643"/>
            <a:ext cx="1296000" cy="1279190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 err="1">
                <a:solidFill>
                  <a:srgbClr val="690F3C"/>
                </a:solidFill>
                <a:cs typeface="Arial" charset="0"/>
              </a:rPr>
              <a:t>Middle</a:t>
            </a: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 East</a:t>
            </a:r>
          </a:p>
          <a:p>
            <a:pPr defTabSz="850285">
              <a:defRPr/>
            </a:pPr>
            <a:r>
              <a:rPr lang="tr-TR" sz="841" dirty="0">
                <a:solidFill>
                  <a:srgbClr val="690F3C"/>
                </a:solidFill>
                <a:latin typeface="Arial" charset="0"/>
                <a:cs typeface="Arial" charset="0"/>
              </a:rPr>
              <a:t>Dubaï, Riyad</a:t>
            </a:r>
            <a:r>
              <a:rPr lang="fr-FR" sz="841" dirty="0">
                <a:solidFill>
                  <a:srgbClr val="690F3C"/>
                </a:solidFill>
                <a:cs typeface="Arial" charset="0"/>
              </a:rPr>
              <a:t>h</a:t>
            </a:r>
            <a:r>
              <a:rPr lang="tr-TR" sz="841" dirty="0">
                <a:solidFill>
                  <a:srgbClr val="690F3C"/>
                </a:solidFill>
                <a:latin typeface="Arial" charset="0"/>
                <a:cs typeface="Arial" charset="0"/>
              </a:rPr>
              <a:t> &amp; Abu Dhabi</a:t>
            </a:r>
            <a:endParaRPr lang="nl-NL" sz="841" dirty="0">
              <a:solidFill>
                <a:srgbClr val="690F3C"/>
              </a:solidFill>
              <a:cs typeface="Arial" charset="0"/>
            </a:endParaRP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PO Box 502665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Shatha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 Tower office 2115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Dubai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 Media City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Dubai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, U.A.E.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+971 4 443 1613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6142016" y="4424675"/>
            <a:ext cx="1296000" cy="1020401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UK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London 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Princess House,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4th Floor, 27 Bush Lane,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London, EC4R 0AA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+44 20 7933 9333</a:t>
            </a:r>
            <a:endParaRPr lang="nl-NL" sz="841" dirty="0">
              <a:solidFill>
                <a:srgbClr val="B2AEA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7470637" y="4424661"/>
            <a:ext cx="1296341" cy="1020401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US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New York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115 Broadway 12th Floor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New York, NY10006 - USA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+1 646 496 0160</a:t>
            </a:r>
            <a:endParaRPr lang="nl-NL" sz="841" dirty="0">
              <a:solidFill>
                <a:srgbClr val="B2AEA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563124" y="6320405"/>
            <a:ext cx="1454123" cy="258526"/>
          </a:xfrm>
          <a:prstGeom prst="rect">
            <a:avLst/>
          </a:prstGeom>
        </p:spPr>
        <p:txBody>
          <a:bodyPr wrap="none" lIns="85030" tIns="42510" rIns="85030" bIns="42510">
            <a:spAutoFit/>
          </a:bodyPr>
          <a:lstStyle/>
          <a:p>
            <a:pPr defTabSz="850285">
              <a:defRPr/>
            </a:pPr>
            <a:r>
              <a:rPr lang="fr-FR" sz="1122" b="1" dirty="0" err="1">
                <a:solidFill>
                  <a:srgbClr val="690F3C"/>
                </a:solidFill>
                <a:cs typeface="Arial" charset="0"/>
              </a:rPr>
              <a:t>Driving</a:t>
            </a:r>
            <a:r>
              <a:rPr lang="fr-FR" sz="1122" b="1" dirty="0">
                <a:solidFill>
                  <a:srgbClr val="690F3C"/>
                </a:solidFill>
                <a:cs typeface="Arial" charset="0"/>
              </a:rPr>
              <a:t> Excellence</a:t>
            </a:r>
          </a:p>
        </p:txBody>
      </p:sp>
      <p:pic>
        <p:nvPicPr>
          <p:cNvPr id="52" name="Image 51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2090260" y="6021348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598" tIns="46298" rIns="92598" bIns="46298" rtlCol="0" anchor="t"/>
          <a:lstStyle/>
          <a:p>
            <a:pPr defTabSz="850285">
              <a:lnSpc>
                <a:spcPct val="150000"/>
              </a:lnSpc>
              <a:defRPr/>
            </a:pPr>
            <a:r>
              <a:rPr lang="en-US" sz="1028" dirty="0">
                <a:solidFill>
                  <a:srgbClr val="B2AEA8">
                    <a:lumMod val="75000"/>
                  </a:srgbClr>
                </a:solidFill>
              </a:rPr>
              <a:t>For more information, visit : www.sia-partners.com</a:t>
            </a:r>
          </a:p>
          <a:p>
            <a:pPr defTabSz="850285">
              <a:lnSpc>
                <a:spcPct val="150000"/>
              </a:lnSpc>
              <a:defRPr/>
            </a:pPr>
            <a:r>
              <a:rPr lang="en-US" sz="1028" dirty="0">
                <a:solidFill>
                  <a:srgbClr val="B2AEA8">
                    <a:lumMod val="75000"/>
                  </a:srgbClr>
                </a:solidFill>
              </a:rPr>
              <a:t>Follow us on LinkedIn and Twitter          @</a:t>
            </a:r>
            <a:r>
              <a:rPr lang="en-US" sz="1028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028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9" y="458147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77" y="6327140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14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8771815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68" tIns="39688" rIns="79368" bIns="39688" anchor="ctr"/>
          <a:lstStyle/>
          <a:p>
            <a:pPr algn="ctr" defTabSz="864066">
              <a:defRPr/>
            </a:pPr>
            <a:endParaRPr lang="fr-FR" sz="17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black">
          <a:xfrm>
            <a:off x="812278" y="2848617"/>
            <a:ext cx="593640" cy="6440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68" tIns="39688" rIns="79368" bIns="39688" anchor="ctr"/>
          <a:lstStyle/>
          <a:p>
            <a:pPr algn="ctr" defTabSz="864066">
              <a:defRPr/>
            </a:pPr>
            <a:endParaRPr lang="fr-FR" sz="1700" dirty="0">
              <a:solidFill>
                <a:srgbClr val="FFFFFF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 bwMode="white">
          <a:xfrm>
            <a:off x="8678430" y="6464203"/>
            <a:ext cx="365968" cy="220484"/>
          </a:xfrm>
          <a:prstGeom prst="rect">
            <a:avLst/>
          </a:prstGeom>
          <a:noFill/>
        </p:spPr>
        <p:txBody>
          <a:bodyPr wrap="none" lIns="81202" tIns="40596" rIns="81202" bIns="40596">
            <a:spAutoFit/>
          </a:bodyPr>
          <a:lstStyle/>
          <a:p>
            <a:pPr algn="r" defTabSz="864066">
              <a:defRPr/>
            </a:pPr>
            <a:fld id="{814AB90F-714A-4499-A078-1BDF532C6F3B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64066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791521" y="3397915"/>
            <a:ext cx="610246" cy="358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596" rIns="0" bIns="40596"/>
          <a:lstStyle>
            <a:lvl1pPr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ltGray">
          <a:xfrm>
            <a:off x="178508" y="6601907"/>
            <a:ext cx="1492396" cy="20509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596" rIns="0" bIns="40596">
            <a:spAutoFit/>
          </a:bodyPr>
          <a:lstStyle>
            <a:lvl1pPr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© 2013 </a:t>
            </a:r>
            <a:r>
              <a:rPr lang="fr-FR" sz="800" dirty="0" err="1">
                <a:solidFill>
                  <a:srgbClr val="660033"/>
                </a:solidFill>
                <a:latin typeface="Calibri" pitchFamily="34" charset="0"/>
              </a:rPr>
              <a:t>Sia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fr-FR" sz="800" dirty="0" err="1">
                <a:solidFill>
                  <a:srgbClr val="660033"/>
                </a:solidFill>
                <a:latin typeface="Calibri" pitchFamily="34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 </a:t>
            </a:r>
            <a:endParaRPr lang="fr-FR" sz="800" dirty="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4066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/>
          </p:nvPr>
        </p:nvSpPr>
        <p:spPr>
          <a:xfrm>
            <a:off x="1472219" y="2857502"/>
            <a:ext cx="7487139" cy="642942"/>
          </a:xfrm>
          <a:prstGeom prst="rect">
            <a:avLst/>
          </a:prstGeom>
          <a:noFill/>
        </p:spPr>
        <p:txBody>
          <a:bodyPr lIns="86404" tIns="43196" rIns="86404" bIns="43196" anchor="ctr">
            <a:normAutofit/>
          </a:bodyPr>
          <a:lstStyle>
            <a:lvl1pPr marL="0" indent="0">
              <a:buFontTx/>
              <a:buNone/>
              <a:defRPr sz="2900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24" name="Espace réservé du contenu 14"/>
          <p:cNvSpPr>
            <a:spLocks noGrp="1"/>
          </p:cNvSpPr>
          <p:nvPr>
            <p:ph sz="quarter" idx="12"/>
          </p:nvPr>
        </p:nvSpPr>
        <p:spPr bwMode="white">
          <a:xfrm>
            <a:off x="918817" y="2659752"/>
            <a:ext cx="593580" cy="642942"/>
          </a:xfrm>
          <a:prstGeom prst="rect">
            <a:avLst/>
          </a:prstGeom>
        </p:spPr>
        <p:txBody>
          <a:bodyPr lIns="86404" tIns="43196" rIns="86404" bIns="43196"/>
          <a:lstStyle>
            <a:lvl1pPr algn="r">
              <a:buFontTx/>
              <a:buNone/>
              <a:defRPr sz="36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76366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_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 userDrawn="1"/>
        </p:nvSpPr>
        <p:spPr>
          <a:xfrm>
            <a:off x="3483163" y="4424632"/>
            <a:ext cx="1296000" cy="891007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Netherlands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Amsterdam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Barbara </a:t>
            </a:r>
            <a:r>
              <a:rPr lang="nl-NL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Strozzilaan</a:t>
            </a: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 101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1083 HN Amsterdam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+31 20 240 22 05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563124" y="6320405"/>
            <a:ext cx="1454123" cy="258526"/>
          </a:xfrm>
          <a:prstGeom prst="rect">
            <a:avLst/>
          </a:prstGeom>
        </p:spPr>
        <p:txBody>
          <a:bodyPr wrap="none" lIns="85030" tIns="42510" rIns="85030" bIns="42510">
            <a:spAutoFit/>
          </a:bodyPr>
          <a:lstStyle/>
          <a:p>
            <a:pPr defTabSz="850285">
              <a:defRPr/>
            </a:pPr>
            <a:r>
              <a:rPr lang="fr-FR" sz="1122" b="1" dirty="0" err="1">
                <a:solidFill>
                  <a:srgbClr val="690F3C"/>
                </a:solidFill>
                <a:cs typeface="Arial" charset="0"/>
              </a:rPr>
              <a:t>Driving</a:t>
            </a:r>
            <a:r>
              <a:rPr lang="fr-FR" sz="1122" b="1" dirty="0">
                <a:solidFill>
                  <a:srgbClr val="690F3C"/>
                </a:solidFill>
                <a:cs typeface="Arial" charset="0"/>
              </a:rPr>
              <a:t> Excellence</a:t>
            </a:r>
          </a:p>
        </p:txBody>
      </p:sp>
      <p:pic>
        <p:nvPicPr>
          <p:cNvPr id="37" name="Image 36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39" name="ZoneTexte 38"/>
          <p:cNvSpPr txBox="1"/>
          <p:nvPr userDrawn="1"/>
        </p:nvSpPr>
        <p:spPr>
          <a:xfrm>
            <a:off x="2141756" y="2995540"/>
            <a:ext cx="1296000" cy="1279190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 err="1">
                <a:solidFill>
                  <a:srgbClr val="690F3C"/>
                </a:solidFill>
                <a:cs typeface="Arial" charset="0"/>
              </a:rPr>
              <a:t>Asia</a:t>
            </a:r>
            <a:endParaRPr lang="nl-NL" sz="1028" b="1" dirty="0">
              <a:solidFill>
                <a:srgbClr val="690F3C"/>
              </a:solidFill>
              <a:cs typeface="Arial" charset="0"/>
            </a:endParaRP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Singapore 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55 Market St, Level 10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Singapore, 048941</a:t>
            </a:r>
          </a:p>
          <a:p>
            <a:pPr marL="212568" indent="-212568" defTabSz="850285">
              <a:buFontTx/>
              <a:buAutoNum type="alphaUcPeriod" startAt="20"/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+65 6521 3186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Hong Kong 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701, 77 </a:t>
            </a:r>
            <a:r>
              <a:rPr lang="nl-NL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Wing</a:t>
            </a: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 Lok St,</a:t>
            </a:r>
          </a:p>
          <a:p>
            <a:pPr defTabSz="850285">
              <a:defRPr/>
            </a:pPr>
            <a:r>
              <a:rPr lang="nl-NL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Sheung</a:t>
            </a: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 Wan, HK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 +852 3975 5611</a:t>
            </a:r>
            <a:endParaRPr lang="fr-FR" sz="841" dirty="0">
              <a:solidFill>
                <a:srgbClr val="B2AEA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479237" y="2995528"/>
            <a:ext cx="1296000" cy="1020401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en-US" sz="1028" b="1" dirty="0">
                <a:solidFill>
                  <a:srgbClr val="690F3C"/>
                </a:solidFill>
                <a:cs typeface="Arial" charset="0"/>
              </a:rPr>
              <a:t>Belgium</a:t>
            </a:r>
          </a:p>
          <a:p>
            <a:pPr defTabSz="850285">
              <a:defRPr/>
            </a:pPr>
            <a:r>
              <a:rPr lang="nb-NO" sz="841" dirty="0">
                <a:solidFill>
                  <a:srgbClr val="690F3C"/>
                </a:solidFill>
                <a:cs typeface="Arial" charset="0"/>
              </a:rPr>
              <a:t>Brussels 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Av Henri </a:t>
            </a:r>
            <a:r>
              <a:rPr lang="nl-NL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Jasparlaan</a:t>
            </a: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, 128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1060 Brussels - Belgium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 +32 2 213 82 85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816722" y="2995508"/>
            <a:ext cx="1296000" cy="761613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Canada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Montréal 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600 de Maisonneuve </a:t>
            </a: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Blvd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. West, Suite 2200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Montreal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, QC H3A 3J2</a:t>
            </a:r>
            <a:endParaRPr lang="nl-NL" sz="841" dirty="0">
              <a:solidFill>
                <a:srgbClr val="B2AEA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154201" y="2995540"/>
            <a:ext cx="1296000" cy="1279190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France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Paris 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18 bd Montmartre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75009 Paris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T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.  +33 1 42 77 76 17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Lyon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Tour Oxygène,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10-12 bd Vivier Merle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69003 Lyon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7491681" y="2995526"/>
            <a:ext cx="1296341" cy="1408585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Italy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Rome 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Via Quattro Fontane 116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00184 Roma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+39 06 48 28 506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Milan 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Via Medici 15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20123 Milano</a:t>
            </a:r>
          </a:p>
          <a:p>
            <a:pPr defTabSz="850285">
              <a:defRPr/>
            </a:pPr>
            <a:r>
              <a:rPr lang="it-IT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+39 02 89 09 39 45</a:t>
            </a:r>
            <a:endParaRPr lang="fr-FR" sz="841" dirty="0">
              <a:solidFill>
                <a:srgbClr val="B2AEA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2156147" y="4424649"/>
            <a:ext cx="1296000" cy="891007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Morocco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Casablanca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14, avenue Mers Sultan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20500 Casablanca, Maroc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T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. +212 522 49 24 80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4813391" y="4424643"/>
            <a:ext cx="1296000" cy="1279190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 err="1">
                <a:solidFill>
                  <a:srgbClr val="690F3C"/>
                </a:solidFill>
                <a:cs typeface="Arial" charset="0"/>
              </a:rPr>
              <a:t>Middle</a:t>
            </a: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 East</a:t>
            </a:r>
          </a:p>
          <a:p>
            <a:pPr defTabSz="850285">
              <a:defRPr/>
            </a:pPr>
            <a:r>
              <a:rPr lang="tr-TR" sz="841" dirty="0">
                <a:solidFill>
                  <a:srgbClr val="690F3C"/>
                </a:solidFill>
                <a:latin typeface="Arial" charset="0"/>
                <a:cs typeface="Arial" charset="0"/>
              </a:rPr>
              <a:t>Dubaï, Riyad</a:t>
            </a:r>
            <a:r>
              <a:rPr lang="fr-FR" sz="841" dirty="0">
                <a:solidFill>
                  <a:srgbClr val="690F3C"/>
                </a:solidFill>
                <a:cs typeface="Arial" charset="0"/>
              </a:rPr>
              <a:t>h</a:t>
            </a:r>
            <a:r>
              <a:rPr lang="tr-TR" sz="841" dirty="0">
                <a:solidFill>
                  <a:srgbClr val="690F3C"/>
                </a:solidFill>
                <a:latin typeface="Arial" charset="0"/>
                <a:cs typeface="Arial" charset="0"/>
              </a:rPr>
              <a:t> &amp; Abu Dhabi</a:t>
            </a:r>
            <a:endParaRPr lang="nl-NL" sz="841" dirty="0">
              <a:solidFill>
                <a:srgbClr val="690F3C"/>
              </a:solidFill>
              <a:cs typeface="Arial" charset="0"/>
            </a:endParaRP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PO Box 502665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Shatha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 Tower office 2115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Dubai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 Media City</a:t>
            </a:r>
          </a:p>
          <a:p>
            <a:pPr defTabSz="850285">
              <a:defRPr/>
            </a:pPr>
            <a:r>
              <a:rPr lang="fr-FR" sz="841" dirty="0" err="1">
                <a:solidFill>
                  <a:srgbClr val="B2AEA8">
                    <a:lumMod val="75000"/>
                  </a:srgbClr>
                </a:solidFill>
                <a:cs typeface="Arial" charset="0"/>
              </a:rPr>
              <a:t>Dubai</a:t>
            </a: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, U.A.E.</a:t>
            </a:r>
          </a:p>
          <a:p>
            <a:pPr defTabSz="850285">
              <a:defRPr/>
            </a:pPr>
            <a:r>
              <a:rPr lang="fr-FR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+971 4 443 1613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6142016" y="4424675"/>
            <a:ext cx="1296000" cy="1020401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UK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London 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Princess House,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4th Floor, 27 Bush Lane,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London, EC4R 0AA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+44 20 7933 9333</a:t>
            </a:r>
            <a:endParaRPr lang="nl-NL" sz="841" dirty="0">
              <a:solidFill>
                <a:srgbClr val="B2AEA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7470637" y="4424661"/>
            <a:ext cx="1296341" cy="1020401"/>
          </a:xfrm>
          <a:prstGeom prst="rect">
            <a:avLst/>
          </a:prstGeom>
          <a:noFill/>
        </p:spPr>
        <p:txBody>
          <a:bodyPr wrap="square" lIns="85030" tIns="42510" rIns="85030" bIns="42510" rtlCol="0">
            <a:spAutoFit/>
          </a:bodyPr>
          <a:lstStyle/>
          <a:p>
            <a:pPr defTabSz="850285">
              <a:defRPr/>
            </a:pPr>
            <a:r>
              <a:rPr lang="nl-NL" sz="1028" b="1" dirty="0">
                <a:solidFill>
                  <a:srgbClr val="690F3C"/>
                </a:solidFill>
                <a:cs typeface="Arial" charset="0"/>
              </a:rPr>
              <a:t>US</a:t>
            </a:r>
          </a:p>
          <a:p>
            <a:pPr defTabSz="850285">
              <a:defRPr/>
            </a:pPr>
            <a:r>
              <a:rPr lang="nl-NL" sz="841" dirty="0">
                <a:solidFill>
                  <a:srgbClr val="690F3C"/>
                </a:solidFill>
                <a:cs typeface="Arial" charset="0"/>
              </a:rPr>
              <a:t>New York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115 Broadway 12th Floor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New York, NY10006 - USA</a:t>
            </a:r>
          </a:p>
          <a:p>
            <a:pPr defTabSz="850285">
              <a:defRPr/>
            </a:pPr>
            <a:r>
              <a:rPr lang="en-US" sz="841" dirty="0">
                <a:solidFill>
                  <a:srgbClr val="B2AEA8">
                    <a:lumMod val="75000"/>
                  </a:srgbClr>
                </a:solidFill>
                <a:cs typeface="Arial" charset="0"/>
              </a:rPr>
              <a:t>T. +1 646 496 0160</a:t>
            </a:r>
            <a:endParaRPr lang="nl-NL" sz="841" dirty="0">
              <a:solidFill>
                <a:srgbClr val="B2AEA8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7563124" y="6320405"/>
            <a:ext cx="1454123" cy="258526"/>
          </a:xfrm>
          <a:prstGeom prst="rect">
            <a:avLst/>
          </a:prstGeom>
        </p:spPr>
        <p:txBody>
          <a:bodyPr wrap="none" lIns="85030" tIns="42510" rIns="85030" bIns="42510">
            <a:spAutoFit/>
          </a:bodyPr>
          <a:lstStyle/>
          <a:p>
            <a:pPr defTabSz="850285">
              <a:defRPr/>
            </a:pPr>
            <a:r>
              <a:rPr lang="fr-FR" sz="1122" b="1" dirty="0" err="1">
                <a:solidFill>
                  <a:srgbClr val="690F3C"/>
                </a:solidFill>
                <a:cs typeface="Arial" charset="0"/>
              </a:rPr>
              <a:t>Driving</a:t>
            </a:r>
            <a:r>
              <a:rPr lang="fr-FR" sz="1122" b="1" dirty="0">
                <a:solidFill>
                  <a:srgbClr val="690F3C"/>
                </a:solidFill>
                <a:cs typeface="Arial" charset="0"/>
              </a:rPr>
              <a:t> Excellence</a:t>
            </a:r>
          </a:p>
        </p:txBody>
      </p:sp>
      <p:pic>
        <p:nvPicPr>
          <p:cNvPr id="49" name="Image 48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2113168" y="6038130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598" tIns="46298" rIns="92598" bIns="46298" rtlCol="0" anchor="t"/>
          <a:lstStyle/>
          <a:p>
            <a:pPr defTabSz="850285">
              <a:lnSpc>
                <a:spcPct val="150000"/>
              </a:lnSpc>
              <a:defRPr/>
            </a:pPr>
            <a:r>
              <a:rPr lang="en-US" sz="1028" dirty="0">
                <a:solidFill>
                  <a:srgbClr val="B2AEA8">
                    <a:lumMod val="75000"/>
                  </a:srgbClr>
                </a:solidFill>
              </a:rPr>
              <a:t>Pour plus </a:t>
            </a:r>
            <a:r>
              <a:rPr lang="en-US" sz="1028" dirty="0" err="1">
                <a:solidFill>
                  <a:srgbClr val="B2AEA8">
                    <a:lumMod val="75000"/>
                  </a:srgbClr>
                </a:solidFill>
              </a:rPr>
              <a:t>d'informations</a:t>
            </a:r>
            <a:r>
              <a:rPr lang="en-US" sz="1028" dirty="0">
                <a:solidFill>
                  <a:srgbClr val="B2AEA8">
                    <a:lumMod val="75000"/>
                  </a:srgbClr>
                </a:solidFill>
              </a:rPr>
              <a:t>: www.sia-partners.com</a:t>
            </a:r>
          </a:p>
          <a:p>
            <a:pPr defTabSz="850285">
              <a:lnSpc>
                <a:spcPct val="150000"/>
              </a:lnSpc>
              <a:defRPr/>
            </a:pPr>
            <a:r>
              <a:rPr lang="en-US" sz="1028" dirty="0" err="1">
                <a:solidFill>
                  <a:srgbClr val="B2AEA8">
                    <a:lumMod val="75000"/>
                  </a:srgbClr>
                </a:solidFill>
              </a:rPr>
              <a:t>Suivez</a:t>
            </a:r>
            <a:r>
              <a:rPr lang="en-US" sz="1028" dirty="0">
                <a:solidFill>
                  <a:srgbClr val="B2AEA8">
                    <a:lumMod val="75000"/>
                  </a:srgbClr>
                </a:solidFill>
              </a:rPr>
              <a:t>-nous </a:t>
            </a:r>
            <a:r>
              <a:rPr lang="en-US" sz="1028" dirty="0" err="1">
                <a:solidFill>
                  <a:srgbClr val="B2AEA8">
                    <a:lumMod val="75000"/>
                  </a:srgbClr>
                </a:solidFill>
              </a:rPr>
              <a:t>sur</a:t>
            </a:r>
            <a:r>
              <a:rPr lang="en-US" sz="1028" dirty="0">
                <a:solidFill>
                  <a:srgbClr val="B2AEA8">
                    <a:lumMod val="75000"/>
                  </a:srgbClr>
                </a:solidFill>
              </a:rPr>
              <a:t> LinkedIn et Twitter          @</a:t>
            </a:r>
            <a:r>
              <a:rPr lang="en-US" sz="1028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028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9" y="458147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20" y="6334395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5438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96"/>
            <a:ext cx="7772400" cy="1470025"/>
          </a:xfrm>
          <a:prstGeom prst="rect">
            <a:avLst/>
          </a:prstGeom>
        </p:spPr>
        <p:txBody>
          <a:bodyPr lIns="90977" tIns="45482" rIns="90977" bIns="45482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5"/>
            <a:ext cx="6400800" cy="1752600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1" y="6356421"/>
            <a:ext cx="2133600" cy="365125"/>
          </a:xfrm>
          <a:prstGeom prst="rect">
            <a:avLst/>
          </a:prstGeom>
        </p:spPr>
        <p:txBody>
          <a:bodyPr lIns="90977" tIns="45482" rIns="90977" bIns="45482"/>
          <a:lstStyle/>
          <a:p>
            <a:pPr defTabSz="850285"/>
            <a:fld id="{49B4ECE1-B704-48D7-AE61-7BC786E76CD3}" type="datetimeFigureOut">
              <a:rPr lang="fr-FR" sz="1682" smtClean="0">
                <a:solidFill>
                  <a:srgbClr val="660033"/>
                </a:solidFill>
                <a:cs typeface="Arial" charset="0"/>
              </a:rPr>
              <a:pPr defTabSz="850285"/>
              <a:t>03/08/2017</a:t>
            </a:fld>
            <a:endParaRPr lang="fr-FR" sz="1682">
              <a:solidFill>
                <a:srgbClr val="660033"/>
              </a:solidFill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4" y="6356421"/>
            <a:ext cx="2895600" cy="365125"/>
          </a:xfrm>
          <a:prstGeom prst="rect">
            <a:avLst/>
          </a:prstGeom>
        </p:spPr>
        <p:txBody>
          <a:bodyPr lIns="90977" tIns="45482" rIns="90977" bIns="45482"/>
          <a:lstStyle/>
          <a:p>
            <a:pPr defTabSz="850285"/>
            <a:endParaRPr lang="fr-FR" sz="1682">
              <a:solidFill>
                <a:srgbClr val="660033"/>
              </a:solidFill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2" y="6356421"/>
            <a:ext cx="2133600" cy="365125"/>
          </a:xfrm>
          <a:prstGeom prst="rect">
            <a:avLst/>
          </a:prstGeom>
        </p:spPr>
        <p:txBody>
          <a:bodyPr lIns="90977" tIns="45482" rIns="90977" bIns="45482"/>
          <a:lstStyle/>
          <a:p>
            <a:pPr defTabSz="850285"/>
            <a:fld id="{05E1E4F9-684A-4CD3-A128-FC7BD84B185A}" type="slidenum">
              <a:rPr lang="fr-FR" sz="1682" smtClean="0">
                <a:solidFill>
                  <a:srgbClr val="660033"/>
                </a:solidFill>
                <a:cs typeface="Arial" charset="0"/>
              </a:rPr>
              <a:pPr defTabSz="850285"/>
              <a:t>‹Nr.›</a:t>
            </a:fld>
            <a:endParaRPr lang="fr-FR" sz="1682">
              <a:solidFill>
                <a:srgbClr val="6600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6800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- 1 Title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3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5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33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5" y="6026882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3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sp>
        <p:nvSpPr>
          <p:cNvPr id="17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3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8" name="Image 1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 userDrawn="1"/>
        </p:nvSpPr>
        <p:spPr>
          <a:xfrm>
            <a:off x="630987" y="6237319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630987" y="6375820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240267946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0" name="Image 29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36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3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3" name="Image 22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5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3"/>
            <a:ext cx="2392881" cy="381869"/>
          </a:xfrm>
          <a:prstGeom prst="rect">
            <a:avLst/>
          </a:prstGeom>
          <a:ln>
            <a:noFill/>
          </a:ln>
        </p:spPr>
        <p:txBody>
          <a:bodyPr lIns="90877" tIns="45430" rIns="90877" bIns="45430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55" name="Groupe 54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5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5" y="6026882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630987" y="6237319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630987" y="6375820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2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2" y="6032625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2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3242621" y="6243058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3242621" y="6381564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21515994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5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3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34" name="Image 3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4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3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7" name="Groupe 46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5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4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5" y="6026882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5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7" name="Connecteur droit 56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 userDrawn="1"/>
        </p:nvSpPr>
        <p:spPr>
          <a:xfrm>
            <a:off x="630987" y="6237319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630987" y="6375820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2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2" y="6032625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2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3242621" y="6243058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3242621" y="6381564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5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5" y="6032625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02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5871356" y="6243058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5871356" y="6381564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424734359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30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3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0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3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889605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3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8" name="Image 2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cxnSp>
        <p:nvCxnSpPr>
          <p:cNvPr id="45" name="Connecteur droit 4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5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4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5" y="6026882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4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4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0" name="Connecteur droit 4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 userDrawn="1"/>
        </p:nvSpPr>
        <p:spPr>
          <a:xfrm>
            <a:off x="630987" y="6237319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630987" y="6375820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123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9471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38946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58422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77893" indent="0">
              <a:buNone/>
              <a:defRPr lang="fr-FR" sz="2123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8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20910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3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cxnSp>
        <p:nvCxnSpPr>
          <p:cNvPr id="55" name="Connecteur droit 5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5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5" y="6026882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630987" y="6237319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630987" y="6375820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2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5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2" y="6032625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6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2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7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 userDrawn="1"/>
        </p:nvSpPr>
        <p:spPr>
          <a:xfrm>
            <a:off x="3242621" y="6243058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0" name="ZoneTexte 69"/>
          <p:cNvSpPr txBox="1"/>
          <p:nvPr userDrawn="1"/>
        </p:nvSpPr>
        <p:spPr>
          <a:xfrm>
            <a:off x="3242621" y="6381564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123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9471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38946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58422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77893" indent="0">
              <a:buNone/>
              <a:defRPr lang="fr-FR" sz="2123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8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4" name="Groupe 43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64595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3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46" name="Image 45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cxnSp>
        <p:nvCxnSpPr>
          <p:cNvPr id="69" name="Connecteur droit 68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5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5" y="6026882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7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3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 userDrawn="1"/>
        </p:nvSpPr>
        <p:spPr>
          <a:xfrm>
            <a:off x="630987" y="6237319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630987" y="6375820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77" name="Connecteur droit 76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2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9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2" y="6032625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0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2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1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82" name="Connecteur droit 81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 userDrawn="1"/>
        </p:nvSpPr>
        <p:spPr>
          <a:xfrm>
            <a:off x="3242621" y="6243058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84" name="ZoneTexte 83"/>
          <p:cNvSpPr txBox="1"/>
          <p:nvPr userDrawn="1"/>
        </p:nvSpPr>
        <p:spPr>
          <a:xfrm>
            <a:off x="3242621" y="6381564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85" name="Connecteur droit 84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5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87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5" y="6032625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8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02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9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90" name="Connecteur droit 89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 userDrawn="1"/>
        </p:nvSpPr>
        <p:spPr>
          <a:xfrm>
            <a:off x="5871356" y="6243058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5871356" y="6381564"/>
            <a:ext cx="398814" cy="219603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37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123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9471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38946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58422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77893" indent="0">
              <a:buNone/>
              <a:defRPr lang="fr-FR" sz="2123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8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006446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3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2" name="Image 11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123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9471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838946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258422" indent="0">
              <a:buNone/>
              <a:defRPr lang="fr-FR" sz="2123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677893" indent="0">
              <a:buNone/>
              <a:defRPr lang="fr-FR" sz="2123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8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1027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/>
        </p:nvSpPr>
        <p:spPr bwMode="black">
          <a:xfrm>
            <a:off x="8771815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96" tIns="39702" rIns="79396" bIns="39702" anchor="ctr"/>
          <a:lstStyle/>
          <a:p>
            <a:pPr algn="ctr" defTabSz="864531">
              <a:defRPr/>
            </a:pPr>
            <a:endParaRPr lang="fr-FR" sz="17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ZoneTexte 28"/>
          <p:cNvSpPr txBox="1"/>
          <p:nvPr/>
        </p:nvSpPr>
        <p:spPr bwMode="white">
          <a:xfrm>
            <a:off x="8679764" y="6465680"/>
            <a:ext cx="366027" cy="220517"/>
          </a:xfrm>
          <a:prstGeom prst="rect">
            <a:avLst/>
          </a:prstGeom>
          <a:noFill/>
        </p:spPr>
        <p:txBody>
          <a:bodyPr wrap="none" lIns="81231" tIns="40612" rIns="81231" bIns="40612">
            <a:spAutoFit/>
          </a:bodyPr>
          <a:lstStyle/>
          <a:p>
            <a:pPr algn="r" defTabSz="864531">
              <a:defRPr/>
            </a:pPr>
            <a:fld id="{734B214B-7024-4A9F-9881-535DB42819CC}" type="slidenum">
              <a:rPr lang="fr-FR" sz="900" b="1">
                <a:solidFill>
                  <a:srgbClr val="FFFFFF"/>
                </a:solidFill>
                <a:cs typeface="Arial" pitchFamily="34" charset="0"/>
              </a:rPr>
              <a:pPr algn="r" defTabSz="864531">
                <a:defRPr/>
              </a:pPr>
              <a:t>‹Nr.›</a:t>
            </a:fld>
            <a:endParaRPr lang="fr-FR" sz="9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11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4376">
              <a:defRPr/>
            </a:pPr>
            <a:r>
              <a:rPr lang="fr-FR" sz="6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8" name="Rectangle 12"/>
          <p:cNvSpPr/>
          <p:nvPr/>
        </p:nvSpPr>
        <p:spPr bwMode="black">
          <a:xfrm>
            <a:off x="8771815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96" tIns="39702" rIns="79396" bIns="39702" anchor="ctr"/>
          <a:lstStyle/>
          <a:p>
            <a:pPr algn="ctr" defTabSz="864531">
              <a:defRPr/>
            </a:pPr>
            <a:endParaRPr lang="fr-FR" sz="17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ZoneTexte 13"/>
          <p:cNvSpPr txBox="1"/>
          <p:nvPr/>
        </p:nvSpPr>
        <p:spPr bwMode="white">
          <a:xfrm>
            <a:off x="8679764" y="6465680"/>
            <a:ext cx="366027" cy="220517"/>
          </a:xfrm>
          <a:prstGeom prst="rect">
            <a:avLst/>
          </a:prstGeom>
          <a:noFill/>
        </p:spPr>
        <p:txBody>
          <a:bodyPr wrap="none" lIns="81231" tIns="40612" rIns="81231" bIns="40612">
            <a:spAutoFit/>
          </a:bodyPr>
          <a:lstStyle/>
          <a:p>
            <a:pPr algn="r" defTabSz="864531">
              <a:defRPr/>
            </a:pPr>
            <a:fld id="{12B8F711-8225-436C-A26C-5A88CA83D3F9}" type="slidenum">
              <a:rPr lang="fr-FR" sz="900" b="1">
                <a:solidFill>
                  <a:srgbClr val="FFFFFF"/>
                </a:solidFill>
                <a:cs typeface="Arial" pitchFamily="34" charset="0"/>
              </a:rPr>
              <a:pPr algn="r" defTabSz="864531">
                <a:defRPr/>
              </a:pPr>
              <a:t>‹Nr.›</a:t>
            </a:fld>
            <a:endParaRPr lang="fr-FR" sz="9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8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4376">
              <a:defRPr/>
            </a:pPr>
            <a:r>
              <a:rPr lang="fr-FR" sz="6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2" name="Connecteur droit 19"/>
          <p:cNvCxnSpPr/>
          <p:nvPr/>
        </p:nvCxnSpPr>
        <p:spPr>
          <a:xfrm>
            <a:off x="179954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7" y="1097086"/>
            <a:ext cx="8780825" cy="5260872"/>
          </a:xfrm>
          <a:prstGeom prst="rect">
            <a:avLst/>
          </a:prstGeom>
        </p:spPr>
        <p:txBody>
          <a:bodyPr lIns="86436" tIns="43212" rIns="86436" bIns="43212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1420" indent="-119872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57577" indent="-93072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37619" indent="-141037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69805" indent="-141037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5" name="Titre 11"/>
          <p:cNvSpPr>
            <a:spLocks noGrp="1"/>
          </p:cNvSpPr>
          <p:nvPr>
            <p:ph type="title"/>
          </p:nvPr>
        </p:nvSpPr>
        <p:spPr>
          <a:xfrm>
            <a:off x="178517" y="340088"/>
            <a:ext cx="8780825" cy="357285"/>
          </a:xfrm>
          <a:prstGeom prst="rect">
            <a:avLst/>
          </a:prstGeom>
        </p:spPr>
        <p:txBody>
          <a:bodyPr lIns="0" tIns="43212" rIns="86436" bIns="43212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noProof="0"/>
              <a:t>Cliquez pour modifier le style du titre</a:t>
            </a:r>
          </a:p>
        </p:txBody>
      </p:sp>
      <p:sp>
        <p:nvSpPr>
          <p:cNvPr id="13" name="ZoneTexte 12"/>
          <p:cNvSpPr txBox="1">
            <a:spLocks noChangeArrowheads="1"/>
          </p:cNvSpPr>
          <p:nvPr userDrawn="1"/>
        </p:nvSpPr>
        <p:spPr bwMode="ltGray">
          <a:xfrm>
            <a:off x="178508" y="6601907"/>
            <a:ext cx="1492396" cy="20509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596" rIns="0" bIns="40596">
            <a:spAutoFit/>
          </a:bodyPr>
          <a:lstStyle>
            <a:lvl1pPr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1550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© 2013 </a:t>
            </a:r>
            <a:r>
              <a:rPr lang="fr-FR" sz="800" dirty="0" err="1">
                <a:solidFill>
                  <a:srgbClr val="660033"/>
                </a:solidFill>
                <a:latin typeface="Calibri" pitchFamily="34" charset="0"/>
              </a:rPr>
              <a:t>Sia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fr-FR" sz="800" dirty="0" err="1">
                <a:solidFill>
                  <a:srgbClr val="660033"/>
                </a:solidFill>
                <a:latin typeface="Calibri" pitchFamily="34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latin typeface="Calibri" pitchFamily="34" charset="0"/>
              </a:rPr>
              <a:t> </a:t>
            </a:r>
            <a:endParaRPr lang="fr-FR" sz="800" dirty="0">
              <a:solidFill>
                <a:srgbClr val="BFBFB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4718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77" tIns="45430" rIns="90877" bIns="45430"/>
          <a:lstStyle>
            <a:lvl1pPr marL="314613" indent="-314613">
              <a:buFont typeface="+mj-lt"/>
              <a:buAutoNum type="arabicPeriod"/>
              <a:defRPr lang="fr-FR" sz="1477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59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85"/>
            <a:ext cx="1777512" cy="356157"/>
          </a:xfrm>
          <a:prstGeom prst="rect">
            <a:avLst/>
          </a:prstGeom>
          <a:noFill/>
        </p:spPr>
        <p:txBody>
          <a:bodyPr lIns="0" tIns="39405" rIns="78814" bIns="39405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37451" eaLnBrk="1" hangingPunct="1">
              <a:defRPr/>
            </a:pPr>
            <a:r>
              <a:rPr lang="fr-FR" sz="1754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sz="1754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78777" y="958885"/>
            <a:ext cx="1777512" cy="356157"/>
          </a:xfrm>
          <a:prstGeom prst="rect">
            <a:avLst/>
          </a:prstGeom>
          <a:noFill/>
        </p:spPr>
        <p:txBody>
          <a:bodyPr lIns="0" tIns="39405" rIns="78814" bIns="39405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37451" eaLnBrk="1" hangingPunct="1">
              <a:defRPr/>
            </a:pPr>
            <a:r>
              <a:rPr lang="fr-FR" sz="1754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sz="1754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3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pPr algn="r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75840"/>
      </p:ext>
    </p:extLst>
  </p:cSld>
  <p:clrMapOvr>
    <a:masterClrMapping/>
  </p:clrMapOvr>
  <p:hf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77" tIns="45430" rIns="90877" bIns="45430"/>
          <a:lstStyle>
            <a:lvl1pPr marL="314613" indent="-314613">
              <a:buFont typeface="+mj-lt"/>
              <a:buAutoNum type="arabicPeriod"/>
              <a:defRPr lang="fr-FR" sz="1477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59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85"/>
            <a:ext cx="1777512" cy="356157"/>
          </a:xfrm>
          <a:prstGeom prst="rect">
            <a:avLst/>
          </a:prstGeom>
          <a:noFill/>
        </p:spPr>
        <p:txBody>
          <a:bodyPr lIns="0" tIns="39405" rIns="78814" bIns="39405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37451" eaLnBrk="1" hangingPunct="1">
              <a:defRPr/>
            </a:pPr>
            <a:r>
              <a:rPr lang="fr-FR" sz="1754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5" name="ZoneTexte 14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3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pPr algn="r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20002"/>
      </p:ext>
    </p:extLst>
  </p:cSld>
  <p:clrMapOvr>
    <a:masterClrMapping/>
  </p:clrMapOvr>
  <p:hf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91358" y="3397285"/>
            <a:ext cx="611065" cy="358775"/>
          </a:xfrm>
          <a:prstGeom prst="rect">
            <a:avLst/>
          </a:prstGeom>
          <a:noFill/>
        </p:spPr>
        <p:txBody>
          <a:bodyPr wrap="none" lIns="0" tIns="39405" rIns="0" bIns="39405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837451" eaLnBrk="1" hangingPunct="1">
              <a:defRPr/>
            </a:pPr>
            <a:r>
              <a:rPr lang="fr-FR" sz="1754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472220" y="2857502"/>
            <a:ext cx="7487139" cy="642942"/>
          </a:xfrm>
          <a:prstGeom prst="rect">
            <a:avLst/>
          </a:prstGeom>
          <a:noFill/>
        </p:spPr>
        <p:txBody>
          <a:bodyPr lIns="90848" tIns="45412" rIns="90848" bIns="45412" anchor="ctr">
            <a:normAutofit/>
          </a:bodyPr>
          <a:lstStyle>
            <a:lvl1pPr marL="0" indent="0">
              <a:buFontTx/>
              <a:buNone/>
              <a:defRPr sz="2769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811846" y="2780981"/>
            <a:ext cx="593481" cy="6445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036" tIns="38514" rIns="77036" bIns="38514" anchor="ctr"/>
          <a:lstStyle/>
          <a:p>
            <a:pPr algn="ctr" defTabSz="837451">
              <a:defRPr/>
            </a:pPr>
            <a:endParaRPr lang="fr-FR" sz="1662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91358" y="3397285"/>
            <a:ext cx="611065" cy="358775"/>
          </a:xfrm>
          <a:prstGeom prst="rect">
            <a:avLst/>
          </a:prstGeom>
          <a:noFill/>
        </p:spPr>
        <p:txBody>
          <a:bodyPr wrap="none" lIns="0" tIns="39405" rIns="0" bIns="39405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837451" eaLnBrk="1" hangingPunct="1">
              <a:defRPr/>
            </a:pPr>
            <a:r>
              <a:rPr lang="fr-FR" sz="1754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910526" y="2599200"/>
            <a:ext cx="594947" cy="647700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r">
              <a:buNone/>
              <a:defRPr lang="fr-FR" sz="3508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7" name="ZoneTexte 16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5834943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pPr algn="r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7116"/>
      </p:ext>
    </p:extLst>
  </p:cSld>
  <p:clrMapOvr>
    <a:masterClrMapping/>
  </p:clrMapOvr>
  <p:hf hdr="0" ft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4"/>
            <a:ext cx="8780826" cy="357285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662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>
              <a:buNone/>
              <a:defRPr sz="1477">
                <a:solidFill>
                  <a:schemeClr val="tx2"/>
                </a:solidFill>
              </a:defRPr>
            </a:lvl1pPr>
            <a:lvl2pPr marL="240323" indent="-240323">
              <a:buSzPct val="85000"/>
              <a:buFont typeface="Arial" panose="020B0604020202020204" pitchFamily="34" charset="0"/>
              <a:buChar char="•"/>
              <a:defRPr sz="1477" baseline="0">
                <a:solidFill>
                  <a:schemeClr val="tx2"/>
                </a:solidFill>
              </a:defRPr>
            </a:lvl2pPr>
            <a:lvl3pPr marL="822923" indent="-250516">
              <a:buSzPct val="85000"/>
              <a:buFont typeface="Calibri" panose="020F0502020204030204" pitchFamily="34" charset="0"/>
              <a:buChar char="–"/>
              <a:defRPr sz="1292" baseline="0">
                <a:solidFill>
                  <a:schemeClr val="tx2"/>
                </a:solidFill>
              </a:defRPr>
            </a:lvl3pPr>
            <a:lvl4pPr marL="1401158" indent="-243236">
              <a:buSzPct val="85000"/>
              <a:defRPr sz="1108">
                <a:solidFill>
                  <a:schemeClr val="tx2"/>
                </a:solidFill>
              </a:defRPr>
            </a:lvl4pPr>
            <a:lvl5pPr marL="1887632" indent="-209737">
              <a:buSzPct val="85000"/>
              <a:buFont typeface="Calibri" panose="020F0502020204030204" pitchFamily="34" charset="0"/>
              <a:buChar char="–"/>
              <a:defRPr sz="1108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5834943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pPr algn="r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41014"/>
      </p:ext>
    </p:extLst>
  </p:cSld>
  <p:clrMapOvr>
    <a:masterClrMapping/>
  </p:clrMapOvr>
  <p:hf hdr="0" ftr="0" dt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55"/>
            <a:ext cx="8781450" cy="333131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marL="0" indent="0">
              <a:buNone/>
              <a:defRPr kumimoji="0" lang="fr-FR" sz="147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8"/>
            <a:ext cx="8780826" cy="290659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662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>
              <a:buNone/>
              <a:defRPr sz="1477">
                <a:solidFill>
                  <a:schemeClr val="tx2"/>
                </a:solidFill>
              </a:defRPr>
            </a:lvl1pPr>
            <a:lvl2pPr marL="240323" indent="-240323">
              <a:buSzPct val="85000"/>
              <a:buFont typeface="Arial" panose="020B0604020202020204" pitchFamily="34" charset="0"/>
              <a:buChar char="•"/>
              <a:defRPr sz="1477" baseline="0">
                <a:solidFill>
                  <a:schemeClr val="tx2"/>
                </a:solidFill>
              </a:defRPr>
            </a:lvl2pPr>
            <a:lvl3pPr marL="822923" indent="-250516">
              <a:buSzPct val="85000"/>
              <a:buFont typeface="Calibri" panose="020F0502020204030204" pitchFamily="34" charset="0"/>
              <a:buChar char="–"/>
              <a:defRPr sz="1292" baseline="0">
                <a:solidFill>
                  <a:schemeClr val="tx2"/>
                </a:solidFill>
              </a:defRPr>
            </a:lvl3pPr>
            <a:lvl4pPr marL="1401158" indent="-243236">
              <a:buSzPct val="85000"/>
              <a:defRPr sz="1108">
                <a:solidFill>
                  <a:schemeClr val="tx2"/>
                </a:solidFill>
              </a:defRPr>
            </a:lvl4pPr>
            <a:lvl5pPr marL="1887632" indent="-209737">
              <a:buSzPct val="85000"/>
              <a:buFont typeface="Calibri" panose="020F0502020204030204" pitchFamily="34" charset="0"/>
              <a:buChar char="–"/>
              <a:defRPr sz="1108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3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pPr algn="r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27106"/>
      </p:ext>
    </p:extLst>
  </p:cSld>
  <p:clrMapOvr>
    <a:masterClrMapping/>
  </p:clrMapOvr>
  <p:hf hdr="0" ftr="0" dt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7" name="ZoneTexte 6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3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pPr algn="r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73033"/>
      </p:ext>
    </p:extLst>
  </p:cSld>
  <p:clrMapOvr>
    <a:masterClrMapping/>
  </p:clrMapOvr>
  <p:hf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3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pPr algn="r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80259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4"/>
            <a:ext cx="8780826" cy="357285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662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814501"/>
      </p:ext>
    </p:extLst>
  </p:cSld>
  <p:clrMapOvr>
    <a:masterClrMapping/>
  </p:clrMapOvr>
  <p:hf hdr="0" ftr="0" dt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2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r>
              <a:rPr lang="fr-FR" sz="923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3" y="6572806"/>
            <a:ext cx="3101517" cy="228206"/>
          </a:xfrm>
          <a:prstGeom prst="rect">
            <a:avLst/>
          </a:prstGeom>
          <a:noFill/>
        </p:spPr>
        <p:txBody>
          <a:bodyPr wrap="square" lIns="0" tIns="39390" rIns="0" bIns="39390" rtlCol="0">
            <a:spAutoFit/>
          </a:bodyPr>
          <a:lstStyle/>
          <a:p>
            <a:pPr algn="r"/>
            <a:fld id="{89689069-2801-4AA0-8F54-B147BB38CC7B}" type="slidenum">
              <a:rPr lang="fr-FR" sz="923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923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0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55"/>
            <a:ext cx="8781450" cy="333131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marL="0" indent="0">
              <a:buNone/>
              <a:defRPr kumimoji="0" lang="fr-FR" sz="147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8"/>
            <a:ext cx="8780826" cy="290659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662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4" name="Connecteur droit 9"/>
          <p:cNvCxnSpPr/>
          <p:nvPr userDrawn="1"/>
        </p:nvCxnSpPr>
        <p:spPr>
          <a:xfrm>
            <a:off x="180244" y="952500"/>
            <a:ext cx="8779090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091911"/>
      </p:ext>
    </p:extLst>
  </p:cSld>
  <p:clrMapOvr>
    <a:masterClrMapping/>
  </p:clrMapOvr>
  <p:hf hdr="0" ftr="0" dt="0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 userDrawn="1"/>
        </p:nvSpPr>
        <p:spPr>
          <a:xfrm>
            <a:off x="3483163" y="4424625"/>
            <a:ext cx="1296000" cy="759366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Netherlands</a:t>
            </a:r>
          </a:p>
          <a:p>
            <a:r>
              <a:rPr lang="nl-NL" sz="831" dirty="0">
                <a:solidFill>
                  <a:srgbClr val="690F3C"/>
                </a:solidFill>
              </a:rPr>
              <a:t>Amsterdam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7563117" y="6320412"/>
            <a:ext cx="1241820" cy="255185"/>
          </a:xfrm>
          <a:prstGeom prst="rect">
            <a:avLst/>
          </a:prstGeom>
        </p:spPr>
        <p:txBody>
          <a:bodyPr wrap="none" lIns="83886" tIns="41935" rIns="83886" bIns="41935">
            <a:spAutoFit/>
          </a:bodyPr>
          <a:lstStyle/>
          <a:p>
            <a:r>
              <a:rPr lang="fr-FR" sz="1108" b="1" dirty="0" err="1">
                <a:solidFill>
                  <a:srgbClr val="690F3C"/>
                </a:solidFill>
              </a:rPr>
              <a:t>Driving</a:t>
            </a:r>
            <a:r>
              <a:rPr lang="fr-FR" sz="1108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0" name="Image 39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2090258" y="6021338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7" rIns="91358" bIns="45677" rtlCol="0" anchor="t"/>
          <a:lstStyle/>
          <a:p>
            <a:pPr>
              <a:lnSpc>
                <a:spcPct val="150000"/>
              </a:lnSpc>
            </a:pPr>
            <a:r>
              <a:rPr lang="en-US" sz="1015" dirty="0">
                <a:solidFill>
                  <a:srgbClr val="FFFFFF">
                    <a:lumMod val="65000"/>
                  </a:srgbClr>
                </a:solidFill>
              </a:rPr>
              <a:t>For more information, visit : www.sia-partners.com</a:t>
            </a:r>
          </a:p>
          <a:p>
            <a:pPr>
              <a:lnSpc>
                <a:spcPct val="150000"/>
              </a:lnSpc>
            </a:pPr>
            <a:r>
              <a:rPr lang="en-US" sz="1015" dirty="0">
                <a:solidFill>
                  <a:srgbClr val="FFFFFF">
                    <a:lumMod val="65000"/>
                  </a:srgbClr>
                </a:solidFill>
              </a:rPr>
              <a:t>Follow us on LinkedIn and Twitter          @</a:t>
            </a:r>
            <a:r>
              <a:rPr lang="en-US" sz="1015" dirty="0" err="1">
                <a:solidFill>
                  <a:srgbClr val="FFFFFF">
                    <a:lumMod val="65000"/>
                  </a:srgbClr>
                </a:solidFill>
              </a:rPr>
              <a:t>SiaPartners</a:t>
            </a:r>
            <a:r>
              <a:rPr lang="en-US" sz="1015" dirty="0">
                <a:solidFill>
                  <a:srgbClr val="FFFFFF">
                    <a:lumMod val="65000"/>
                  </a:srgbClr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2141756" y="2995540"/>
            <a:ext cx="1296000" cy="1270788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 err="1">
                <a:solidFill>
                  <a:srgbClr val="690F3C"/>
                </a:solidFill>
              </a:rPr>
              <a:t>Asia</a:t>
            </a:r>
            <a:endParaRPr lang="nl-NL" sz="1015" b="1" dirty="0">
              <a:solidFill>
                <a:srgbClr val="690F3C"/>
              </a:solidFill>
            </a:endParaRPr>
          </a:p>
          <a:p>
            <a:r>
              <a:rPr lang="nl-NL" sz="831" dirty="0">
                <a:solidFill>
                  <a:srgbClr val="690F3C"/>
                </a:solidFill>
              </a:rPr>
              <a:t>Singapore 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09737" indent="-209737">
              <a:buFontTx/>
              <a:buAutoNum type="alphaUcPeriod" startAt="20"/>
            </a:pP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r>
              <a:rPr lang="nl-NL" sz="831" dirty="0">
                <a:solidFill>
                  <a:srgbClr val="690F3C"/>
                </a:solidFill>
              </a:rPr>
              <a:t>Hong Kong 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3479237" y="2995518"/>
            <a:ext cx="1296000" cy="759366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en-US" sz="1015" b="1" dirty="0">
                <a:solidFill>
                  <a:srgbClr val="690F3C"/>
                </a:solidFill>
              </a:rPr>
              <a:t>Belgium</a:t>
            </a:r>
          </a:p>
          <a:p>
            <a:r>
              <a:rPr lang="nb-NO" sz="831" dirty="0">
                <a:solidFill>
                  <a:srgbClr val="690F3C"/>
                </a:solidFill>
              </a:rPr>
              <a:t>Brussels 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4816722" y="2995502"/>
            <a:ext cx="1296000" cy="759366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Canada</a:t>
            </a:r>
          </a:p>
          <a:p>
            <a:r>
              <a:rPr lang="nl-NL" sz="831" dirty="0">
                <a:solidFill>
                  <a:srgbClr val="690F3C"/>
                </a:solidFill>
              </a:rPr>
              <a:t>Montréal 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6154201" y="2995540"/>
            <a:ext cx="1296000" cy="1270788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France</a:t>
            </a:r>
          </a:p>
          <a:p>
            <a:r>
              <a:rPr lang="nl-NL" sz="831" dirty="0">
                <a:solidFill>
                  <a:srgbClr val="690F3C"/>
                </a:solidFill>
              </a:rPr>
              <a:t>Paris 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r>
              <a:rPr lang="nl-NL" sz="831" dirty="0">
                <a:solidFill>
                  <a:srgbClr val="690F3C"/>
                </a:solidFill>
              </a:rPr>
              <a:t>Lyon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7491681" y="2995517"/>
            <a:ext cx="1296340" cy="1270788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Italy</a:t>
            </a:r>
          </a:p>
          <a:p>
            <a:r>
              <a:rPr lang="nl-NL" sz="831" dirty="0">
                <a:solidFill>
                  <a:srgbClr val="690F3C"/>
                </a:solidFill>
              </a:rPr>
              <a:t>Rome 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r>
              <a:rPr lang="nl-NL" sz="831" dirty="0">
                <a:solidFill>
                  <a:srgbClr val="690F3C"/>
                </a:solidFill>
              </a:rPr>
              <a:t>Milan 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2156147" y="4424636"/>
            <a:ext cx="1296000" cy="759366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Morocco</a:t>
            </a:r>
          </a:p>
          <a:p>
            <a:r>
              <a:rPr lang="nl-NL" sz="831" dirty="0">
                <a:solidFill>
                  <a:srgbClr val="690F3C"/>
                </a:solidFill>
              </a:rPr>
              <a:t>Casablanca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813391" y="4424637"/>
            <a:ext cx="1296000" cy="1135874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 err="1">
                <a:solidFill>
                  <a:srgbClr val="690F3C"/>
                </a:solidFill>
              </a:rPr>
              <a:t>Middle</a:t>
            </a:r>
            <a:r>
              <a:rPr lang="nl-NL" sz="1015" b="1" dirty="0">
                <a:solidFill>
                  <a:srgbClr val="690F3C"/>
                </a:solidFill>
              </a:rPr>
              <a:t> East</a:t>
            </a:r>
          </a:p>
          <a:p>
            <a:r>
              <a:rPr lang="tr-TR" sz="831" dirty="0">
                <a:solidFill>
                  <a:srgbClr val="690F3C"/>
                </a:solidFill>
              </a:rPr>
              <a:t>Dubaï, Riyad</a:t>
            </a:r>
            <a:r>
              <a:rPr lang="fr-FR" sz="831" dirty="0">
                <a:solidFill>
                  <a:srgbClr val="690F3C"/>
                </a:solidFill>
              </a:rPr>
              <a:t>h</a:t>
            </a:r>
            <a:r>
              <a:rPr lang="tr-TR" sz="831" dirty="0">
                <a:solidFill>
                  <a:srgbClr val="690F3C"/>
                </a:solidFill>
              </a:rPr>
              <a:t> &amp; Abu Dhabi</a:t>
            </a:r>
            <a:endParaRPr lang="nl-NL" sz="831" dirty="0">
              <a:solidFill>
                <a:srgbClr val="690F3C"/>
              </a:solidFill>
            </a:endParaRP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6142016" y="4424668"/>
            <a:ext cx="1296000" cy="887221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UK</a:t>
            </a:r>
          </a:p>
          <a:p>
            <a:r>
              <a:rPr lang="nl-NL" sz="831" dirty="0">
                <a:solidFill>
                  <a:srgbClr val="690F3C"/>
                </a:solidFill>
              </a:rPr>
              <a:t>London 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7470635" y="4424652"/>
            <a:ext cx="1296340" cy="759366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US</a:t>
            </a:r>
          </a:p>
          <a:p>
            <a:r>
              <a:rPr lang="nl-NL" sz="831" dirty="0">
                <a:solidFill>
                  <a:srgbClr val="690F3C"/>
                </a:solidFill>
              </a:rPr>
              <a:t>New York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563117" y="6320412"/>
            <a:ext cx="1241820" cy="255185"/>
          </a:xfrm>
          <a:prstGeom prst="rect">
            <a:avLst/>
          </a:prstGeom>
        </p:spPr>
        <p:txBody>
          <a:bodyPr wrap="none" lIns="83886" tIns="41935" rIns="83886" bIns="41935">
            <a:spAutoFit/>
          </a:bodyPr>
          <a:lstStyle/>
          <a:p>
            <a:r>
              <a:rPr lang="fr-FR" sz="1108" b="1" dirty="0" err="1">
                <a:solidFill>
                  <a:srgbClr val="690F3C"/>
                </a:solidFill>
              </a:rPr>
              <a:t>Driving</a:t>
            </a:r>
            <a:r>
              <a:rPr lang="fr-FR" sz="1108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52" name="Image 51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2090258" y="6021338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7" rIns="91358" bIns="45677" rtlCol="0" anchor="t"/>
          <a:lstStyle/>
          <a:p>
            <a:pPr>
              <a:lnSpc>
                <a:spcPct val="150000"/>
              </a:lnSpc>
            </a:pP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For more information, visit : www.sia-partners.com</a:t>
            </a:r>
          </a:p>
          <a:p>
            <a:pPr>
              <a:lnSpc>
                <a:spcPct val="150000"/>
              </a:lnSpc>
            </a:pP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Follow us on LinkedIn and Twitter          @</a:t>
            </a:r>
            <a:r>
              <a:rPr lang="en-US" sz="1015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5" y="458136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75" y="6327138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321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_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 userDrawn="1"/>
        </p:nvSpPr>
        <p:spPr>
          <a:xfrm>
            <a:off x="3483163" y="4424625"/>
            <a:ext cx="1296000" cy="759366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Netherlands</a:t>
            </a:r>
          </a:p>
          <a:p>
            <a:r>
              <a:rPr lang="nl-NL" sz="831" dirty="0">
                <a:solidFill>
                  <a:srgbClr val="690F3C"/>
                </a:solidFill>
              </a:rPr>
              <a:t>Amsterdam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563117" y="6320412"/>
            <a:ext cx="1241820" cy="255185"/>
          </a:xfrm>
          <a:prstGeom prst="rect">
            <a:avLst/>
          </a:prstGeom>
        </p:spPr>
        <p:txBody>
          <a:bodyPr wrap="none" lIns="83886" tIns="41935" rIns="83886" bIns="41935">
            <a:spAutoFit/>
          </a:bodyPr>
          <a:lstStyle/>
          <a:p>
            <a:r>
              <a:rPr lang="fr-FR" sz="1108" b="1" dirty="0" err="1">
                <a:solidFill>
                  <a:srgbClr val="690F3C"/>
                </a:solidFill>
              </a:rPr>
              <a:t>Driving</a:t>
            </a:r>
            <a:r>
              <a:rPr lang="fr-FR" sz="1108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37" name="Image 36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39" name="ZoneTexte 38"/>
          <p:cNvSpPr txBox="1"/>
          <p:nvPr userDrawn="1"/>
        </p:nvSpPr>
        <p:spPr>
          <a:xfrm>
            <a:off x="2141756" y="2995540"/>
            <a:ext cx="1296000" cy="1270788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 err="1">
                <a:solidFill>
                  <a:srgbClr val="690F3C"/>
                </a:solidFill>
              </a:rPr>
              <a:t>Asia</a:t>
            </a:r>
            <a:endParaRPr lang="nl-NL" sz="1015" b="1" dirty="0">
              <a:solidFill>
                <a:srgbClr val="690F3C"/>
              </a:solidFill>
            </a:endParaRPr>
          </a:p>
          <a:p>
            <a:r>
              <a:rPr lang="nl-NL" sz="831" dirty="0">
                <a:solidFill>
                  <a:srgbClr val="690F3C"/>
                </a:solidFill>
              </a:rPr>
              <a:t>Singapore 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09737" indent="-209737">
              <a:buFontTx/>
              <a:buAutoNum type="alphaUcPeriod" startAt="20"/>
            </a:pP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r>
              <a:rPr lang="nl-NL" sz="831" dirty="0">
                <a:solidFill>
                  <a:srgbClr val="690F3C"/>
                </a:solidFill>
              </a:rPr>
              <a:t>Hong Kong 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479237" y="2995518"/>
            <a:ext cx="1296000" cy="759366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en-US" sz="1015" b="1" dirty="0">
                <a:solidFill>
                  <a:srgbClr val="690F3C"/>
                </a:solidFill>
              </a:rPr>
              <a:t>Belgium</a:t>
            </a:r>
          </a:p>
          <a:p>
            <a:r>
              <a:rPr lang="nb-NO" sz="831" dirty="0">
                <a:solidFill>
                  <a:srgbClr val="690F3C"/>
                </a:solidFill>
              </a:rPr>
              <a:t>Brussels 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831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r>
              <a:rPr lang="nl-NL" sz="831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816722" y="2995502"/>
            <a:ext cx="1296000" cy="759366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Canada</a:t>
            </a:r>
          </a:p>
          <a:p>
            <a:r>
              <a:rPr lang="nl-NL" sz="831" dirty="0">
                <a:solidFill>
                  <a:srgbClr val="690F3C"/>
                </a:solidFill>
              </a:rPr>
              <a:t>Montréal 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154201" y="2995540"/>
            <a:ext cx="1296000" cy="1270788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France</a:t>
            </a:r>
          </a:p>
          <a:p>
            <a:r>
              <a:rPr lang="nl-NL" sz="831" dirty="0">
                <a:solidFill>
                  <a:srgbClr val="690F3C"/>
                </a:solidFill>
              </a:rPr>
              <a:t>Paris 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r>
              <a:rPr lang="nl-NL" sz="831" dirty="0">
                <a:solidFill>
                  <a:srgbClr val="690F3C"/>
                </a:solidFill>
              </a:rPr>
              <a:t>Lyon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7491681" y="2995517"/>
            <a:ext cx="1296340" cy="1270788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Italy</a:t>
            </a:r>
          </a:p>
          <a:p>
            <a:r>
              <a:rPr lang="nl-NL" sz="831" dirty="0">
                <a:solidFill>
                  <a:srgbClr val="690F3C"/>
                </a:solidFill>
              </a:rPr>
              <a:t>Rome 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r>
              <a:rPr lang="nl-NL" sz="831" dirty="0">
                <a:solidFill>
                  <a:srgbClr val="690F3C"/>
                </a:solidFill>
              </a:rPr>
              <a:t>Milan 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r>
              <a:rPr lang="it-IT" sz="831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2156147" y="4424636"/>
            <a:ext cx="1296000" cy="759366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Morocco</a:t>
            </a:r>
          </a:p>
          <a:p>
            <a:r>
              <a:rPr lang="nl-NL" sz="831" dirty="0">
                <a:solidFill>
                  <a:srgbClr val="690F3C"/>
                </a:solidFill>
              </a:rPr>
              <a:t>Casablanca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4813391" y="4424637"/>
            <a:ext cx="1296000" cy="1135874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 err="1">
                <a:solidFill>
                  <a:srgbClr val="690F3C"/>
                </a:solidFill>
              </a:rPr>
              <a:t>Middle</a:t>
            </a:r>
            <a:r>
              <a:rPr lang="nl-NL" sz="1015" b="1" dirty="0">
                <a:solidFill>
                  <a:srgbClr val="690F3C"/>
                </a:solidFill>
              </a:rPr>
              <a:t> East</a:t>
            </a:r>
          </a:p>
          <a:p>
            <a:r>
              <a:rPr lang="tr-TR" sz="831" dirty="0">
                <a:solidFill>
                  <a:srgbClr val="690F3C"/>
                </a:solidFill>
              </a:rPr>
              <a:t>Dubaï, Riyad</a:t>
            </a:r>
            <a:r>
              <a:rPr lang="fr-FR" sz="831" dirty="0">
                <a:solidFill>
                  <a:srgbClr val="690F3C"/>
                </a:solidFill>
              </a:rPr>
              <a:t>h</a:t>
            </a:r>
            <a:r>
              <a:rPr lang="tr-TR" sz="831" dirty="0">
                <a:solidFill>
                  <a:srgbClr val="690F3C"/>
                </a:solidFill>
              </a:rPr>
              <a:t> &amp; Abu Dhabi</a:t>
            </a:r>
            <a:endParaRPr lang="nl-NL" sz="831" dirty="0">
              <a:solidFill>
                <a:srgbClr val="690F3C"/>
              </a:solidFill>
            </a:endParaRP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r>
              <a:rPr lang="fr-FR" sz="831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r>
              <a:rPr lang="fr-FR" sz="831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6142016" y="4424668"/>
            <a:ext cx="1296000" cy="887221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UK</a:t>
            </a:r>
          </a:p>
          <a:p>
            <a:r>
              <a:rPr lang="nl-NL" sz="831" dirty="0">
                <a:solidFill>
                  <a:srgbClr val="690F3C"/>
                </a:solidFill>
              </a:rPr>
              <a:t>London 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7470635" y="4424652"/>
            <a:ext cx="1296340" cy="759366"/>
          </a:xfrm>
          <a:prstGeom prst="rect">
            <a:avLst/>
          </a:prstGeom>
          <a:noFill/>
        </p:spPr>
        <p:txBody>
          <a:bodyPr wrap="square" lIns="83886" tIns="41935" rIns="83886" bIns="41935" rtlCol="0">
            <a:spAutoFit/>
          </a:bodyPr>
          <a:lstStyle/>
          <a:p>
            <a:r>
              <a:rPr lang="nl-NL" sz="1015" b="1" dirty="0">
                <a:solidFill>
                  <a:srgbClr val="690F3C"/>
                </a:solidFill>
              </a:rPr>
              <a:t>US</a:t>
            </a:r>
          </a:p>
          <a:p>
            <a:r>
              <a:rPr lang="nl-NL" sz="831" dirty="0">
                <a:solidFill>
                  <a:srgbClr val="690F3C"/>
                </a:solidFill>
              </a:rPr>
              <a:t>New York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r>
              <a:rPr lang="en-US" sz="831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831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7563117" y="6320412"/>
            <a:ext cx="1241820" cy="255185"/>
          </a:xfrm>
          <a:prstGeom prst="rect">
            <a:avLst/>
          </a:prstGeom>
        </p:spPr>
        <p:txBody>
          <a:bodyPr wrap="none" lIns="83886" tIns="41935" rIns="83886" bIns="41935">
            <a:spAutoFit/>
          </a:bodyPr>
          <a:lstStyle/>
          <a:p>
            <a:r>
              <a:rPr lang="fr-FR" sz="1108" b="1" dirty="0" err="1">
                <a:solidFill>
                  <a:srgbClr val="690F3C"/>
                </a:solidFill>
              </a:rPr>
              <a:t>Driving</a:t>
            </a:r>
            <a:r>
              <a:rPr lang="fr-FR" sz="1108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9" name="Image 48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2113166" y="6038120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7" rIns="91358" bIns="45677" rtlCol="0" anchor="t"/>
          <a:lstStyle/>
          <a:p>
            <a:pPr>
              <a:lnSpc>
                <a:spcPct val="150000"/>
              </a:lnSpc>
            </a:pP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Pour plus </a:t>
            </a:r>
            <a:r>
              <a:rPr lang="en-US" sz="1015" dirty="0" err="1">
                <a:solidFill>
                  <a:srgbClr val="B2AEA8">
                    <a:lumMod val="75000"/>
                  </a:srgbClr>
                </a:solidFill>
              </a:rPr>
              <a:t>d'informations</a:t>
            </a: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: www.sia-partners.com</a:t>
            </a:r>
          </a:p>
          <a:p>
            <a:pPr>
              <a:lnSpc>
                <a:spcPct val="150000"/>
              </a:lnSpc>
            </a:pPr>
            <a:r>
              <a:rPr lang="en-US" sz="1015" dirty="0" err="1">
                <a:solidFill>
                  <a:srgbClr val="B2AEA8">
                    <a:lumMod val="75000"/>
                  </a:srgbClr>
                </a:solidFill>
              </a:rPr>
              <a:t>Suivez</a:t>
            </a: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-nous </a:t>
            </a:r>
            <a:r>
              <a:rPr lang="en-US" sz="1015" dirty="0" err="1">
                <a:solidFill>
                  <a:srgbClr val="B2AEA8">
                    <a:lumMod val="75000"/>
                  </a:srgbClr>
                </a:solidFill>
              </a:rPr>
              <a:t>sur</a:t>
            </a: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 LinkedIn et Twitter          @</a:t>
            </a:r>
            <a:r>
              <a:rPr lang="en-US" sz="1015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015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5" y="458136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18" y="6334393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93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 bwMode="black">
          <a:xfrm>
            <a:off x="8771798" y="6542088"/>
            <a:ext cx="186104" cy="2032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81" tIns="41683" rIns="83381" bIns="41683" anchor="ctr"/>
          <a:lstStyle/>
          <a:p>
            <a:pPr algn="ctr" defTabSz="907747">
              <a:defRPr/>
            </a:pPr>
            <a:endParaRPr lang="en-GB" sz="1700" dirty="0">
              <a:solidFill>
                <a:srgbClr val="FFFFFF"/>
              </a:solidFill>
            </a:endParaRPr>
          </a:p>
        </p:txBody>
      </p:sp>
      <p:sp>
        <p:nvSpPr>
          <p:cNvPr id="6" name="ZoneTexte 21"/>
          <p:cNvSpPr txBox="1"/>
          <p:nvPr/>
        </p:nvSpPr>
        <p:spPr bwMode="ltGray">
          <a:xfrm>
            <a:off x="178786" y="6602456"/>
            <a:ext cx="1514838" cy="209244"/>
          </a:xfrm>
          <a:prstGeom prst="rect">
            <a:avLst/>
          </a:prstGeom>
          <a:noFill/>
        </p:spPr>
        <p:txBody>
          <a:bodyPr wrap="none" lIns="0" tIns="42650" rIns="0" bIns="42650">
            <a:spAutoFit/>
          </a:bodyPr>
          <a:lstStyle/>
          <a:p>
            <a:pPr defTabSz="858552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BFBFBF"/>
                </a:solidFill>
                <a:cs typeface="Arial" pitchFamily="34" charset="0"/>
              </a:rPr>
              <a:t>CONFIDENTIAL   </a:t>
            </a:r>
            <a:r>
              <a:rPr lang="en-GB" sz="800" dirty="0">
                <a:solidFill>
                  <a:srgbClr val="660033"/>
                </a:solidFill>
                <a:cs typeface="Arial" pitchFamily="34" charset="0"/>
              </a:rPr>
              <a:t>© 2013 </a:t>
            </a:r>
            <a:r>
              <a:rPr lang="en-GB" sz="800" dirty="0" err="1">
                <a:solidFill>
                  <a:srgbClr val="660033"/>
                </a:solidFill>
                <a:cs typeface="Arial" pitchFamily="34" charset="0"/>
              </a:rPr>
              <a:t>Sia</a:t>
            </a:r>
            <a:r>
              <a:rPr lang="en-GB" sz="800" dirty="0">
                <a:solidFill>
                  <a:srgbClr val="660033"/>
                </a:solidFill>
                <a:cs typeface="Arial" pitchFamily="34" charset="0"/>
              </a:rPr>
              <a:t> partners</a:t>
            </a:r>
            <a:endParaRPr lang="en-GB" sz="800" dirty="0">
              <a:solidFill>
                <a:srgbClr val="BFBFBF"/>
              </a:solidFill>
              <a:cs typeface="Arial" pitchFamily="34" charset="0"/>
            </a:endParaRPr>
          </a:p>
        </p:txBody>
      </p:sp>
      <p:sp>
        <p:nvSpPr>
          <p:cNvPr id="7" name="ZoneTexte 24"/>
          <p:cNvSpPr txBox="1"/>
          <p:nvPr/>
        </p:nvSpPr>
        <p:spPr bwMode="white">
          <a:xfrm>
            <a:off x="8646074" y="6465922"/>
            <a:ext cx="398300" cy="240021"/>
          </a:xfrm>
          <a:prstGeom prst="rect">
            <a:avLst/>
          </a:prstGeom>
          <a:noFill/>
        </p:spPr>
        <p:txBody>
          <a:bodyPr wrap="none" lIns="85305" tIns="42650" rIns="85305" bIns="42650">
            <a:spAutoFit/>
          </a:bodyPr>
          <a:lstStyle/>
          <a:p>
            <a:pPr algn="r" defTabSz="907747">
              <a:defRPr/>
            </a:pPr>
            <a:fld id="{710741EE-3399-4F5C-B9C7-80B335A5957C}" type="slidenum">
              <a:rPr lang="en-GB" sz="1000" b="1">
                <a:solidFill>
                  <a:srgbClr val="FFFFFF"/>
                </a:solidFill>
                <a:cs typeface="Arial" pitchFamily="34" charset="0"/>
              </a:rPr>
              <a:pPr algn="r" defTabSz="907747">
                <a:defRPr/>
              </a:pPr>
              <a:t>‹Nr.›</a:t>
            </a:fld>
            <a:endParaRPr lang="en-GB" sz="1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10"/>
          <p:cNvSpPr/>
          <p:nvPr/>
        </p:nvSpPr>
        <p:spPr bwMode="ltGray">
          <a:xfrm>
            <a:off x="8765951" y="6753287"/>
            <a:ext cx="197827" cy="42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907747">
              <a:defRPr/>
            </a:pPr>
            <a:r>
              <a:rPr lang="en-GB" sz="7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9" name="Rectangle 13"/>
          <p:cNvSpPr/>
          <p:nvPr userDrawn="1"/>
        </p:nvSpPr>
        <p:spPr bwMode="black">
          <a:xfrm>
            <a:off x="8771798" y="6542088"/>
            <a:ext cx="186104" cy="2032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81" tIns="41683" rIns="83381" bIns="41683" anchor="ctr"/>
          <a:lstStyle/>
          <a:p>
            <a:pPr algn="ctr" defTabSz="907747">
              <a:defRPr/>
            </a:pPr>
            <a:endParaRPr lang="en-GB" sz="1700" dirty="0">
              <a:solidFill>
                <a:srgbClr val="FFFFFF"/>
              </a:solidFill>
            </a:endParaRPr>
          </a:p>
        </p:txBody>
      </p:sp>
      <p:sp>
        <p:nvSpPr>
          <p:cNvPr id="11" name="ZoneTexte 15"/>
          <p:cNvSpPr txBox="1"/>
          <p:nvPr userDrawn="1"/>
        </p:nvSpPr>
        <p:spPr bwMode="white">
          <a:xfrm>
            <a:off x="8646074" y="6465922"/>
            <a:ext cx="398300" cy="240021"/>
          </a:xfrm>
          <a:prstGeom prst="rect">
            <a:avLst/>
          </a:prstGeom>
          <a:noFill/>
        </p:spPr>
        <p:txBody>
          <a:bodyPr wrap="none" lIns="85305" tIns="42650" rIns="85305" bIns="42650">
            <a:spAutoFit/>
          </a:bodyPr>
          <a:lstStyle/>
          <a:p>
            <a:pPr algn="r" defTabSz="907747">
              <a:defRPr/>
            </a:pPr>
            <a:fld id="{3165AF6D-45E9-4F6F-B89C-40A7D4080D1E}" type="slidenum">
              <a:rPr lang="en-GB" sz="1000" b="1">
                <a:solidFill>
                  <a:srgbClr val="FFFFFF"/>
                </a:solidFill>
                <a:cs typeface="Arial" pitchFamily="34" charset="0"/>
              </a:rPr>
              <a:pPr algn="r" defTabSz="907747">
                <a:defRPr/>
              </a:pPr>
              <a:t>‹Nr.›</a:t>
            </a:fld>
            <a:endParaRPr lang="en-GB" sz="1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7"/>
          <p:cNvSpPr/>
          <p:nvPr userDrawn="1"/>
        </p:nvSpPr>
        <p:spPr bwMode="ltGray">
          <a:xfrm>
            <a:off x="8765951" y="6753287"/>
            <a:ext cx="197827" cy="42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907747">
              <a:defRPr/>
            </a:pPr>
            <a:r>
              <a:rPr lang="en-GB" sz="7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3" name="Connecteur droit 18"/>
          <p:cNvCxnSpPr/>
          <p:nvPr userDrawn="1"/>
        </p:nvCxnSpPr>
        <p:spPr>
          <a:xfrm>
            <a:off x="184685" y="981075"/>
            <a:ext cx="8776189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09" y="1097086"/>
            <a:ext cx="8780826" cy="5260872"/>
          </a:xfrm>
          <a:prstGeom prst="rect">
            <a:avLst/>
          </a:prstGeom>
        </p:spPr>
        <p:txBody>
          <a:bodyPr lIns="90768" tIns="45369" rIns="90768" bIns="45369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79093" indent="-125892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1005630" indent="-97756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509762" indent="-148164"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963635" indent="-148164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08" y="599653"/>
            <a:ext cx="8781450" cy="333131"/>
          </a:xfrm>
          <a:prstGeom prst="rect">
            <a:avLst/>
          </a:prstGeom>
        </p:spPr>
        <p:txBody>
          <a:bodyPr lIns="0" tIns="45369" rIns="90768" bIns="45369">
            <a:normAutofit/>
          </a:bodyPr>
          <a:lstStyle>
            <a:lvl1pPr marL="0" indent="0">
              <a:buNone/>
              <a:def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08" y="340076"/>
            <a:ext cx="8780826" cy="290659"/>
          </a:xfrm>
          <a:prstGeom prst="rect">
            <a:avLst/>
          </a:prstGeom>
        </p:spPr>
        <p:txBody>
          <a:bodyPr lIns="0" tIns="45369" rIns="90768" bIns="45369">
            <a:noAutofit/>
          </a:bodyPr>
          <a:lstStyle>
            <a:lvl1pPr>
              <a:defRPr sz="17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en-GB" noProof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7134840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  <a:prstGeom prst="rect">
            <a:avLst/>
          </a:prstGeom>
        </p:spPr>
        <p:txBody>
          <a:bodyPr lIns="90877" tIns="45430" rIns="90877" bIns="45430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lIns="90877" tIns="45430" rIns="90877" bIns="45430"/>
          <a:lstStyle/>
          <a:p>
            <a:fld id="{49B4ECE1-B704-48D7-AE61-7BC786E76CD3}" type="datetimeFigureOut">
              <a:rPr lang="fr-FR" smtClean="0">
                <a:solidFill>
                  <a:srgbClr val="660033"/>
                </a:solidFill>
              </a:rPr>
              <a:pPr/>
              <a:t>03/08/2017</a:t>
            </a:fld>
            <a:endParaRPr lang="fr-FR">
              <a:solidFill>
                <a:srgbClr val="66003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412"/>
            <a:ext cx="2895600" cy="365125"/>
          </a:xfrm>
          <a:prstGeom prst="rect">
            <a:avLst/>
          </a:prstGeom>
        </p:spPr>
        <p:txBody>
          <a:bodyPr lIns="90877" tIns="45430" rIns="90877" bIns="45430"/>
          <a:lstStyle/>
          <a:p>
            <a:endParaRPr lang="fr-FR">
              <a:solidFill>
                <a:srgbClr val="66003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412"/>
            <a:ext cx="2133600" cy="365125"/>
          </a:xfrm>
          <a:prstGeom prst="rect">
            <a:avLst/>
          </a:prstGeom>
        </p:spPr>
        <p:txBody>
          <a:bodyPr lIns="90877" tIns="45430" rIns="90877" bIns="45430"/>
          <a:lstStyle/>
          <a:p>
            <a:fld id="{05E1E4F9-684A-4CD3-A128-FC7BD84B185A}" type="slidenum">
              <a:rPr lang="fr-FR" smtClean="0">
                <a:solidFill>
                  <a:srgbClr val="660033"/>
                </a:solidFill>
              </a:rPr>
              <a:pPr/>
              <a:t>‹Nr.›</a:t>
            </a:fld>
            <a:endParaRPr lang="fr-FR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41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- 1 Title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2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33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2" y="6026877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3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sp>
        <p:nvSpPr>
          <p:cNvPr id="17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8" name="Image 1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3638119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0" name="Image 29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sp>
        <p:nvSpPr>
          <p:cNvPr id="36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3" name="Image 22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sp>
        <p:nvSpPr>
          <p:cNvPr id="5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  <a:ln>
            <a:noFill/>
          </a:ln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55" name="Groupe 54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2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2" y="6026877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19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19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3242621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3242621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1341372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sp>
        <p:nvSpPr>
          <p:cNvPr id="15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34" name="Image 3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sp>
        <p:nvSpPr>
          <p:cNvPr id="4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7" name="Groupe 46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2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4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2" y="6026877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5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7" name="Connecteur droit 56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19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19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3242621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3242621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2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2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5871356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5871356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396208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5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34" name="Image 3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4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7" name="Groupe 46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4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4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4" y="6026880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5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68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7" name="Connecteur droit 56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1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1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3242621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3242621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4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4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5871356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5871356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1285221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sp>
        <p:nvSpPr>
          <p:cNvPr id="30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0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581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8" name="Image 2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cxnSp>
        <p:nvCxnSpPr>
          <p:cNvPr id="45" name="Connecteur droit 4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2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4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2" y="6026877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4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4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0" name="Connecteur droit 4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41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835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25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672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367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cxnSp>
        <p:nvCxnSpPr>
          <p:cNvPr id="55" name="Connecteur droit 5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2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2" y="6026877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19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5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19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6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7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 userDrawn="1"/>
        </p:nvSpPr>
        <p:spPr>
          <a:xfrm>
            <a:off x="3242621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0" name="ZoneTexte 69"/>
          <p:cNvSpPr txBox="1"/>
          <p:nvPr userDrawn="1"/>
        </p:nvSpPr>
        <p:spPr>
          <a:xfrm>
            <a:off x="3242621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41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835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25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672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4" name="Groupe 43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3382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46" name="Image 45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cxnSp>
        <p:nvCxnSpPr>
          <p:cNvPr id="69" name="Connecteur droit 68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2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2" y="6026877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3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77" name="Connecteur droit 76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19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9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19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0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1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82" name="Connecteur droit 81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 userDrawn="1"/>
        </p:nvSpPr>
        <p:spPr>
          <a:xfrm>
            <a:off x="3242621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84" name="ZoneTexte 83"/>
          <p:cNvSpPr txBox="1"/>
          <p:nvPr userDrawn="1"/>
        </p:nvSpPr>
        <p:spPr>
          <a:xfrm>
            <a:off x="3242621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85" name="Connecteur droit 84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2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87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2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8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9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90" name="Connecteur droit 89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 userDrawn="1"/>
        </p:nvSpPr>
        <p:spPr>
          <a:xfrm>
            <a:off x="5871356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5871356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37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41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835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25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672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1727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2" name="Image 11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9"/>
            <a:ext cx="4095851" cy="2495909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41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835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25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672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5010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77" tIns="45430" rIns="90877" bIns="45430"/>
          <a:lstStyle>
            <a:lvl1pPr marL="340822" indent="-340822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58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84"/>
            <a:ext cx="1777512" cy="378600"/>
          </a:xfrm>
          <a:prstGeom prst="rect">
            <a:avLst/>
          </a:prstGeom>
          <a:noFill/>
        </p:spPr>
        <p:txBody>
          <a:bodyPr lIns="0" tIns="42689" rIns="85382" bIns="42689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7216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78777" y="958884"/>
            <a:ext cx="1777512" cy="378600"/>
          </a:xfrm>
          <a:prstGeom prst="rect">
            <a:avLst/>
          </a:prstGeom>
          <a:noFill/>
        </p:spPr>
        <p:txBody>
          <a:bodyPr lIns="0" tIns="42689" rIns="85382" bIns="42689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7216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7241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77" tIns="45430" rIns="90877" bIns="45430"/>
          <a:lstStyle>
            <a:lvl1pPr marL="340822" indent="-340822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58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84"/>
            <a:ext cx="1777512" cy="378600"/>
          </a:xfrm>
          <a:prstGeom prst="rect">
            <a:avLst/>
          </a:prstGeom>
          <a:noFill/>
        </p:spPr>
        <p:txBody>
          <a:bodyPr lIns="0" tIns="42689" rIns="85382" bIns="42689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7216" eaLnBrk="1" hangingPunct="1">
              <a:defRPr/>
            </a:pPr>
            <a:r>
              <a:rPr lang="fr-FR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5" name="ZoneTexte 14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7149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91355" y="3397283"/>
            <a:ext cx="611065" cy="358775"/>
          </a:xfrm>
          <a:prstGeom prst="rect">
            <a:avLst/>
          </a:prstGeom>
          <a:noFill/>
        </p:spPr>
        <p:txBody>
          <a:bodyPr wrap="none" lIns="0" tIns="42689" rIns="0" bIns="42689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7216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472219" y="2857502"/>
            <a:ext cx="7487139" cy="642942"/>
          </a:xfrm>
          <a:prstGeom prst="rect">
            <a:avLst/>
          </a:prstGeom>
          <a:noFill/>
        </p:spPr>
        <p:txBody>
          <a:bodyPr lIns="90848" tIns="45412" rIns="90848" bIns="45412" anchor="ctr">
            <a:normAutofit/>
          </a:bodyPr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811846" y="2780965"/>
            <a:ext cx="593481" cy="6445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56" tIns="41723" rIns="83456" bIns="41723" anchor="ctr"/>
          <a:lstStyle/>
          <a:p>
            <a:pPr algn="ctr" defTabSz="907216">
              <a:defRPr/>
            </a:pPr>
            <a:endParaRPr lang="fr-FR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91355" y="3397283"/>
            <a:ext cx="611065" cy="358775"/>
          </a:xfrm>
          <a:prstGeom prst="rect">
            <a:avLst/>
          </a:prstGeom>
          <a:noFill/>
        </p:spPr>
        <p:txBody>
          <a:bodyPr wrap="none" lIns="0" tIns="42689" rIns="0" bIns="42689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7216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910525" y="2599200"/>
            <a:ext cx="594947" cy="647700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r">
              <a:buNone/>
              <a:defRPr lang="fr-FR" sz="38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7" name="ZoneTexte 16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845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2"/>
            <a:ext cx="8780826" cy="357285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0343" indent="-260343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1478" indent="-271386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17883" indent="-263499">
              <a:buSzPct val="85000"/>
              <a:defRPr sz="1200">
                <a:solidFill>
                  <a:schemeClr val="tx2"/>
                </a:solidFill>
              </a:defRPr>
            </a:lvl4pPr>
            <a:lvl5pPr marL="2044884" indent="-227209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0889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53"/>
            <a:ext cx="8781450" cy="333131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6"/>
            <a:ext cx="8780826" cy="290659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0343" indent="-260343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1478" indent="-271386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17883" indent="-263499">
              <a:buSzPct val="85000"/>
              <a:defRPr sz="1200">
                <a:solidFill>
                  <a:schemeClr val="tx2"/>
                </a:solidFill>
              </a:defRPr>
            </a:lvl4pPr>
            <a:lvl5pPr marL="2044884" indent="-227209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636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30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0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9344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7" name="ZoneTexte 6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70615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80258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2"/>
            <a:ext cx="8780826" cy="357285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23805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0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53"/>
            <a:ext cx="8781450" cy="333131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6"/>
            <a:ext cx="8780826" cy="290659"/>
          </a:xfrm>
          <a:prstGeom prst="rect">
            <a:avLst/>
          </a:prstGeom>
        </p:spPr>
        <p:txBody>
          <a:bodyPr lIns="0" tIns="45412" rIns="90848" bIns="45412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4" name="Connecteur droit 9"/>
          <p:cNvCxnSpPr/>
          <p:nvPr userDrawn="1"/>
        </p:nvCxnSpPr>
        <p:spPr>
          <a:xfrm>
            <a:off x="180244" y="952500"/>
            <a:ext cx="8779090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04383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 userDrawn="1"/>
        </p:nvSpPr>
        <p:spPr>
          <a:xfrm>
            <a:off x="3483163" y="4424625"/>
            <a:ext cx="1296000" cy="84233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7563117" y="6320399"/>
            <a:ext cx="1338973" cy="276413"/>
          </a:xfrm>
          <a:prstGeom prst="rect">
            <a:avLst/>
          </a:prstGeom>
        </p:spPr>
        <p:txBody>
          <a:bodyPr wrap="none" lIns="90877" tIns="45430" rIns="90877" bIns="45430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0" name="Image 39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2090258" y="6021325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71" tIns="49483" rIns="98971" bIns="49483" rtlCol="0" anchor="t"/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For more information, visit : www.sia-partners.com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FFFFFF">
                    <a:lumMod val="6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2141756" y="2995539"/>
            <a:ext cx="1296000" cy="1416427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209" indent="-227209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3479237" y="2995518"/>
            <a:ext cx="1296000" cy="953522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4816722" y="2995502"/>
            <a:ext cx="1296000" cy="84233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6154201" y="2995539"/>
            <a:ext cx="1296000" cy="1416427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7491681" y="2995516"/>
            <a:ext cx="1296340" cy="150751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2156147" y="4424636"/>
            <a:ext cx="1296000" cy="98566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813391" y="4424636"/>
            <a:ext cx="1296000" cy="1416234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6142016" y="4424661"/>
            <a:ext cx="1296000" cy="1092021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7470635" y="4424650"/>
            <a:ext cx="1296340" cy="1129188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563117" y="6320399"/>
            <a:ext cx="1338973" cy="276413"/>
          </a:xfrm>
          <a:prstGeom prst="rect">
            <a:avLst/>
          </a:prstGeom>
        </p:spPr>
        <p:txBody>
          <a:bodyPr wrap="none" lIns="90877" tIns="45430" rIns="90877" bIns="45430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52" name="Image 51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2090258" y="6021325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71" tIns="49483" rIns="98971" bIns="49483" rtlCol="0" anchor="t"/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For more information, visit : www.sia-partners.com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4" y="458134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72" y="6327138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62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_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 userDrawn="1"/>
        </p:nvSpPr>
        <p:spPr>
          <a:xfrm>
            <a:off x="3483163" y="4424625"/>
            <a:ext cx="1296000" cy="84233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563117" y="6320399"/>
            <a:ext cx="1338973" cy="276413"/>
          </a:xfrm>
          <a:prstGeom prst="rect">
            <a:avLst/>
          </a:prstGeom>
        </p:spPr>
        <p:txBody>
          <a:bodyPr wrap="none" lIns="90877" tIns="45430" rIns="90877" bIns="45430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37" name="Image 36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39" name="ZoneTexte 38"/>
          <p:cNvSpPr txBox="1"/>
          <p:nvPr userDrawn="1"/>
        </p:nvSpPr>
        <p:spPr>
          <a:xfrm>
            <a:off x="2141756" y="2995539"/>
            <a:ext cx="1296000" cy="1416427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209" indent="-227209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479237" y="2995518"/>
            <a:ext cx="1296000" cy="953522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816722" y="2995502"/>
            <a:ext cx="1296000" cy="84233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154201" y="2995539"/>
            <a:ext cx="1296000" cy="1416427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7491681" y="2995516"/>
            <a:ext cx="1296340" cy="150751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2156147" y="4424636"/>
            <a:ext cx="1296000" cy="985666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4813391" y="4424636"/>
            <a:ext cx="1296000" cy="1416234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6142016" y="4424661"/>
            <a:ext cx="1296000" cy="1092021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7470635" y="4424650"/>
            <a:ext cx="1296340" cy="1129188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7563117" y="6320399"/>
            <a:ext cx="1338973" cy="276413"/>
          </a:xfrm>
          <a:prstGeom prst="rect">
            <a:avLst/>
          </a:prstGeom>
        </p:spPr>
        <p:txBody>
          <a:bodyPr wrap="none" lIns="90877" tIns="45430" rIns="90877" bIns="45430">
            <a:spAutoFit/>
          </a:bodyPr>
          <a:lstStyle/>
          <a:p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9" name="Image 48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2113166" y="6038105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71" tIns="49483" rIns="98971" bIns="49483" rtlCol="0" anchor="t"/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Pour plus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d'informations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: www.sia-partners.com</a:t>
            </a:r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Suivez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-nous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sur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LinkedIn et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4" y="458134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17" y="6334393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27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  <a:prstGeom prst="rect">
            <a:avLst/>
          </a:prstGeom>
        </p:spPr>
        <p:txBody>
          <a:bodyPr lIns="90877" tIns="45430" rIns="90877" bIns="45430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406"/>
            <a:ext cx="2133600" cy="365125"/>
          </a:xfrm>
          <a:prstGeom prst="rect">
            <a:avLst/>
          </a:prstGeom>
        </p:spPr>
        <p:txBody>
          <a:bodyPr lIns="90877" tIns="45430" rIns="90877" bIns="45430"/>
          <a:lstStyle/>
          <a:p>
            <a:fld id="{49B4ECE1-B704-48D7-AE61-7BC786E76CD3}" type="datetimeFigureOut">
              <a:rPr lang="fr-FR" smtClean="0">
                <a:solidFill>
                  <a:srgbClr val="660033"/>
                </a:solidFill>
              </a:rPr>
              <a:pPr/>
              <a:t>03/08/2017</a:t>
            </a:fld>
            <a:endParaRPr lang="fr-FR">
              <a:solidFill>
                <a:srgbClr val="66003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406"/>
            <a:ext cx="2895600" cy="365125"/>
          </a:xfrm>
          <a:prstGeom prst="rect">
            <a:avLst/>
          </a:prstGeom>
        </p:spPr>
        <p:txBody>
          <a:bodyPr lIns="90877" tIns="45430" rIns="90877" bIns="45430"/>
          <a:lstStyle/>
          <a:p>
            <a:endParaRPr lang="fr-FR">
              <a:solidFill>
                <a:srgbClr val="66003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406"/>
            <a:ext cx="2133600" cy="365125"/>
          </a:xfrm>
          <a:prstGeom prst="rect">
            <a:avLst/>
          </a:prstGeom>
        </p:spPr>
        <p:txBody>
          <a:bodyPr lIns="90877" tIns="45430" rIns="90877" bIns="45430"/>
          <a:lstStyle/>
          <a:p>
            <a:fld id="{05E1E4F9-684A-4CD3-A128-FC7BD84B185A}" type="slidenum">
              <a:rPr lang="fr-FR" smtClean="0">
                <a:solidFill>
                  <a:srgbClr val="660033"/>
                </a:solidFill>
              </a:rPr>
              <a:pPr/>
              <a:t>‹Nr.›</a:t>
            </a:fld>
            <a:endParaRPr lang="fr-FR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64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37" y="1563469"/>
            <a:ext cx="8248098" cy="4216676"/>
          </a:xfrm>
          <a:prstGeom prst="rect">
            <a:avLst/>
          </a:prstGeom>
        </p:spPr>
        <p:txBody>
          <a:bodyPr lIns="90816" tIns="45395" rIns="90816" bIns="45395" anchor="ctr">
            <a:normAutofit/>
          </a:bodyPr>
          <a:lstStyle>
            <a:lvl1pPr marL="263326" indent="-263326">
              <a:buClr>
                <a:srgbClr val="660033"/>
              </a:buClr>
              <a:buFont typeface="Arial" pitchFamily="34" charset="0"/>
              <a:buNone/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79405" indent="-125960">
              <a:buClr>
                <a:srgbClr val="660033"/>
              </a:buClr>
              <a:buSzPct val="100000"/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1006173" indent="-97808">
              <a:buClr>
                <a:srgbClr val="660033"/>
              </a:buClr>
              <a:buSzPct val="80000"/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510572" indent="-148233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964692" indent="-148233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</p:txBody>
      </p:sp>
      <p:sp>
        <p:nvSpPr>
          <p:cNvPr id="15" name="Rectangle 14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26" tIns="41708" rIns="83426" bIns="41708" rtlCol="0" anchor="ctr"/>
          <a:lstStyle/>
          <a:p>
            <a:pPr algn="ctr" defTabSz="951872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8765567" y="6753701"/>
            <a:ext cx="197854" cy="42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dist" defTabSz="908236"/>
            <a:r>
              <a:rPr lang="en-GB" sz="7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  <a:endParaRPr lang="en-GB" sz="700" dirty="0">
              <a:solidFill>
                <a:srgbClr val="FFFFFF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26" tIns="41708" rIns="83426" bIns="41708" rtlCol="0" anchor="ctr"/>
          <a:lstStyle/>
          <a:p>
            <a:pPr algn="ctr" defTabSz="951872"/>
            <a:endParaRPr lang="en-GB" sz="1900">
              <a:solidFill>
                <a:srgbClr val="FFFFFF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80234" y="951316"/>
            <a:ext cx="8776129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8543" y="959363"/>
            <a:ext cx="1778135" cy="391572"/>
          </a:xfrm>
          <a:prstGeom prst="rect">
            <a:avLst/>
          </a:prstGeom>
          <a:noFill/>
        </p:spPr>
        <p:txBody>
          <a:bodyPr wrap="square" lIns="0" tIns="42672" rIns="85351" bIns="42672" rtlCol="0">
            <a:spAutoFit/>
          </a:bodyPr>
          <a:lstStyle/>
          <a:p>
            <a:pPr defTabSz="951872"/>
            <a:r>
              <a:rPr lang="en-GB" sz="1900" b="1">
                <a:solidFill>
                  <a:srgbClr val="660033"/>
                </a:solidFill>
                <a:cs typeface="Arial" pitchFamily="34" charset="0"/>
              </a:rPr>
              <a:t>Contents</a:t>
            </a:r>
            <a:endParaRPr lang="en-GB" sz="1900" b="1" dirty="0">
              <a:solidFill>
                <a:srgbClr val="660033"/>
              </a:solidFill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 bwMode="ltGray">
          <a:xfrm>
            <a:off x="178553" y="6602110"/>
            <a:ext cx="1513235" cy="209288"/>
          </a:xfrm>
          <a:prstGeom prst="rect">
            <a:avLst/>
          </a:prstGeom>
          <a:noFill/>
        </p:spPr>
        <p:txBody>
          <a:bodyPr wrap="none" lIns="0" tIns="42672" rIns="0" bIns="42672" rtlCol="0">
            <a:spAutoFit/>
          </a:bodyPr>
          <a:lstStyle/>
          <a:p>
            <a:pPr defTabSz="951872"/>
            <a:r>
              <a:rPr lang="en-GB" sz="8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8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800" noProof="1">
                <a:solidFill>
                  <a:srgbClr val="660033"/>
                </a:solidFill>
              </a:rPr>
              <a:t>2013 Sia Partners</a:t>
            </a:r>
            <a:endParaRPr lang="en-GB" sz="800" noProof="1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 bwMode="white">
          <a:xfrm>
            <a:off x="8677150" y="6465730"/>
            <a:ext cx="367935" cy="224677"/>
          </a:xfrm>
          <a:prstGeom prst="rect">
            <a:avLst/>
          </a:prstGeom>
          <a:noFill/>
        </p:spPr>
        <p:txBody>
          <a:bodyPr wrap="none" lIns="85351" tIns="42672" rIns="85351" bIns="42672" rtlCol="0">
            <a:spAutoFit/>
          </a:bodyPr>
          <a:lstStyle/>
          <a:p>
            <a:pPr algn="r" defTabSz="951872"/>
            <a:fld id="{8154DB9C-711B-4D46-8575-62ED220152BC}" type="slidenum">
              <a:rPr lang="en-GB" sz="900" b="1" smtClean="0">
                <a:solidFill>
                  <a:srgbClr val="FFFFFF"/>
                </a:solidFill>
              </a:rPr>
              <a:pPr algn="r" defTabSz="951872"/>
              <a:t>‹Nr.›</a:t>
            </a:fld>
            <a:endParaRPr lang="en-GB" sz="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96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09" y="1097086"/>
            <a:ext cx="8780826" cy="5260872"/>
          </a:xfrm>
          <a:prstGeom prst="rect">
            <a:avLst/>
          </a:prstGeom>
        </p:spPr>
        <p:txBody>
          <a:bodyPr lIns="90816" tIns="45395" rIns="90816" bIns="45395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79405" indent="-125960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1006173" indent="-97808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510572" indent="-148233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964692" indent="-148233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41" y="599667"/>
            <a:ext cx="8781449" cy="333131"/>
          </a:xfrm>
          <a:prstGeom prst="rect">
            <a:avLst/>
          </a:prstGeom>
        </p:spPr>
        <p:txBody>
          <a:bodyPr lIns="0" tIns="45395" rIns="90816" bIns="45395">
            <a:normAutofit/>
          </a:bodyPr>
          <a:lstStyle>
            <a:lvl1pPr marL="0" indent="0">
              <a:buNone/>
              <a:def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082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Cliquez pour modifier les styles du texte du masque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26" tIns="41708" rIns="83426" bIns="41708" rtlCol="0" anchor="ctr"/>
          <a:lstStyle/>
          <a:p>
            <a:pPr algn="ctr" defTabSz="951872"/>
            <a:endParaRPr lang="en-GB" sz="19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8765567" y="6753701"/>
            <a:ext cx="197854" cy="42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dist" defTabSz="908236"/>
            <a:r>
              <a:rPr lang="en-GB" sz="7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  <a:endParaRPr lang="en-GB" sz="700" dirty="0">
              <a:solidFill>
                <a:srgbClr val="FFFFFF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26" tIns="41708" rIns="83426" bIns="41708" rtlCol="0" anchor="ctr"/>
          <a:lstStyle/>
          <a:p>
            <a:pPr algn="ctr" defTabSz="951872"/>
            <a:endParaRPr lang="en-GB" sz="1900">
              <a:solidFill>
                <a:srgbClr val="FFFFFF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80234" y="951316"/>
            <a:ext cx="8776129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09" y="340076"/>
            <a:ext cx="8780826" cy="290659"/>
          </a:xfrm>
          <a:prstGeom prst="rect">
            <a:avLst/>
          </a:prstGeom>
        </p:spPr>
        <p:txBody>
          <a:bodyPr lIns="0" tIns="45395" rIns="90816" bIns="45395">
            <a:noAutofit/>
          </a:bodyPr>
          <a:lstStyle>
            <a:lvl1pPr>
              <a:defRPr sz="17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en-GB"/>
              <a:t>Cliquez pour modifier le style du titre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 bwMode="white">
          <a:xfrm>
            <a:off x="8677150" y="6465730"/>
            <a:ext cx="367935" cy="224677"/>
          </a:xfrm>
          <a:prstGeom prst="rect">
            <a:avLst/>
          </a:prstGeom>
          <a:noFill/>
        </p:spPr>
        <p:txBody>
          <a:bodyPr wrap="none" lIns="85351" tIns="42672" rIns="85351" bIns="42672" rtlCol="0">
            <a:spAutoFit/>
          </a:bodyPr>
          <a:lstStyle/>
          <a:p>
            <a:pPr algn="r" defTabSz="951872"/>
            <a:fld id="{CC971676-8AD5-4836-830B-2F79CFFD510E}" type="slidenum">
              <a:rPr lang="en-GB" sz="900" b="1" smtClean="0">
                <a:solidFill>
                  <a:srgbClr val="FFFFFF"/>
                </a:solidFill>
              </a:rPr>
              <a:pPr algn="r" defTabSz="951872"/>
              <a:t>‹Nr.›</a:t>
            </a:fld>
            <a:endParaRPr lang="en-GB" sz="900" b="1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178553" y="6602110"/>
            <a:ext cx="1513235" cy="209288"/>
          </a:xfrm>
          <a:prstGeom prst="rect">
            <a:avLst/>
          </a:prstGeom>
          <a:noFill/>
        </p:spPr>
        <p:txBody>
          <a:bodyPr wrap="none" lIns="0" tIns="42672" rIns="0" bIns="42672" rtlCol="0">
            <a:spAutoFit/>
          </a:bodyPr>
          <a:lstStyle/>
          <a:p>
            <a:pPr defTabSz="951872"/>
            <a:r>
              <a:rPr lang="en-GB" sz="8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8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800" noProof="1">
                <a:solidFill>
                  <a:srgbClr val="660033"/>
                </a:solidFill>
              </a:rPr>
              <a:t>2015 Sia Partners</a:t>
            </a:r>
            <a:endParaRPr lang="en-GB" sz="800" noProof="1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45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 userDrawn="1"/>
        </p:nvSpPr>
        <p:spPr bwMode="black">
          <a:xfrm>
            <a:off x="8771777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10" tIns="39907" rIns="79810" bIns="39907" anchor="ctr"/>
          <a:lstStyle/>
          <a:p>
            <a:pPr algn="ctr" defTabSz="868893">
              <a:defRPr/>
            </a:pPr>
            <a:endParaRPr lang="fr-FR" sz="170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 userDrawn="1"/>
        </p:nvSpPr>
        <p:spPr bwMode="black">
          <a:xfrm>
            <a:off x="812278" y="2848617"/>
            <a:ext cx="593640" cy="6440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10" tIns="39907" rIns="79810" bIns="39907" anchor="ctr"/>
          <a:lstStyle/>
          <a:p>
            <a:pPr algn="ctr" defTabSz="868893">
              <a:defRPr/>
            </a:pPr>
            <a:endParaRPr lang="fr-FR" sz="1700">
              <a:solidFill>
                <a:srgbClr val="FFFFFF"/>
              </a:solidFill>
            </a:endParaRPr>
          </a:p>
        </p:txBody>
      </p:sp>
      <p:sp>
        <p:nvSpPr>
          <p:cNvPr id="6" name="ZoneTexte 28"/>
          <p:cNvSpPr txBox="1"/>
          <p:nvPr userDrawn="1"/>
        </p:nvSpPr>
        <p:spPr bwMode="white">
          <a:xfrm>
            <a:off x="8677494" y="6464181"/>
            <a:ext cx="366885" cy="220951"/>
          </a:xfrm>
          <a:prstGeom prst="rect">
            <a:avLst/>
          </a:prstGeom>
          <a:noFill/>
        </p:spPr>
        <p:txBody>
          <a:bodyPr wrap="none" lIns="81656" tIns="40827" rIns="81656" bIns="40827">
            <a:spAutoFit/>
          </a:bodyPr>
          <a:lstStyle/>
          <a:p>
            <a:pPr algn="r" defTabSz="868893">
              <a:defRPr/>
            </a:pPr>
            <a:fld id="{2ED7707A-CDB1-4397-B89F-A75A9DB265F7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68893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ZoneTexte 20"/>
          <p:cNvSpPr txBox="1"/>
          <p:nvPr userDrawn="1"/>
        </p:nvSpPr>
        <p:spPr>
          <a:xfrm>
            <a:off x="791521" y="3397915"/>
            <a:ext cx="610246" cy="358298"/>
          </a:xfrm>
          <a:prstGeom prst="rect">
            <a:avLst/>
          </a:prstGeom>
          <a:noFill/>
        </p:spPr>
        <p:txBody>
          <a:bodyPr wrap="none" lIns="0" tIns="40827" rIns="0" bIns="40827"/>
          <a:lstStyle/>
          <a:p>
            <a:pPr algn="dist" defTabSz="868893">
              <a:defRPr/>
            </a:pPr>
            <a:r>
              <a:rPr lang="fr-FR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section</a:t>
            </a:r>
          </a:p>
        </p:txBody>
      </p:sp>
      <p:sp>
        <p:nvSpPr>
          <p:cNvPr id="8" name="ZoneTexte 12"/>
          <p:cNvSpPr txBox="1"/>
          <p:nvPr userDrawn="1"/>
        </p:nvSpPr>
        <p:spPr bwMode="ltGray">
          <a:xfrm>
            <a:off x="178508" y="6601883"/>
            <a:ext cx="1537280" cy="205562"/>
          </a:xfrm>
          <a:prstGeom prst="rect">
            <a:avLst/>
          </a:prstGeom>
          <a:noFill/>
        </p:spPr>
        <p:txBody>
          <a:bodyPr wrap="none" lIns="0" tIns="40827" rIns="0" bIns="40827">
            <a:spAutoFit/>
          </a:bodyPr>
          <a:lstStyle/>
          <a:p>
            <a:pPr defTabSz="868893">
              <a:defRPr/>
            </a:pPr>
            <a:r>
              <a:rPr lang="fr-FR" sz="8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2013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Sia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endParaRPr lang="fr-FR" sz="800" dirty="0">
              <a:solidFill>
                <a:srgbClr val="FFFFFF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9" name="Rectangle 17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893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79915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6"/>
          <p:cNvSpPr>
            <a:spLocks noGrp="1"/>
          </p:cNvSpPr>
          <p:nvPr>
            <p:ph sz="quarter" idx="13"/>
          </p:nvPr>
        </p:nvSpPr>
        <p:spPr>
          <a:xfrm>
            <a:off x="1472206" y="2857502"/>
            <a:ext cx="7487139" cy="642942"/>
          </a:xfrm>
          <a:prstGeom prst="rect">
            <a:avLst/>
          </a:prstGeom>
          <a:noFill/>
        </p:spPr>
        <p:txBody>
          <a:bodyPr lIns="86888" tIns="43442" rIns="86888" bIns="43442" anchor="ctr">
            <a:normAutofit/>
          </a:bodyPr>
          <a:lstStyle>
            <a:lvl1pPr marL="0" indent="0">
              <a:buFontTx/>
              <a:buNone/>
              <a:defRPr sz="2900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contenu 14"/>
          <p:cNvSpPr>
            <a:spLocks noGrp="1"/>
          </p:cNvSpPr>
          <p:nvPr>
            <p:ph sz="quarter" idx="12"/>
          </p:nvPr>
        </p:nvSpPr>
        <p:spPr bwMode="white">
          <a:xfrm>
            <a:off x="918817" y="2659752"/>
            <a:ext cx="593580" cy="642942"/>
          </a:xfrm>
          <a:prstGeom prst="rect">
            <a:avLst/>
          </a:prstGeom>
        </p:spPr>
        <p:txBody>
          <a:bodyPr lIns="86888" tIns="43442" rIns="86888" bIns="43442"/>
          <a:lstStyle>
            <a:lvl1pPr algn="r">
              <a:buFontTx/>
              <a:buNone/>
              <a:defRPr sz="36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0995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/>
          <p:nvPr/>
        </p:nvSpPr>
        <p:spPr bwMode="black">
          <a:xfrm>
            <a:off x="8771777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10" tIns="39907" rIns="79810" bIns="39907" anchor="ctr"/>
          <a:lstStyle/>
          <a:p>
            <a:pPr algn="ctr" defTabSz="868893">
              <a:defRPr/>
            </a:pPr>
            <a:endParaRPr lang="fr-FR" sz="1700">
              <a:solidFill>
                <a:srgbClr val="FFFFFF"/>
              </a:solidFill>
            </a:endParaRPr>
          </a:p>
        </p:txBody>
      </p:sp>
      <p:sp>
        <p:nvSpPr>
          <p:cNvPr id="4" name="ZoneTexte 27"/>
          <p:cNvSpPr txBox="1"/>
          <p:nvPr/>
        </p:nvSpPr>
        <p:spPr bwMode="white">
          <a:xfrm>
            <a:off x="8678875" y="6465662"/>
            <a:ext cx="366885" cy="220951"/>
          </a:xfrm>
          <a:prstGeom prst="rect">
            <a:avLst/>
          </a:prstGeom>
          <a:noFill/>
        </p:spPr>
        <p:txBody>
          <a:bodyPr wrap="none" lIns="81656" tIns="40827" rIns="81656" bIns="40827">
            <a:spAutoFit/>
          </a:bodyPr>
          <a:lstStyle/>
          <a:p>
            <a:pPr algn="r" defTabSz="868893">
              <a:defRPr/>
            </a:pPr>
            <a:fld id="{ED2B4E39-DBFB-4E01-A163-DEC964CD0047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68893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ZoneTexte 9"/>
          <p:cNvSpPr txBox="1"/>
          <p:nvPr/>
        </p:nvSpPr>
        <p:spPr bwMode="ltGray">
          <a:xfrm>
            <a:off x="178508" y="6601883"/>
            <a:ext cx="1537280" cy="205562"/>
          </a:xfrm>
          <a:prstGeom prst="rect">
            <a:avLst/>
          </a:prstGeom>
          <a:noFill/>
        </p:spPr>
        <p:txBody>
          <a:bodyPr wrap="none" lIns="0" tIns="40827" rIns="0" bIns="40827">
            <a:spAutoFit/>
          </a:bodyPr>
          <a:lstStyle/>
          <a:p>
            <a:pPr defTabSz="868893">
              <a:defRPr/>
            </a:pPr>
            <a:r>
              <a:rPr lang="fr-FR" sz="8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2013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Sia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endParaRPr lang="fr-FR" sz="800" dirty="0">
              <a:solidFill>
                <a:srgbClr val="FFFFFF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6" name="Rectangle 10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893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7" name="Rectangle 12"/>
          <p:cNvSpPr/>
          <p:nvPr userDrawn="1"/>
        </p:nvSpPr>
        <p:spPr bwMode="black">
          <a:xfrm>
            <a:off x="8771777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10" tIns="39907" rIns="79810" bIns="39907" anchor="ctr"/>
          <a:lstStyle/>
          <a:p>
            <a:pPr algn="ctr" defTabSz="868893">
              <a:defRPr/>
            </a:pPr>
            <a:endParaRPr lang="fr-FR" sz="1700">
              <a:solidFill>
                <a:srgbClr val="FFFFFF"/>
              </a:solidFill>
            </a:endParaRPr>
          </a:p>
        </p:txBody>
      </p:sp>
      <p:sp>
        <p:nvSpPr>
          <p:cNvPr id="8" name="ZoneTexte 13"/>
          <p:cNvSpPr txBox="1"/>
          <p:nvPr userDrawn="1"/>
        </p:nvSpPr>
        <p:spPr bwMode="white">
          <a:xfrm>
            <a:off x="8678875" y="6465662"/>
            <a:ext cx="366885" cy="220951"/>
          </a:xfrm>
          <a:prstGeom prst="rect">
            <a:avLst/>
          </a:prstGeom>
          <a:noFill/>
        </p:spPr>
        <p:txBody>
          <a:bodyPr wrap="none" lIns="81656" tIns="40827" rIns="81656" bIns="40827">
            <a:spAutoFit/>
          </a:bodyPr>
          <a:lstStyle/>
          <a:p>
            <a:pPr algn="r" defTabSz="868893">
              <a:defRPr/>
            </a:pPr>
            <a:fld id="{9CE2658A-44D6-4344-A4F9-73F1963FBAD6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68893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16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893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1" name="Connecteur droit 17"/>
          <p:cNvCxnSpPr/>
          <p:nvPr userDrawn="1"/>
        </p:nvCxnSpPr>
        <p:spPr>
          <a:xfrm>
            <a:off x="179915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8"/>
          <p:cNvSpPr txBox="1"/>
          <p:nvPr userDrawn="1"/>
        </p:nvSpPr>
        <p:spPr>
          <a:xfrm>
            <a:off x="178531" y="959409"/>
            <a:ext cx="1778153" cy="373104"/>
          </a:xfrm>
          <a:prstGeom prst="rect">
            <a:avLst/>
          </a:prstGeom>
          <a:noFill/>
        </p:spPr>
        <p:txBody>
          <a:bodyPr lIns="0" tIns="40827" rIns="81656" bIns="40827">
            <a:spAutoFit/>
          </a:bodyPr>
          <a:lstStyle/>
          <a:p>
            <a:pPr defTabSz="868893">
              <a:defRPr/>
            </a:pPr>
            <a:r>
              <a:rPr lang="fr-FR" b="1" dirty="0">
                <a:solidFill>
                  <a:srgbClr val="660033"/>
                </a:solidFill>
                <a:cs typeface="Arial" pitchFamily="34" charset="0"/>
              </a:rPr>
              <a:t>Sommaire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46" y="1563469"/>
            <a:ext cx="8248099" cy="4216676"/>
          </a:xfrm>
          <a:prstGeom prst="rect">
            <a:avLst/>
          </a:prstGeom>
        </p:spPr>
        <p:txBody>
          <a:bodyPr lIns="86888" tIns="43442" rIns="86888" bIns="43442" anchor="ctr">
            <a:normAutofit/>
          </a:bodyPr>
          <a:lstStyle>
            <a:lvl1pPr marL="251918" indent="-251918">
              <a:buClr>
                <a:srgbClr val="660033"/>
              </a:buClr>
              <a:buFont typeface="Arial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4297" indent="-120499">
              <a:buClr>
                <a:srgbClr val="660033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2578" indent="-93563">
              <a:buClr>
                <a:srgbClr val="660033"/>
              </a:buClr>
              <a:buSzPct val="80000"/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5124" indent="-141785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79567" indent="-141785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0351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8" name="Image 2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cxnSp>
        <p:nvCxnSpPr>
          <p:cNvPr id="45" name="Connecteur droit 4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4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4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4" y="6026880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4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68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4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0" name="Connecteur droit 4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41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835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25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672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2796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/>
        </p:nvSpPr>
        <p:spPr bwMode="black">
          <a:xfrm>
            <a:off x="8771777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10" tIns="39907" rIns="79810" bIns="39907" anchor="ctr"/>
          <a:lstStyle/>
          <a:p>
            <a:pPr algn="ctr" defTabSz="868893">
              <a:defRPr/>
            </a:pPr>
            <a:endParaRPr lang="fr-FR" sz="1700">
              <a:solidFill>
                <a:srgbClr val="FFFFFF"/>
              </a:solidFill>
            </a:endParaRPr>
          </a:p>
        </p:txBody>
      </p:sp>
      <p:sp>
        <p:nvSpPr>
          <p:cNvPr id="5" name="ZoneTexte 28"/>
          <p:cNvSpPr txBox="1"/>
          <p:nvPr/>
        </p:nvSpPr>
        <p:spPr bwMode="white">
          <a:xfrm>
            <a:off x="8678875" y="6465662"/>
            <a:ext cx="366885" cy="220951"/>
          </a:xfrm>
          <a:prstGeom prst="rect">
            <a:avLst/>
          </a:prstGeom>
          <a:noFill/>
        </p:spPr>
        <p:txBody>
          <a:bodyPr wrap="none" lIns="81656" tIns="40827" rIns="81656" bIns="40827">
            <a:spAutoFit/>
          </a:bodyPr>
          <a:lstStyle/>
          <a:p>
            <a:pPr algn="r" defTabSz="868893">
              <a:defRPr/>
            </a:pPr>
            <a:fld id="{341D42E7-94D7-4AB4-A377-2F5769185384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68893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ZoneTexte 10"/>
          <p:cNvSpPr txBox="1"/>
          <p:nvPr/>
        </p:nvSpPr>
        <p:spPr bwMode="ltGray">
          <a:xfrm>
            <a:off x="178526" y="6601883"/>
            <a:ext cx="1535677" cy="205562"/>
          </a:xfrm>
          <a:prstGeom prst="rect">
            <a:avLst/>
          </a:prstGeom>
          <a:noFill/>
        </p:spPr>
        <p:txBody>
          <a:bodyPr wrap="none" lIns="0" tIns="40827" rIns="0" bIns="40827">
            <a:spAutoFit/>
          </a:bodyPr>
          <a:lstStyle/>
          <a:p>
            <a:pPr defTabSz="8676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>
                <a:solidFill>
                  <a:srgbClr val="BFBFBF"/>
                </a:solidFill>
                <a:cs typeface="Arial" charset="0"/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© 2014 Sia Partners </a:t>
            </a:r>
            <a:endParaRPr lang="fr-FR" sz="800" dirty="0">
              <a:solidFill>
                <a:srgbClr val="BFBFBF"/>
              </a:solidFill>
              <a:cs typeface="Arial" charset="0"/>
            </a:endParaRPr>
          </a:p>
        </p:txBody>
      </p:sp>
      <p:sp>
        <p:nvSpPr>
          <p:cNvPr id="7" name="Rectangle 11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893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8" name="Rectangle 12"/>
          <p:cNvSpPr/>
          <p:nvPr userDrawn="1"/>
        </p:nvSpPr>
        <p:spPr bwMode="black">
          <a:xfrm>
            <a:off x="8771777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10" tIns="39907" rIns="79810" bIns="39907" anchor="ctr"/>
          <a:lstStyle/>
          <a:p>
            <a:pPr algn="ctr" defTabSz="868893">
              <a:defRPr/>
            </a:pPr>
            <a:endParaRPr lang="fr-FR" sz="1700">
              <a:solidFill>
                <a:srgbClr val="FFFFFF"/>
              </a:solidFill>
            </a:endParaRPr>
          </a:p>
        </p:txBody>
      </p:sp>
      <p:sp>
        <p:nvSpPr>
          <p:cNvPr id="9" name="ZoneTexte 13"/>
          <p:cNvSpPr txBox="1"/>
          <p:nvPr userDrawn="1"/>
        </p:nvSpPr>
        <p:spPr bwMode="white">
          <a:xfrm>
            <a:off x="8678875" y="6465662"/>
            <a:ext cx="366885" cy="220951"/>
          </a:xfrm>
          <a:prstGeom prst="rect">
            <a:avLst/>
          </a:prstGeom>
          <a:noFill/>
        </p:spPr>
        <p:txBody>
          <a:bodyPr wrap="none" lIns="81656" tIns="40827" rIns="81656" bIns="40827">
            <a:spAutoFit/>
          </a:bodyPr>
          <a:lstStyle/>
          <a:p>
            <a:pPr algn="r" defTabSz="868893">
              <a:defRPr/>
            </a:pPr>
            <a:fld id="{B807E9F3-3E81-4F38-8370-5E393FB7A923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68893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8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893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2" name="Connecteur droit 19"/>
          <p:cNvCxnSpPr/>
          <p:nvPr userDrawn="1"/>
        </p:nvCxnSpPr>
        <p:spPr>
          <a:xfrm>
            <a:off x="179915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7" y="1097086"/>
            <a:ext cx="8780825" cy="5260872"/>
          </a:xfrm>
          <a:prstGeom prst="rect">
            <a:avLst/>
          </a:prstGeom>
        </p:spPr>
        <p:txBody>
          <a:bodyPr lIns="86888" tIns="43442" rIns="86888" bIns="43442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4297" indent="-120499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2578" indent="-93563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5124" indent="-141785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79567" indent="-141785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Titre 11"/>
          <p:cNvSpPr>
            <a:spLocks noGrp="1"/>
          </p:cNvSpPr>
          <p:nvPr>
            <p:ph type="title"/>
          </p:nvPr>
        </p:nvSpPr>
        <p:spPr>
          <a:xfrm>
            <a:off x="178517" y="340057"/>
            <a:ext cx="8780825" cy="357285"/>
          </a:xfrm>
          <a:prstGeom prst="rect">
            <a:avLst/>
          </a:prstGeom>
        </p:spPr>
        <p:txBody>
          <a:bodyPr lIns="0" tIns="43442" rIns="86888" bIns="43442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538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 bwMode="black">
          <a:xfrm>
            <a:off x="8771777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10" tIns="39907" rIns="79810" bIns="39907" anchor="ctr"/>
          <a:lstStyle/>
          <a:p>
            <a:pPr algn="ctr" defTabSz="868893">
              <a:defRPr/>
            </a:pPr>
            <a:endParaRPr lang="fr-FR" sz="1700">
              <a:solidFill>
                <a:srgbClr val="FFFFFF"/>
              </a:solidFill>
            </a:endParaRPr>
          </a:p>
        </p:txBody>
      </p:sp>
      <p:sp>
        <p:nvSpPr>
          <p:cNvPr id="6" name="ZoneTexte 21"/>
          <p:cNvSpPr txBox="1"/>
          <p:nvPr/>
        </p:nvSpPr>
        <p:spPr bwMode="ltGray">
          <a:xfrm>
            <a:off x="178508" y="6601883"/>
            <a:ext cx="1537280" cy="205562"/>
          </a:xfrm>
          <a:prstGeom prst="rect">
            <a:avLst/>
          </a:prstGeom>
          <a:noFill/>
        </p:spPr>
        <p:txBody>
          <a:bodyPr wrap="none" lIns="0" tIns="40827" rIns="0" bIns="40827">
            <a:spAutoFit/>
          </a:bodyPr>
          <a:lstStyle/>
          <a:p>
            <a:pPr defTabSz="868893">
              <a:defRPr/>
            </a:pPr>
            <a:r>
              <a:rPr lang="fr-FR" sz="8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2013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Sia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endParaRPr lang="fr-FR" sz="800" dirty="0">
              <a:solidFill>
                <a:srgbClr val="FFFFFF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7" name="ZoneTexte 24"/>
          <p:cNvSpPr txBox="1"/>
          <p:nvPr/>
        </p:nvSpPr>
        <p:spPr bwMode="white">
          <a:xfrm>
            <a:off x="8678875" y="6465662"/>
            <a:ext cx="366885" cy="220951"/>
          </a:xfrm>
          <a:prstGeom prst="rect">
            <a:avLst/>
          </a:prstGeom>
          <a:noFill/>
        </p:spPr>
        <p:txBody>
          <a:bodyPr wrap="none" lIns="81656" tIns="40827" rIns="81656" bIns="40827">
            <a:spAutoFit/>
          </a:bodyPr>
          <a:lstStyle/>
          <a:p>
            <a:pPr algn="r" defTabSz="868893">
              <a:defRPr/>
            </a:pPr>
            <a:fld id="{CDD0555E-26CE-42DD-BE4A-024B9D0FDE66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68893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10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893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9" name="Rectangle 13"/>
          <p:cNvSpPr/>
          <p:nvPr userDrawn="1"/>
        </p:nvSpPr>
        <p:spPr bwMode="black">
          <a:xfrm>
            <a:off x="8771777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10" tIns="39907" rIns="79810" bIns="39907" anchor="ctr"/>
          <a:lstStyle/>
          <a:p>
            <a:pPr algn="ctr" defTabSz="868893">
              <a:defRPr/>
            </a:pPr>
            <a:endParaRPr lang="fr-FR" sz="1700">
              <a:solidFill>
                <a:srgbClr val="FFFFFF"/>
              </a:solidFill>
            </a:endParaRPr>
          </a:p>
        </p:txBody>
      </p:sp>
      <p:sp>
        <p:nvSpPr>
          <p:cNvPr id="12" name="ZoneTexte 15"/>
          <p:cNvSpPr txBox="1"/>
          <p:nvPr userDrawn="1"/>
        </p:nvSpPr>
        <p:spPr bwMode="white">
          <a:xfrm>
            <a:off x="8678875" y="6465662"/>
            <a:ext cx="366885" cy="220951"/>
          </a:xfrm>
          <a:prstGeom prst="rect">
            <a:avLst/>
          </a:prstGeom>
          <a:noFill/>
        </p:spPr>
        <p:txBody>
          <a:bodyPr wrap="none" lIns="81656" tIns="40827" rIns="81656" bIns="40827">
            <a:spAutoFit/>
          </a:bodyPr>
          <a:lstStyle/>
          <a:p>
            <a:pPr algn="r" defTabSz="868893">
              <a:defRPr/>
            </a:pPr>
            <a:fld id="{FB2B4168-8C59-4415-A7D0-1D4787C02559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68893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7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893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4" name="Connecteur droit 18"/>
          <p:cNvCxnSpPr/>
          <p:nvPr userDrawn="1"/>
        </p:nvCxnSpPr>
        <p:spPr>
          <a:xfrm>
            <a:off x="179915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7" y="1097086"/>
            <a:ext cx="8780825" cy="5260872"/>
          </a:xfrm>
          <a:prstGeom prst="rect">
            <a:avLst/>
          </a:prstGeom>
        </p:spPr>
        <p:txBody>
          <a:bodyPr lIns="86888" tIns="43442" rIns="86888" bIns="43442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4297" indent="-120499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2578" indent="-93563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5124" indent="-141785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79567" indent="-141785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20" y="599625"/>
            <a:ext cx="8781449" cy="333131"/>
          </a:xfrm>
          <a:prstGeom prst="rect">
            <a:avLst/>
          </a:prstGeom>
        </p:spPr>
        <p:txBody>
          <a:bodyPr lIns="0" tIns="43442" rIns="86888" bIns="43442">
            <a:norm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17" y="340058"/>
            <a:ext cx="8780825" cy="290659"/>
          </a:xfrm>
          <a:prstGeom prst="rect">
            <a:avLst/>
          </a:prstGeom>
        </p:spPr>
        <p:txBody>
          <a:bodyPr lIns="0" tIns="43442" rIns="86888" bIns="43442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771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37" y="1563469"/>
            <a:ext cx="8248098" cy="4216676"/>
          </a:xfrm>
          <a:prstGeom prst="rect">
            <a:avLst/>
          </a:prstGeom>
        </p:spPr>
        <p:txBody>
          <a:bodyPr lIns="90996" tIns="45490" rIns="90996" bIns="45490" anchor="ctr">
            <a:normAutofit/>
          </a:bodyPr>
          <a:lstStyle>
            <a:lvl1pPr marL="243563" indent="-243563">
              <a:buClr>
                <a:srgbClr val="660033"/>
              </a:buClr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35909" indent="-116500">
              <a:buClr>
                <a:srgbClr val="660033"/>
              </a:buClr>
              <a:buSzPct val="100000"/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0639" indent="-90455">
              <a:buClr>
                <a:srgbClr val="660033"/>
              </a:buClr>
              <a:buSzPct val="80000"/>
              <a:buFont typeface="Arial" pitchFamily="34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397159" indent="-137089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17193" indent="-137089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</p:txBody>
      </p:sp>
      <p:sp>
        <p:nvSpPr>
          <p:cNvPr id="15" name="Rectangle 14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8" tIns="38579" rIns="77158" bIns="38579" rtlCol="0" anchor="ctr"/>
          <a:lstStyle/>
          <a:p>
            <a:pPr algn="ctr" defTabSz="880413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8765567" y="6753673"/>
            <a:ext cx="197854" cy="42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dist" defTabSz="840052"/>
            <a:r>
              <a:rPr lang="en-GB" sz="6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  <a:endParaRPr lang="en-GB" sz="600" dirty="0">
              <a:solidFill>
                <a:srgbClr val="FFFFFF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8" tIns="38579" rIns="77158" bIns="38579" rtlCol="0" anchor="ctr"/>
          <a:lstStyle/>
          <a:p>
            <a:pPr algn="ctr" defTabSz="880413"/>
            <a:endParaRPr lang="en-GB" sz="1800">
              <a:solidFill>
                <a:srgbClr val="FFFFFF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80220" y="951316"/>
            <a:ext cx="8776129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8529" y="959354"/>
            <a:ext cx="1778135" cy="370283"/>
          </a:xfrm>
          <a:prstGeom prst="rect">
            <a:avLst/>
          </a:prstGeom>
          <a:noFill/>
        </p:spPr>
        <p:txBody>
          <a:bodyPr wrap="square" lIns="0" tIns="39474" rIns="78942" bIns="39474" rtlCol="0">
            <a:spAutoFit/>
          </a:bodyPr>
          <a:lstStyle/>
          <a:p>
            <a:pPr defTabSz="880413"/>
            <a:r>
              <a:rPr lang="en-GB" sz="1800" b="1">
                <a:solidFill>
                  <a:srgbClr val="660033"/>
                </a:solidFill>
                <a:cs typeface="Arial" pitchFamily="34" charset="0"/>
              </a:rPr>
              <a:t>Contents</a:t>
            </a:r>
            <a:endParaRPr lang="en-GB" sz="1800" b="1" dirty="0">
              <a:solidFill>
                <a:srgbClr val="660033"/>
              </a:solidFill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 bwMode="ltGray">
          <a:xfrm>
            <a:off x="178513" y="6602097"/>
            <a:ext cx="1336904" cy="187441"/>
          </a:xfrm>
          <a:prstGeom prst="rect">
            <a:avLst/>
          </a:prstGeom>
          <a:noFill/>
        </p:spPr>
        <p:txBody>
          <a:bodyPr wrap="none" lIns="0" tIns="39474" rIns="0" bIns="39474" rtlCol="0">
            <a:spAutoFit/>
          </a:bodyPr>
          <a:lstStyle/>
          <a:p>
            <a:pPr defTabSz="880413"/>
            <a:r>
              <a:rPr lang="en-GB" sz="7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7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700" noProof="1">
                <a:solidFill>
                  <a:srgbClr val="660033"/>
                </a:solidFill>
              </a:rPr>
              <a:t>2013 Sia Partners</a:t>
            </a:r>
            <a:endParaRPr lang="en-GB" sz="700" noProof="1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 bwMode="white">
          <a:xfrm>
            <a:off x="8712522" y="6465722"/>
            <a:ext cx="332550" cy="202830"/>
          </a:xfrm>
          <a:prstGeom prst="rect">
            <a:avLst/>
          </a:prstGeom>
          <a:noFill/>
        </p:spPr>
        <p:txBody>
          <a:bodyPr wrap="none" lIns="78942" tIns="39474" rIns="78942" bIns="39474" rtlCol="0">
            <a:spAutoFit/>
          </a:bodyPr>
          <a:lstStyle/>
          <a:p>
            <a:pPr algn="r" defTabSz="880413"/>
            <a:fld id="{8154DB9C-711B-4D46-8575-62ED220152BC}" type="slidenum">
              <a:rPr lang="en-GB" sz="800" b="1" smtClean="0">
                <a:solidFill>
                  <a:srgbClr val="FFFFFF"/>
                </a:solidFill>
              </a:rPr>
              <a:pPr algn="r" defTabSz="880413"/>
              <a:t>‹Nr.›</a:t>
            </a:fld>
            <a:endParaRPr lang="en-GB" sz="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28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09" y="1097086"/>
            <a:ext cx="8780826" cy="5260872"/>
          </a:xfrm>
          <a:prstGeom prst="rect">
            <a:avLst/>
          </a:prstGeom>
        </p:spPr>
        <p:txBody>
          <a:bodyPr lIns="90996" tIns="45490" rIns="90996" bIns="45490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35909" indent="-116500">
              <a:buClr>
                <a:schemeClr val="tx1"/>
              </a:buClr>
              <a:buSzPct val="85000"/>
              <a:buFont typeface="Arial" pitchFamily="34" charset="0"/>
              <a:buChar char="•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0639" indent="-90455">
              <a:buClr>
                <a:schemeClr val="tx1"/>
              </a:buClr>
              <a:buSzPct val="85000"/>
              <a:buFont typeface="Arial" pitchFamily="34" charset="0"/>
              <a:buChar char="•"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397159" indent="-137089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17193" indent="-137089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28" y="599639"/>
            <a:ext cx="8781449" cy="333131"/>
          </a:xfrm>
          <a:prstGeom prst="rect">
            <a:avLst/>
          </a:prstGeom>
        </p:spPr>
        <p:txBody>
          <a:bodyPr lIns="0" tIns="45490" rIns="90996" bIns="45490">
            <a:normAutofit/>
          </a:bodyPr>
          <a:lstStyle>
            <a:lvl1pPr marL="0" indent="0">
              <a:buNone/>
              <a:def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8400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Cliquez pour modifier les styles du texte du masque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8" tIns="38579" rIns="77158" bIns="38579" rtlCol="0" anchor="ctr"/>
          <a:lstStyle/>
          <a:p>
            <a:pPr algn="ctr" defTabSz="880413"/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8765567" y="6753673"/>
            <a:ext cx="197854" cy="42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dist" defTabSz="840052"/>
            <a:r>
              <a:rPr lang="en-GB" sz="60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  <a:endParaRPr lang="en-GB" sz="600" dirty="0">
              <a:solidFill>
                <a:srgbClr val="FFFFFF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black">
          <a:xfrm>
            <a:off x="8771797" y="6542153"/>
            <a:ext cx="186812" cy="2023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8" tIns="38579" rIns="77158" bIns="38579" rtlCol="0" anchor="ctr"/>
          <a:lstStyle/>
          <a:p>
            <a:pPr algn="ctr" defTabSz="880413"/>
            <a:endParaRPr lang="en-GB" sz="1800">
              <a:solidFill>
                <a:srgbClr val="FFFFFF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80220" y="951316"/>
            <a:ext cx="8776129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09" y="340060"/>
            <a:ext cx="8780826" cy="290659"/>
          </a:xfrm>
          <a:prstGeom prst="rect">
            <a:avLst/>
          </a:prstGeom>
        </p:spPr>
        <p:txBody>
          <a:bodyPr lIns="0" tIns="45490" rIns="90996" bIns="45490">
            <a:noAutofit/>
          </a:bodyPr>
          <a:lstStyle>
            <a:lvl1pPr>
              <a:defRPr sz="15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en-GB"/>
              <a:t>Cliquez pour modifier le style du titre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 bwMode="white">
          <a:xfrm>
            <a:off x="8712522" y="6465722"/>
            <a:ext cx="332550" cy="202830"/>
          </a:xfrm>
          <a:prstGeom prst="rect">
            <a:avLst/>
          </a:prstGeom>
          <a:noFill/>
        </p:spPr>
        <p:txBody>
          <a:bodyPr wrap="none" lIns="78942" tIns="39474" rIns="78942" bIns="39474" rtlCol="0">
            <a:spAutoFit/>
          </a:bodyPr>
          <a:lstStyle/>
          <a:p>
            <a:pPr algn="r" defTabSz="880413"/>
            <a:fld id="{CC971676-8AD5-4836-830B-2F79CFFD510E}" type="slidenum">
              <a:rPr lang="en-GB" sz="800" b="1" smtClean="0">
                <a:solidFill>
                  <a:srgbClr val="FFFFFF"/>
                </a:solidFill>
              </a:rPr>
              <a:pPr algn="r" defTabSz="880413"/>
              <a:t>‹Nr.›</a:t>
            </a:fld>
            <a:endParaRPr lang="en-GB" sz="800" b="1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178513" y="6602097"/>
            <a:ext cx="1336904" cy="187441"/>
          </a:xfrm>
          <a:prstGeom prst="rect">
            <a:avLst/>
          </a:prstGeom>
          <a:noFill/>
        </p:spPr>
        <p:txBody>
          <a:bodyPr wrap="none" lIns="0" tIns="39474" rIns="0" bIns="39474" rtlCol="0">
            <a:spAutoFit/>
          </a:bodyPr>
          <a:lstStyle/>
          <a:p>
            <a:pPr defTabSz="880413"/>
            <a:r>
              <a:rPr lang="en-GB" sz="7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7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700" noProof="1">
                <a:solidFill>
                  <a:srgbClr val="660033"/>
                </a:solidFill>
              </a:rPr>
              <a:t>2015 Sia Partners</a:t>
            </a:r>
            <a:endParaRPr lang="en-GB" sz="700" noProof="1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71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14" y="599653"/>
            <a:ext cx="8781450" cy="333131"/>
          </a:xfrm>
          <a:prstGeom prst="rect">
            <a:avLst/>
          </a:prstGeom>
        </p:spPr>
        <p:txBody>
          <a:bodyPr lIns="0" tIns="45482" rIns="90964" bIns="45482">
            <a:no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13" y="340072"/>
            <a:ext cx="8780826" cy="290659"/>
          </a:xfrm>
          <a:prstGeom prst="rect">
            <a:avLst/>
          </a:prstGeom>
        </p:spPr>
        <p:txBody>
          <a:bodyPr lIns="0" tIns="45482" rIns="90964" bIns="45482">
            <a:noAutofit/>
          </a:bodyPr>
          <a:lstStyle>
            <a:lvl1pPr algn="l">
              <a:defRPr sz="16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7"/>
            <a:ext cx="8776188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46"/>
            <a:ext cx="8776188" cy="5447233"/>
          </a:xfrm>
          <a:prstGeom prst="rect">
            <a:avLst/>
          </a:prstGeom>
        </p:spPr>
        <p:txBody>
          <a:bodyPr lIns="90994" tIns="45490" rIns="90994" bIns="4549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7645" indent="-237645">
              <a:buSzPct val="85000"/>
              <a:buFont typeface="Arial" panose="020B0604020202020204" pitchFamily="34" charset="0"/>
              <a:buChar char="•"/>
              <a:defRPr sz="1400" baseline="0">
                <a:solidFill>
                  <a:schemeClr val="tx2"/>
                </a:solidFill>
              </a:defRPr>
            </a:lvl2pPr>
            <a:lvl3pPr marL="813756" indent="-247733">
              <a:buSzPct val="85000"/>
              <a:buFont typeface="Calibri" panose="020F0502020204030204" pitchFamily="34" charset="0"/>
              <a:buChar char="–"/>
              <a:defRPr sz="1300" baseline="0">
                <a:solidFill>
                  <a:schemeClr val="tx2"/>
                </a:solidFill>
              </a:defRPr>
            </a:lvl3pPr>
            <a:lvl4pPr marL="1385551" indent="-240525">
              <a:buSzPct val="85000"/>
              <a:defRPr sz="1100">
                <a:solidFill>
                  <a:schemeClr val="tx2"/>
                </a:solidFill>
              </a:defRPr>
            </a:lvl4pPr>
            <a:lvl5pPr marL="1866604" indent="-207403">
              <a:buSzPct val="85000"/>
              <a:buFont typeface="Calibri" panose="020F0502020204030204" pitchFamily="34" charset="0"/>
              <a:buChar char="–"/>
              <a:defRPr sz="11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8" name="Connecteur droit 9"/>
          <p:cNvCxnSpPr/>
          <p:nvPr userDrawn="1"/>
        </p:nvCxnSpPr>
        <p:spPr>
          <a:xfrm>
            <a:off x="180244" y="952507"/>
            <a:ext cx="8776188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 userDrawn="1"/>
        </p:nvSpPr>
        <p:spPr bwMode="ltGray">
          <a:xfrm>
            <a:off x="5834942" y="6572811"/>
            <a:ext cx="3101517" cy="225483"/>
          </a:xfrm>
          <a:prstGeom prst="rect">
            <a:avLst/>
          </a:prstGeom>
          <a:noFill/>
        </p:spPr>
        <p:txBody>
          <a:bodyPr wrap="square" lIns="0" tIns="38955" rIns="0" bIns="38955" rtlCol="0">
            <a:spAutoFit/>
          </a:bodyPr>
          <a:lstStyle/>
          <a:p>
            <a:pPr algn="r" defTabSz="829604"/>
            <a:fld id="{89689069-2801-4AA0-8F54-B147BB38CC7B}" type="slidenum">
              <a:rPr lang="fr-FR" sz="900" smtClean="0">
                <a:solidFill>
                  <a:srgbClr val="B2AEA8">
                    <a:lumMod val="50000"/>
                  </a:srgbClr>
                </a:solidFill>
              </a:rPr>
              <a:pPr algn="r" defTabSz="829604"/>
              <a:t>‹Nr.›</a:t>
            </a:fld>
            <a:endParaRPr lang="fr-FR" sz="900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178513" y="6602097"/>
            <a:ext cx="1336904" cy="187441"/>
          </a:xfrm>
          <a:prstGeom prst="rect">
            <a:avLst/>
          </a:prstGeom>
          <a:noFill/>
        </p:spPr>
        <p:txBody>
          <a:bodyPr wrap="none" lIns="0" tIns="39474" rIns="0" bIns="39474" rtlCol="0">
            <a:spAutoFit/>
          </a:bodyPr>
          <a:lstStyle/>
          <a:p>
            <a:pPr defTabSz="880413"/>
            <a:r>
              <a:rPr lang="en-GB" sz="700" noProof="1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en-GB" sz="700" noProof="1">
                <a:solidFill>
                  <a:srgbClr val="660033"/>
                </a:solidFill>
                <a:cs typeface="Arial"/>
              </a:rPr>
              <a:t>© </a:t>
            </a:r>
            <a:r>
              <a:rPr lang="en-GB" sz="700" noProof="1">
                <a:solidFill>
                  <a:srgbClr val="660033"/>
                </a:solidFill>
              </a:rPr>
              <a:t>2015 Sia Partners</a:t>
            </a:r>
            <a:endParaRPr lang="en-GB" sz="700" noProof="1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7707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sa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/>
          <p:nvPr userDrawn="1"/>
        </p:nvSpPr>
        <p:spPr bwMode="ltGray">
          <a:xfrm>
            <a:off x="5256213" y="895350"/>
            <a:ext cx="1619250" cy="1079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744" tIns="40872" rIns="81744" bIns="40872" anchor="ctr"/>
          <a:lstStyle/>
          <a:p>
            <a:pPr algn="ctr" defTabSz="869829">
              <a:defRPr/>
            </a:pPr>
            <a:endParaRPr lang="it-IT" sz="1700" dirty="0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/>
          <p:nvPr userDrawn="1"/>
        </p:nvSpPr>
        <p:spPr bwMode="ltGray">
          <a:xfrm>
            <a:off x="1657350" y="895350"/>
            <a:ext cx="3735388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744" tIns="40872" rIns="81744" bIns="40872" anchor="ctr"/>
          <a:lstStyle/>
          <a:p>
            <a:pPr algn="ctr" defTabSz="869829">
              <a:defRPr/>
            </a:pPr>
            <a:endParaRPr lang="it-IT" sz="1700" dirty="0">
              <a:solidFill>
                <a:srgbClr val="FFFFFF"/>
              </a:solidFill>
            </a:endParaRPr>
          </a:p>
        </p:txBody>
      </p:sp>
      <p:sp>
        <p:nvSpPr>
          <p:cNvPr id="9" name="ZoneTexte 22"/>
          <p:cNvSpPr txBox="1">
            <a:spLocks noChangeArrowheads="1"/>
          </p:cNvSpPr>
          <p:nvPr userDrawn="1"/>
        </p:nvSpPr>
        <p:spPr bwMode="ltGray">
          <a:xfrm>
            <a:off x="6518286" y="725504"/>
            <a:ext cx="2447925" cy="4206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3489" rIns="0" bIns="43489" anchor="ctr"/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BFBFBF"/>
                </a:solidFill>
                <a:latin typeface="Calibri" pitchFamily="34" charset="0"/>
              </a:rPr>
              <a:t>Roma </a:t>
            </a:r>
            <a:r>
              <a:rPr lang="it-IT" sz="900" b="1" dirty="0">
                <a:solidFill>
                  <a:srgbClr val="BFBFBF"/>
                </a:solidFill>
                <a:latin typeface="Arial Narrow" pitchFamily="34" charset="0"/>
              </a:rPr>
              <a:t>|</a:t>
            </a:r>
            <a:r>
              <a:rPr lang="it-IT" sz="900" b="1" dirty="0">
                <a:solidFill>
                  <a:srgbClr val="BFBFBF"/>
                </a:solidFill>
                <a:latin typeface="Calibri" pitchFamily="34" charset="0"/>
              </a:rPr>
              <a:t> Milano </a:t>
            </a:r>
            <a:r>
              <a:rPr lang="it-IT" sz="900" b="1" dirty="0">
                <a:solidFill>
                  <a:srgbClr val="BFBFBF"/>
                </a:solidFill>
                <a:latin typeface="Arial Narrow" pitchFamily="34" charset="0"/>
              </a:rPr>
              <a:t>|</a:t>
            </a:r>
            <a:r>
              <a:rPr lang="it-IT" sz="900" b="1" dirty="0">
                <a:solidFill>
                  <a:srgbClr val="BFBFBF"/>
                </a:solidFill>
                <a:latin typeface="Calibri" pitchFamily="34" charset="0"/>
              </a:rPr>
              <a:t> </a:t>
            </a:r>
            <a:r>
              <a:rPr lang="it-IT" sz="900" b="1" dirty="0" err="1">
                <a:solidFill>
                  <a:srgbClr val="BFBFBF"/>
                </a:solidFill>
                <a:latin typeface="Calibri" pitchFamily="34" charset="0"/>
              </a:rPr>
              <a:t>Paris</a:t>
            </a:r>
            <a:r>
              <a:rPr lang="it-IT" sz="900" b="1" dirty="0">
                <a:solidFill>
                  <a:srgbClr val="BFBFBF"/>
                </a:solidFill>
                <a:latin typeface="Calibri" pitchFamily="34" charset="0"/>
              </a:rPr>
              <a:t> </a:t>
            </a:r>
            <a:r>
              <a:rPr lang="it-IT" sz="900" b="1" dirty="0">
                <a:solidFill>
                  <a:srgbClr val="BFBFBF"/>
                </a:solidFill>
                <a:latin typeface="Arial Narrow" pitchFamily="34" charset="0"/>
              </a:rPr>
              <a:t>|</a:t>
            </a:r>
            <a:r>
              <a:rPr lang="it-IT" sz="900" b="1" dirty="0">
                <a:solidFill>
                  <a:srgbClr val="BFBFBF"/>
                </a:solidFill>
                <a:latin typeface="Calibri" pitchFamily="34" charset="0"/>
              </a:rPr>
              <a:t> Bruxelles </a:t>
            </a:r>
            <a:r>
              <a:rPr lang="it-IT" sz="900" b="1" dirty="0">
                <a:solidFill>
                  <a:srgbClr val="BFBFBF"/>
                </a:solidFill>
                <a:latin typeface="Arial Narrow" pitchFamily="34" charset="0"/>
              </a:rPr>
              <a:t>|</a:t>
            </a:r>
            <a:r>
              <a:rPr lang="it-IT" sz="900" b="1" dirty="0">
                <a:solidFill>
                  <a:srgbClr val="BFBFBF"/>
                </a:solidFill>
                <a:latin typeface="Calibri" pitchFamily="34" charset="0"/>
              </a:rPr>
              <a:t> Casablanca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" y="176"/>
            <a:ext cx="165149" cy="34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44" tIns="40872" rIns="81744" bIns="40872" anchor="ctr">
            <a:spAutoFit/>
          </a:bodyPr>
          <a:lstStyle/>
          <a:p>
            <a:pPr defTabSz="868884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7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Picture 3" descr="SIA_ITALIA_HAUTE_DEF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1" y="122243"/>
            <a:ext cx="146526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texte 17"/>
          <p:cNvSpPr>
            <a:spLocks noGrp="1"/>
          </p:cNvSpPr>
          <p:nvPr>
            <p:ph type="body" sz="quarter" idx="12"/>
          </p:nvPr>
        </p:nvSpPr>
        <p:spPr>
          <a:xfrm>
            <a:off x="178508" y="6027419"/>
            <a:ext cx="2089486" cy="666261"/>
          </a:xfrm>
          <a:prstGeom prst="rect">
            <a:avLst/>
          </a:prstGeom>
        </p:spPr>
        <p:txBody>
          <a:bodyPr lIns="0" tIns="40872" rIns="0" bIns="40872"/>
          <a:lstStyle>
            <a:lvl1pPr>
              <a:buFontTx/>
              <a:buNone/>
              <a:defRPr sz="800"/>
            </a:lvl1pPr>
          </a:lstStyle>
          <a:p>
            <a:pPr lvl="0"/>
            <a:endParaRPr lang="it-IT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215" y="1648470"/>
            <a:ext cx="6433351" cy="1752600"/>
          </a:xfrm>
          <a:prstGeom prst="rect">
            <a:avLst/>
          </a:prstGeom>
        </p:spPr>
        <p:txBody>
          <a:bodyPr lIns="0" tIns="43489" rIns="86982" bIns="43489" anchor="b"/>
          <a:lstStyle>
            <a:lvl1pPr marL="0" indent="0" algn="l">
              <a:buNone/>
              <a:defRPr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434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9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4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9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9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4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9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Cliquez pour modifier le style des sous-titres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83215" y="3314113"/>
            <a:ext cx="6433351" cy="914400"/>
          </a:xfrm>
          <a:prstGeom prst="rect">
            <a:avLst/>
          </a:prstGeom>
        </p:spPr>
        <p:txBody>
          <a:bodyPr lIns="0" tIns="43489" rIns="86982" bIns="43489" anchor="t"/>
          <a:lstStyle>
            <a:lvl1pPr marL="0" indent="0" algn="l" defTabSz="86982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7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0" indent="0" algn="l" defTabSz="86982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86982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86982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86982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it-IT" noProof="0"/>
              <a:t>Cliquez pour modifier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183215" y="4561649"/>
            <a:ext cx="6433351" cy="444158"/>
          </a:xfrm>
          <a:prstGeom prst="rect">
            <a:avLst/>
          </a:prstGeom>
        </p:spPr>
        <p:txBody>
          <a:bodyPr lIns="0" tIns="43489" rIns="86982" bIns="43489" anchor="ctr"/>
          <a:lstStyle>
            <a:lvl1pPr marL="0" indent="0" algn="l" defTabSz="86982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300" kern="120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0" indent="0" algn="l" defTabSz="86982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86982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86982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86982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endParaRPr lang="it-IT" noProof="0"/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6876014" y="6027419"/>
            <a:ext cx="2089486" cy="199878"/>
          </a:xfrm>
          <a:prstGeom prst="rect">
            <a:avLst/>
          </a:prstGeom>
          <a:noFill/>
        </p:spPr>
        <p:txBody>
          <a:bodyPr wrap="none" lIns="0" tIns="43489" rIns="0" bIns="43489" rtlCol="0" anchor="t">
            <a:noAutofit/>
          </a:bodyPr>
          <a:lstStyle>
            <a:lvl1pPr marL="0" algn="l" defTabSz="869829" rtl="0" eaLnBrk="1" latinLnBrk="0" hangingPunct="1">
              <a:buFontTx/>
              <a:buNone/>
              <a:defRPr lang="it-IT" sz="900" b="1" kern="1200" noProof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532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 userDrawn="1"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 userDrawn="1"/>
        </p:nvSpPr>
        <p:spPr bwMode="black">
          <a:xfrm>
            <a:off x="812808" y="2847986"/>
            <a:ext cx="593725" cy="6445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6" name="ZoneTexte 28"/>
          <p:cNvSpPr txBox="1">
            <a:spLocks noChangeArrowheads="1"/>
          </p:cNvSpPr>
          <p:nvPr userDrawn="1"/>
        </p:nvSpPr>
        <p:spPr bwMode="white">
          <a:xfrm>
            <a:off x="8676932" y="646431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116D9BD-3939-4853-BF98-504D0A38A9E2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ZoneTexte 20"/>
          <p:cNvSpPr txBox="1">
            <a:spLocks noChangeArrowheads="1"/>
          </p:cNvSpPr>
          <p:nvPr userDrawn="1"/>
        </p:nvSpPr>
        <p:spPr bwMode="auto">
          <a:xfrm>
            <a:off x="792164" y="3397256"/>
            <a:ext cx="609600" cy="358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/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8" name="ZoneTexte 12"/>
          <p:cNvSpPr txBox="1">
            <a:spLocks noChangeArrowheads="1"/>
          </p:cNvSpPr>
          <p:nvPr userDrawn="1"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 dirty="0">
                <a:solidFill>
                  <a:srgbClr val="660033"/>
                </a:solidFill>
                <a:latin typeface="Calibri" pitchFamily="34" charset="0"/>
              </a:rPr>
              <a:t>© 2009 Sia Conseil </a:t>
            </a:r>
            <a:endParaRPr lang="it-IT" sz="800" dirty="0">
              <a:solidFill>
                <a:srgbClr val="BFBFBF"/>
              </a:solidFill>
              <a:latin typeface="Calibri" pitchFamily="34" charset="0"/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79388" y="952506"/>
            <a:ext cx="8775700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/>
          <p:nvPr userDrawn="1"/>
        </p:nvSpPr>
        <p:spPr bwMode="ltGray">
          <a:xfrm>
            <a:off x="8766175" y="6754813"/>
            <a:ext cx="198438" cy="4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9829">
              <a:defRPr/>
            </a:pPr>
            <a:r>
              <a:rPr lang="it-IT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/>
          </p:nvPr>
        </p:nvSpPr>
        <p:spPr>
          <a:xfrm>
            <a:off x="1472206" y="2857502"/>
            <a:ext cx="7487139" cy="642942"/>
          </a:xfrm>
          <a:prstGeom prst="rect">
            <a:avLst/>
          </a:prstGeom>
          <a:noFill/>
        </p:spPr>
        <p:txBody>
          <a:bodyPr lIns="86982" tIns="43489" rIns="86982" bIns="43489" anchor="ctr">
            <a:normAutofit/>
          </a:bodyPr>
          <a:lstStyle>
            <a:lvl1pPr marL="0" indent="0">
              <a:buFontTx/>
              <a:buNone/>
              <a:defRPr sz="2900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noProof="0"/>
          </a:p>
        </p:txBody>
      </p:sp>
      <p:sp>
        <p:nvSpPr>
          <p:cNvPr id="24" name="Espace réservé du contenu 14"/>
          <p:cNvSpPr>
            <a:spLocks noGrp="1"/>
          </p:cNvSpPr>
          <p:nvPr>
            <p:ph sz="quarter" idx="12"/>
          </p:nvPr>
        </p:nvSpPr>
        <p:spPr bwMode="white">
          <a:xfrm>
            <a:off x="918820" y="2659752"/>
            <a:ext cx="593580" cy="642942"/>
          </a:xfrm>
          <a:prstGeom prst="rect">
            <a:avLst/>
          </a:prstGeom>
        </p:spPr>
        <p:txBody>
          <a:bodyPr lIns="86982" tIns="43489" rIns="86982" bIns="43489"/>
          <a:lstStyle>
            <a:lvl1pPr algn="r">
              <a:buFontTx/>
              <a:buNone/>
              <a:defRPr sz="36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81255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/>
          <p:nvPr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4" name="ZoneTexte 27"/>
          <p:cNvSpPr txBox="1">
            <a:spLocks noChangeArrowheads="1"/>
          </p:cNvSpPr>
          <p:nvPr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8FBEAD2-34BF-433E-BED9-3B672B20CCA7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ZoneTexte 9"/>
          <p:cNvSpPr txBox="1">
            <a:spLocks noChangeArrowheads="1"/>
          </p:cNvSpPr>
          <p:nvPr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 dirty="0">
                <a:solidFill>
                  <a:srgbClr val="660033"/>
                </a:solidFill>
                <a:latin typeface="Calibri" pitchFamily="34" charset="0"/>
              </a:rPr>
              <a:t>© 2008 Sia Conseil </a:t>
            </a:r>
            <a:endParaRPr lang="it-IT" sz="800" dirty="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6" name="Rectangle 12"/>
          <p:cNvSpPr/>
          <p:nvPr userDrawn="1"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7" name="ZoneTexte 13"/>
          <p:cNvSpPr txBox="1">
            <a:spLocks noChangeArrowheads="1"/>
          </p:cNvSpPr>
          <p:nvPr userDrawn="1"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7E20D01-9031-4611-8989-725D4AA28A46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ZoneTexte 15"/>
          <p:cNvSpPr txBox="1">
            <a:spLocks noChangeArrowheads="1"/>
          </p:cNvSpPr>
          <p:nvPr userDrawn="1"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 dirty="0">
                <a:solidFill>
                  <a:srgbClr val="660033"/>
                </a:solidFill>
                <a:latin typeface="Calibri" pitchFamily="34" charset="0"/>
              </a:rPr>
              <a:t>© 2009 Sia Conseil </a:t>
            </a:r>
            <a:endParaRPr lang="it-IT" sz="800" dirty="0">
              <a:solidFill>
                <a:srgbClr val="BFBFBF"/>
              </a:solidFill>
              <a:latin typeface="Calibri" pitchFamily="34" charset="0"/>
            </a:endParaRPr>
          </a:p>
        </p:txBody>
      </p:sp>
      <p:cxnSp>
        <p:nvCxnSpPr>
          <p:cNvPr id="9" name="Connecteur droit 17"/>
          <p:cNvCxnSpPr/>
          <p:nvPr userDrawn="1"/>
        </p:nvCxnSpPr>
        <p:spPr>
          <a:xfrm>
            <a:off x="179388" y="952506"/>
            <a:ext cx="8775700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8"/>
          <p:cNvSpPr txBox="1">
            <a:spLocks noChangeArrowheads="1"/>
          </p:cNvSpPr>
          <p:nvPr userDrawn="1"/>
        </p:nvSpPr>
        <p:spPr bwMode="auto">
          <a:xfrm>
            <a:off x="177800" y="958851"/>
            <a:ext cx="1779588" cy="373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660033"/>
                </a:solidFill>
                <a:latin typeface="Calibri" pitchFamily="34" charset="0"/>
              </a:rPr>
              <a:t>Sommario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8766175" y="6754813"/>
            <a:ext cx="198438" cy="4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9829">
              <a:defRPr/>
            </a:pPr>
            <a:r>
              <a:rPr lang="it-IT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46" y="1563469"/>
            <a:ext cx="8248099" cy="4216676"/>
          </a:xfrm>
          <a:prstGeom prst="rect">
            <a:avLst/>
          </a:prstGeom>
        </p:spPr>
        <p:txBody>
          <a:bodyPr lIns="86982" tIns="43489" rIns="86982" bIns="43489" anchor="ctr">
            <a:normAutofit/>
          </a:bodyPr>
          <a:lstStyle>
            <a:lvl1pPr marL="252189" indent="-252189">
              <a:buClr>
                <a:srgbClr val="660033"/>
              </a:buClr>
              <a:buFont typeface="Arial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4895" indent="-120629">
              <a:buClr>
                <a:srgbClr val="660033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3616" indent="-93664">
              <a:buClr>
                <a:srgbClr val="660033"/>
              </a:buClr>
              <a:buSzPct val="80000"/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6681" indent="-141941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81593" indent="-141941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noProof="0"/>
              <a:t>Cliquez pour modifier les styles du texte du masque</a:t>
            </a:r>
          </a:p>
          <a:p>
            <a:pPr lvl="1"/>
            <a:r>
              <a:rPr lang="it-IT" noProof="0"/>
              <a:t>Deuxième niveau</a:t>
            </a:r>
          </a:p>
          <a:p>
            <a:pPr lvl="2"/>
            <a:r>
              <a:rPr lang="it-IT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60498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5" name="ZoneTexte 28"/>
          <p:cNvSpPr txBox="1">
            <a:spLocks noChangeArrowheads="1"/>
          </p:cNvSpPr>
          <p:nvPr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B1EDCC1-ACD0-4BFE-BCC4-1FEF8730C0BF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ZoneTexte 10"/>
          <p:cNvSpPr txBox="1">
            <a:spLocks noChangeArrowheads="1"/>
          </p:cNvSpPr>
          <p:nvPr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 dirty="0">
                <a:solidFill>
                  <a:srgbClr val="660033"/>
                </a:solidFill>
                <a:latin typeface="Calibri" pitchFamily="34" charset="0"/>
              </a:rPr>
              <a:t>© 2008 Sia Conseil </a:t>
            </a:r>
            <a:endParaRPr lang="it-IT" sz="800" dirty="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7" name="Rectangle 12"/>
          <p:cNvSpPr/>
          <p:nvPr userDrawn="1"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8" name="ZoneTexte 13"/>
          <p:cNvSpPr txBox="1">
            <a:spLocks noChangeArrowheads="1"/>
          </p:cNvSpPr>
          <p:nvPr userDrawn="1"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BF6B5FF-2B6A-4BCA-A06E-EDF1709E1129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ZoneTexte 16"/>
          <p:cNvSpPr txBox="1">
            <a:spLocks noChangeArrowheads="1"/>
          </p:cNvSpPr>
          <p:nvPr userDrawn="1"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 dirty="0">
                <a:solidFill>
                  <a:srgbClr val="660033"/>
                </a:solidFill>
                <a:latin typeface="Calibri" pitchFamily="34" charset="0"/>
              </a:rPr>
              <a:t>© 2009 Sia Conseil </a:t>
            </a:r>
            <a:endParaRPr lang="it-IT" sz="800" dirty="0">
              <a:solidFill>
                <a:srgbClr val="BFBFBF"/>
              </a:solidFill>
              <a:latin typeface="Calibri" pitchFamily="34" charset="0"/>
            </a:endParaRPr>
          </a:p>
        </p:txBody>
      </p:sp>
      <p:cxnSp>
        <p:nvCxnSpPr>
          <p:cNvPr id="11" name="Connecteur droit 19"/>
          <p:cNvCxnSpPr/>
          <p:nvPr userDrawn="1"/>
        </p:nvCxnSpPr>
        <p:spPr>
          <a:xfrm>
            <a:off x="179388" y="952506"/>
            <a:ext cx="8775700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/>
          <p:nvPr userDrawn="1"/>
        </p:nvSpPr>
        <p:spPr bwMode="ltGray">
          <a:xfrm>
            <a:off x="8766175" y="6754813"/>
            <a:ext cx="198438" cy="4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9829">
              <a:defRPr/>
            </a:pPr>
            <a:r>
              <a:rPr lang="it-IT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7" y="1097091"/>
            <a:ext cx="8780825" cy="5260872"/>
          </a:xfrm>
          <a:prstGeom prst="rect">
            <a:avLst/>
          </a:prstGeom>
        </p:spPr>
        <p:txBody>
          <a:bodyPr lIns="86982" tIns="43489" rIns="86982" bIns="43489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4895" indent="-120629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3616" indent="-93664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6681" indent="-141941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81593" indent="-141941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noProof="0"/>
              <a:t>Cliquez pour modifier les styles du texte du masque</a:t>
            </a:r>
          </a:p>
          <a:p>
            <a:pPr lvl="1"/>
            <a:r>
              <a:rPr lang="it-IT" noProof="0"/>
              <a:t>Deuxième niveau</a:t>
            </a:r>
          </a:p>
          <a:p>
            <a:pPr lvl="2"/>
            <a:r>
              <a:rPr lang="it-IT" noProof="0"/>
              <a:t>Troisième niveau</a:t>
            </a:r>
          </a:p>
        </p:txBody>
      </p:sp>
      <p:sp>
        <p:nvSpPr>
          <p:cNvPr id="15" name="Titre 11"/>
          <p:cNvSpPr>
            <a:spLocks noGrp="1"/>
          </p:cNvSpPr>
          <p:nvPr>
            <p:ph type="title"/>
          </p:nvPr>
        </p:nvSpPr>
        <p:spPr>
          <a:xfrm>
            <a:off x="178517" y="340055"/>
            <a:ext cx="8780825" cy="357285"/>
          </a:xfrm>
          <a:prstGeom prst="rect">
            <a:avLst/>
          </a:prstGeom>
        </p:spPr>
        <p:txBody>
          <a:bodyPr lIns="0" tIns="43489" rIns="86982" bIns="43489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it-IT" noProof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73560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6" name="ZoneTexte 21"/>
          <p:cNvSpPr txBox="1">
            <a:spLocks noChangeArrowheads="1"/>
          </p:cNvSpPr>
          <p:nvPr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 dirty="0">
                <a:solidFill>
                  <a:srgbClr val="660033"/>
                </a:solidFill>
                <a:latin typeface="Calibri" pitchFamily="34" charset="0"/>
              </a:rPr>
              <a:t>© 2008 Sia Conseil </a:t>
            </a:r>
            <a:endParaRPr lang="it-IT" sz="800" dirty="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7" name="ZoneTexte 24"/>
          <p:cNvSpPr txBox="1">
            <a:spLocks noChangeArrowheads="1"/>
          </p:cNvSpPr>
          <p:nvPr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C53486F-DAE4-4948-A7B6-C6C0B0277380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13"/>
          <p:cNvSpPr/>
          <p:nvPr userDrawn="1"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9" name="ZoneTexte 14"/>
          <p:cNvSpPr txBox="1">
            <a:spLocks noChangeArrowheads="1"/>
          </p:cNvSpPr>
          <p:nvPr userDrawn="1"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>
                <a:solidFill>
                  <a:srgbClr val="660033"/>
                </a:solidFill>
                <a:latin typeface="Calibri" pitchFamily="34" charset="0"/>
              </a:rPr>
              <a:t>© 2009 Sia Conseil </a:t>
            </a:r>
            <a:endParaRPr lang="it-IT" sz="80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11" name="ZoneTexte 15"/>
          <p:cNvSpPr txBox="1">
            <a:spLocks noChangeArrowheads="1"/>
          </p:cNvSpPr>
          <p:nvPr userDrawn="1"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80C926A-3BE4-466E-B52E-BC3D22178DBC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" name="Connecteur droit 18"/>
          <p:cNvCxnSpPr/>
          <p:nvPr userDrawn="1"/>
        </p:nvCxnSpPr>
        <p:spPr>
          <a:xfrm>
            <a:off x="179388" y="952506"/>
            <a:ext cx="8775700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/>
          <p:cNvSpPr/>
          <p:nvPr userDrawn="1"/>
        </p:nvSpPr>
        <p:spPr bwMode="ltGray">
          <a:xfrm>
            <a:off x="8766175" y="6754813"/>
            <a:ext cx="198438" cy="4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9829">
              <a:defRPr/>
            </a:pPr>
            <a:r>
              <a:rPr lang="it-IT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7" y="1097091"/>
            <a:ext cx="8780825" cy="5260872"/>
          </a:xfrm>
          <a:prstGeom prst="rect">
            <a:avLst/>
          </a:prstGeom>
        </p:spPr>
        <p:txBody>
          <a:bodyPr lIns="86982" tIns="43489" rIns="86982" bIns="43489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4895" indent="-120629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3616" indent="-93664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6681" indent="-141941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81593" indent="-141941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noProof="0" dirty="0"/>
              <a:t>Cliquez pour modifier les styles du texte du masque</a:t>
            </a:r>
          </a:p>
          <a:p>
            <a:pPr lvl="1"/>
            <a:r>
              <a:rPr lang="it-IT" noProof="0" dirty="0"/>
              <a:t>Deuxième niveau</a:t>
            </a:r>
          </a:p>
          <a:p>
            <a:pPr lvl="2"/>
            <a:r>
              <a:rPr lang="it-IT" noProof="0" dirty="0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14" y="599625"/>
            <a:ext cx="8781449" cy="333131"/>
          </a:xfrm>
          <a:prstGeom prst="rect">
            <a:avLst/>
          </a:prstGeom>
        </p:spPr>
        <p:txBody>
          <a:bodyPr lIns="0" tIns="43489" rIns="86982" bIns="43489">
            <a:norm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it-IT" noProof="0"/>
              <a:t>Cliquez pour modifier les styles du texte du masque</a:t>
            </a:r>
          </a:p>
        </p:txBody>
      </p: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17" y="340058"/>
            <a:ext cx="8780825" cy="290659"/>
          </a:xfrm>
          <a:prstGeom prst="rect">
            <a:avLst/>
          </a:prstGeom>
        </p:spPr>
        <p:txBody>
          <a:bodyPr lIns="0" tIns="43489" rIns="86982" bIns="43489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it-IT" noProof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80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cxnSp>
        <p:nvCxnSpPr>
          <p:cNvPr id="55" name="Connecteur droit 5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4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4" y="6026880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68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1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5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1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6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7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 userDrawn="1"/>
        </p:nvSpPr>
        <p:spPr>
          <a:xfrm>
            <a:off x="3242621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0" name="ZoneTexte 69"/>
          <p:cNvSpPr txBox="1"/>
          <p:nvPr userDrawn="1"/>
        </p:nvSpPr>
        <p:spPr>
          <a:xfrm>
            <a:off x="3242621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41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835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25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672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4" name="Groupe 43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5222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re et pas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/>
          <p:nvPr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4" name="ZoneTexte 28"/>
          <p:cNvSpPr txBox="1">
            <a:spLocks noChangeArrowheads="1"/>
          </p:cNvSpPr>
          <p:nvPr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EAAFC95-99DC-47DC-8653-35F44313C8BA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ZoneTexte 10"/>
          <p:cNvSpPr txBox="1">
            <a:spLocks noChangeArrowheads="1"/>
          </p:cNvSpPr>
          <p:nvPr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>
                <a:solidFill>
                  <a:srgbClr val="660033"/>
                </a:solidFill>
                <a:latin typeface="Calibri" pitchFamily="34" charset="0"/>
              </a:rPr>
              <a:t>© 2008 Sia Conseil </a:t>
            </a:r>
            <a:endParaRPr lang="it-IT" sz="80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6" name="Rectangle 12"/>
          <p:cNvSpPr/>
          <p:nvPr userDrawn="1"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7" name="ZoneTexte 13"/>
          <p:cNvSpPr txBox="1">
            <a:spLocks noChangeArrowheads="1"/>
          </p:cNvSpPr>
          <p:nvPr userDrawn="1"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E75003D-44CC-472A-970C-ECD3F52D6659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ZoneTexte 16"/>
          <p:cNvSpPr txBox="1">
            <a:spLocks noChangeArrowheads="1"/>
          </p:cNvSpPr>
          <p:nvPr userDrawn="1"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>
                <a:solidFill>
                  <a:srgbClr val="660033"/>
                </a:solidFill>
                <a:latin typeface="Calibri" pitchFamily="34" charset="0"/>
              </a:rPr>
              <a:t>© 2009 Sia Conseil </a:t>
            </a:r>
            <a:endParaRPr lang="it-IT" sz="800">
              <a:solidFill>
                <a:srgbClr val="BFBFBF"/>
              </a:solidFill>
              <a:latin typeface="Calibri" pitchFamily="34" charset="0"/>
            </a:endParaRPr>
          </a:p>
        </p:txBody>
      </p:sp>
      <p:cxnSp>
        <p:nvCxnSpPr>
          <p:cNvPr id="9" name="Connecteur droit 19"/>
          <p:cNvCxnSpPr/>
          <p:nvPr userDrawn="1"/>
        </p:nvCxnSpPr>
        <p:spPr>
          <a:xfrm>
            <a:off x="179388" y="952506"/>
            <a:ext cx="8775700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/>
          <p:nvPr userDrawn="1"/>
        </p:nvSpPr>
        <p:spPr bwMode="ltGray">
          <a:xfrm>
            <a:off x="8766175" y="6754813"/>
            <a:ext cx="198438" cy="4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9829">
              <a:defRPr/>
            </a:pPr>
            <a:r>
              <a:rPr lang="it-IT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</a:p>
        </p:txBody>
      </p:sp>
      <p:sp>
        <p:nvSpPr>
          <p:cNvPr id="15" name="Titre 11"/>
          <p:cNvSpPr>
            <a:spLocks noGrp="1"/>
          </p:cNvSpPr>
          <p:nvPr>
            <p:ph type="title"/>
          </p:nvPr>
        </p:nvSpPr>
        <p:spPr>
          <a:xfrm>
            <a:off x="178517" y="340055"/>
            <a:ext cx="8780825" cy="357285"/>
          </a:xfrm>
          <a:prstGeom prst="rect">
            <a:avLst/>
          </a:prstGeom>
        </p:spPr>
        <p:txBody>
          <a:bodyPr lIns="0" tIns="43489" rIns="86982" bIns="43489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it-IT" noProof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71326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res et pas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5" name="ZoneTexte 21"/>
          <p:cNvSpPr txBox="1">
            <a:spLocks noChangeArrowheads="1"/>
          </p:cNvSpPr>
          <p:nvPr userDrawn="1"/>
        </p:nvSpPr>
        <p:spPr bwMode="ltGray">
          <a:xfrm>
            <a:off x="177811" y="6602419"/>
            <a:ext cx="1490793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 dirty="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 dirty="0">
                <a:solidFill>
                  <a:srgbClr val="660033"/>
                </a:solidFill>
                <a:latin typeface="Calibri" pitchFamily="34" charset="0"/>
              </a:rPr>
              <a:t>© 2013 Sia Partners </a:t>
            </a:r>
            <a:endParaRPr lang="it-IT" sz="800" dirty="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6" name="ZoneTexte 24"/>
          <p:cNvSpPr txBox="1">
            <a:spLocks noChangeArrowheads="1"/>
          </p:cNvSpPr>
          <p:nvPr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0B80436-B5C6-417A-91B2-2DE9D86453BA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13"/>
          <p:cNvSpPr/>
          <p:nvPr userDrawn="1"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8" name="ZoneTexte 15"/>
          <p:cNvSpPr txBox="1">
            <a:spLocks noChangeArrowheads="1"/>
          </p:cNvSpPr>
          <p:nvPr userDrawn="1"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1DD80B2-C349-48EE-9C75-C01409A75664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" name="Connecteur droit 18"/>
          <p:cNvCxnSpPr/>
          <p:nvPr userDrawn="1"/>
        </p:nvCxnSpPr>
        <p:spPr>
          <a:xfrm>
            <a:off x="179388" y="952506"/>
            <a:ext cx="8775700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 bwMode="ltGray">
          <a:xfrm>
            <a:off x="8766175" y="6754813"/>
            <a:ext cx="198438" cy="4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9829">
              <a:defRPr/>
            </a:pPr>
            <a:r>
              <a:rPr lang="it-IT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14" y="599625"/>
            <a:ext cx="8781449" cy="333131"/>
          </a:xfrm>
          <a:prstGeom prst="rect">
            <a:avLst/>
          </a:prstGeom>
        </p:spPr>
        <p:txBody>
          <a:bodyPr lIns="0" tIns="43489" rIns="86982" bIns="43489">
            <a:norm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it-IT" noProof="0"/>
              <a:t>Cliquez pour modifier les styles du texte du masque</a:t>
            </a:r>
          </a:p>
        </p:txBody>
      </p: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17" y="340058"/>
            <a:ext cx="8780825" cy="290659"/>
          </a:xfrm>
          <a:prstGeom prst="rect">
            <a:avLst/>
          </a:prstGeom>
        </p:spPr>
        <p:txBody>
          <a:bodyPr lIns="0" tIns="43489" rIns="86982" bIns="43489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it-IT" noProof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54287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6" name="ZoneTexte 28"/>
          <p:cNvSpPr txBox="1">
            <a:spLocks noChangeArrowheads="1"/>
          </p:cNvSpPr>
          <p:nvPr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48AD730-9B8F-4C43-A4E2-15950B141A2A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ZoneTexte 10"/>
          <p:cNvSpPr txBox="1">
            <a:spLocks noChangeArrowheads="1"/>
          </p:cNvSpPr>
          <p:nvPr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>
                <a:solidFill>
                  <a:srgbClr val="660033"/>
                </a:solidFill>
                <a:latin typeface="Calibri" pitchFamily="34" charset="0"/>
              </a:rPr>
              <a:t>© 2008 Sia Conseil </a:t>
            </a:r>
            <a:endParaRPr lang="it-IT" sz="80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8" name="Rectangle 12"/>
          <p:cNvSpPr/>
          <p:nvPr userDrawn="1"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9" name="ZoneTexte 13"/>
          <p:cNvSpPr txBox="1">
            <a:spLocks noChangeArrowheads="1"/>
          </p:cNvSpPr>
          <p:nvPr userDrawn="1"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1445E09-B850-4A2C-912B-B9FF8EDCAB9A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ZoneTexte 16"/>
          <p:cNvSpPr txBox="1">
            <a:spLocks noChangeArrowheads="1"/>
          </p:cNvSpPr>
          <p:nvPr userDrawn="1"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>
                <a:solidFill>
                  <a:srgbClr val="660033"/>
                </a:solidFill>
                <a:latin typeface="Calibri" pitchFamily="34" charset="0"/>
              </a:rPr>
              <a:t>© 2009 Sia Conseil </a:t>
            </a:r>
            <a:endParaRPr lang="it-IT" sz="800">
              <a:solidFill>
                <a:srgbClr val="BFBFBF"/>
              </a:solidFill>
              <a:latin typeface="Calibri" pitchFamily="34" charset="0"/>
            </a:endParaRPr>
          </a:p>
        </p:txBody>
      </p:sp>
      <p:cxnSp>
        <p:nvCxnSpPr>
          <p:cNvPr id="12" name="Connecteur droit 19"/>
          <p:cNvCxnSpPr/>
          <p:nvPr userDrawn="1"/>
        </p:nvCxnSpPr>
        <p:spPr>
          <a:xfrm>
            <a:off x="179388" y="952506"/>
            <a:ext cx="8775700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/>
          <p:cNvSpPr/>
          <p:nvPr userDrawn="1"/>
        </p:nvSpPr>
        <p:spPr bwMode="ltGray">
          <a:xfrm>
            <a:off x="8766175" y="6754813"/>
            <a:ext cx="198438" cy="4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9829">
              <a:defRPr/>
            </a:pPr>
            <a:r>
              <a:rPr lang="it-IT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3" y="1097091"/>
            <a:ext cx="4144410" cy="5260872"/>
          </a:xfrm>
          <a:prstGeom prst="rect">
            <a:avLst/>
          </a:prstGeom>
        </p:spPr>
        <p:txBody>
          <a:bodyPr lIns="86982" tIns="43489" rIns="86982" bIns="43489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4895" indent="-120629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3616" indent="-93664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6681" indent="-141941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81593" indent="-141941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noProof="0"/>
              <a:t>Cliquez pour modifier les styles du texte du masque</a:t>
            </a:r>
          </a:p>
          <a:p>
            <a:pPr lvl="1"/>
            <a:r>
              <a:rPr lang="it-IT" noProof="0"/>
              <a:t>Deuxième niveau</a:t>
            </a:r>
          </a:p>
          <a:p>
            <a:pPr lvl="2"/>
            <a:r>
              <a:rPr lang="it-IT" noProof="0"/>
              <a:t>Troisième niveau</a:t>
            </a:r>
          </a:p>
        </p:txBody>
      </p:sp>
      <p:sp>
        <p:nvSpPr>
          <p:cNvPr id="15" name="Titre 11"/>
          <p:cNvSpPr>
            <a:spLocks noGrp="1"/>
          </p:cNvSpPr>
          <p:nvPr>
            <p:ph type="title"/>
          </p:nvPr>
        </p:nvSpPr>
        <p:spPr>
          <a:xfrm>
            <a:off x="178517" y="340055"/>
            <a:ext cx="8780825" cy="357285"/>
          </a:xfrm>
          <a:prstGeom prst="rect">
            <a:avLst/>
          </a:prstGeom>
        </p:spPr>
        <p:txBody>
          <a:bodyPr lIns="0" tIns="43489" rIns="86982" bIns="43489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it-IT" noProof="0"/>
              <a:t>Cliquez pour modifier le style du titre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0"/>
          </p:nvPr>
        </p:nvSpPr>
        <p:spPr>
          <a:xfrm>
            <a:off x="4793487" y="1097091"/>
            <a:ext cx="4144410" cy="5260872"/>
          </a:xfrm>
          <a:prstGeom prst="rect">
            <a:avLst/>
          </a:prstGeom>
        </p:spPr>
        <p:txBody>
          <a:bodyPr lIns="86982" tIns="43489" rIns="86982" bIns="43489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4895" indent="-120629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3616" indent="-93664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6681" indent="-141941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81593" indent="-141941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noProof="0"/>
              <a:t>Cliquez pour modifier les styles du texte du masque</a:t>
            </a:r>
          </a:p>
          <a:p>
            <a:pPr lvl="1"/>
            <a:r>
              <a:rPr lang="it-IT" noProof="0"/>
              <a:t>Deuxième niveau</a:t>
            </a:r>
          </a:p>
          <a:p>
            <a:pPr lvl="2"/>
            <a:r>
              <a:rPr lang="it-IT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90170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res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/>
          <p:nvPr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7" name="ZoneTexte 21"/>
          <p:cNvSpPr txBox="1">
            <a:spLocks noChangeArrowheads="1"/>
          </p:cNvSpPr>
          <p:nvPr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>
                <a:solidFill>
                  <a:srgbClr val="660033"/>
                </a:solidFill>
                <a:latin typeface="Calibri" pitchFamily="34" charset="0"/>
              </a:rPr>
              <a:t>© 2008 Sia Conseil </a:t>
            </a:r>
            <a:endParaRPr lang="it-IT" sz="80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8" name="ZoneTexte 24"/>
          <p:cNvSpPr txBox="1">
            <a:spLocks noChangeArrowheads="1"/>
          </p:cNvSpPr>
          <p:nvPr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658604F-2026-450E-972B-705EA8097F08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ctangle 13"/>
          <p:cNvSpPr/>
          <p:nvPr userDrawn="1"/>
        </p:nvSpPr>
        <p:spPr bwMode="black">
          <a:xfrm>
            <a:off x="8772528" y="6542088"/>
            <a:ext cx="185738" cy="20161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96" tIns="39949" rIns="79896" bIns="39949" anchor="ctr"/>
          <a:lstStyle/>
          <a:p>
            <a:pPr algn="ctr" defTabSz="869829">
              <a:defRPr/>
            </a:pPr>
            <a:endParaRPr lang="it-IT" sz="1700">
              <a:solidFill>
                <a:srgbClr val="FFFFFF"/>
              </a:solidFill>
            </a:endParaRPr>
          </a:p>
        </p:txBody>
      </p:sp>
      <p:sp>
        <p:nvSpPr>
          <p:cNvPr id="10" name="ZoneTexte 14"/>
          <p:cNvSpPr txBox="1">
            <a:spLocks noChangeArrowheads="1"/>
          </p:cNvSpPr>
          <p:nvPr userDrawn="1"/>
        </p:nvSpPr>
        <p:spPr bwMode="ltGray">
          <a:xfrm>
            <a:off x="177800" y="6602419"/>
            <a:ext cx="1441100" cy="2056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40872" rIns="0" bIns="40872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800">
                <a:solidFill>
                  <a:srgbClr val="BFBFBF"/>
                </a:solidFill>
                <a:latin typeface="Calibri" pitchFamily="34" charset="0"/>
              </a:rPr>
              <a:t>CONFIDENTIAL </a:t>
            </a:r>
            <a:r>
              <a:rPr lang="it-IT" sz="800">
                <a:solidFill>
                  <a:srgbClr val="660033"/>
                </a:solidFill>
                <a:latin typeface="Calibri" pitchFamily="34" charset="0"/>
              </a:rPr>
              <a:t>© 2009 Sia Conseil </a:t>
            </a:r>
            <a:endParaRPr lang="it-IT" sz="80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11" name="ZoneTexte 15"/>
          <p:cNvSpPr txBox="1">
            <a:spLocks noChangeArrowheads="1"/>
          </p:cNvSpPr>
          <p:nvPr userDrawn="1"/>
        </p:nvSpPr>
        <p:spPr bwMode="white">
          <a:xfrm>
            <a:off x="8678520" y="6465901"/>
            <a:ext cx="367063" cy="22104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744" tIns="40872" rIns="81744" bIns="40872">
            <a:spAutoFit/>
          </a:bodyPr>
          <a:lstStyle>
            <a:lvl1pPr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71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0D6C789-0CCB-4534-A859-669B783215A4}" type="slidenum">
              <a:rPr lang="it-IT" sz="9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sz="900" b="1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2" name="Connecteur droit 18"/>
          <p:cNvCxnSpPr/>
          <p:nvPr userDrawn="1"/>
        </p:nvCxnSpPr>
        <p:spPr>
          <a:xfrm>
            <a:off x="179388" y="952506"/>
            <a:ext cx="8775700" cy="1588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/>
          <p:cNvSpPr/>
          <p:nvPr userDrawn="1"/>
        </p:nvSpPr>
        <p:spPr bwMode="ltGray">
          <a:xfrm>
            <a:off x="8766175" y="6754813"/>
            <a:ext cx="198438" cy="41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9829">
              <a:defRPr/>
            </a:pPr>
            <a:r>
              <a:rPr lang="it-IT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Pag.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14" y="599625"/>
            <a:ext cx="8781449" cy="333131"/>
          </a:xfrm>
          <a:prstGeom prst="rect">
            <a:avLst/>
          </a:prstGeom>
        </p:spPr>
        <p:txBody>
          <a:bodyPr lIns="0" tIns="43489" rIns="86982" bIns="43489">
            <a:norm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it-IT" noProof="0"/>
              <a:t>Cliquez pour modifier les styles du texte du masque</a:t>
            </a:r>
          </a:p>
        </p:txBody>
      </p: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17" y="340058"/>
            <a:ext cx="8780825" cy="290659"/>
          </a:xfrm>
          <a:prstGeom prst="rect">
            <a:avLst/>
          </a:prstGeom>
        </p:spPr>
        <p:txBody>
          <a:bodyPr lIns="0" tIns="43489" rIns="86982" bIns="43489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it-IT" noProof="0"/>
              <a:t>Cliquez pour modifier le style du titre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178513" y="1097091"/>
            <a:ext cx="4144410" cy="5260872"/>
          </a:xfrm>
          <a:prstGeom prst="rect">
            <a:avLst/>
          </a:prstGeom>
        </p:spPr>
        <p:txBody>
          <a:bodyPr lIns="86982" tIns="43489" rIns="86982" bIns="43489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4895" indent="-120629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3616" indent="-93664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6681" indent="-141941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81593" indent="-141941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noProof="0"/>
              <a:t>Cliquez pour modifier les styles du texte du masque</a:t>
            </a:r>
          </a:p>
          <a:p>
            <a:pPr lvl="1"/>
            <a:r>
              <a:rPr lang="it-IT" noProof="0"/>
              <a:t>Deuxième niveau</a:t>
            </a:r>
          </a:p>
          <a:p>
            <a:pPr lvl="2"/>
            <a:r>
              <a:rPr lang="it-IT" noProof="0"/>
              <a:t>Troisième niveau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0"/>
          </p:nvPr>
        </p:nvSpPr>
        <p:spPr>
          <a:xfrm>
            <a:off x="4793487" y="1097091"/>
            <a:ext cx="4144410" cy="5260872"/>
          </a:xfrm>
          <a:prstGeom prst="rect">
            <a:avLst/>
          </a:prstGeom>
        </p:spPr>
        <p:txBody>
          <a:bodyPr lIns="86982" tIns="43489" rIns="86982" bIns="43489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4895" indent="-120629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3616" indent="-93664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6681" indent="-141941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81593" indent="-141941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noProof="0"/>
              <a:t>Cliquez pour modifier les styles du texte du masque</a:t>
            </a:r>
          </a:p>
          <a:p>
            <a:pPr lvl="1"/>
            <a:r>
              <a:rPr lang="it-IT" noProof="0"/>
              <a:t>Deuxième niveau</a:t>
            </a:r>
          </a:p>
          <a:p>
            <a:pPr lvl="2"/>
            <a:r>
              <a:rPr lang="it-IT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986836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 userDrawn="1"/>
        </p:nvSpPr>
        <p:spPr bwMode="black">
          <a:xfrm>
            <a:off x="8771774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6" tIns="38833" rIns="77666" bIns="38833" anchor="ctr"/>
          <a:lstStyle/>
          <a:p>
            <a:pPr algn="ctr" defTabSz="845574">
              <a:defRPr/>
            </a:pPr>
            <a:endParaRPr lang="fr-FR" sz="160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 userDrawn="1"/>
        </p:nvSpPr>
        <p:spPr bwMode="black">
          <a:xfrm>
            <a:off x="812278" y="2848617"/>
            <a:ext cx="593640" cy="6440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6" tIns="38833" rIns="77666" bIns="38833" anchor="ctr"/>
          <a:lstStyle/>
          <a:p>
            <a:pPr algn="ctr" defTabSz="845574">
              <a:defRPr/>
            </a:pPr>
            <a:endParaRPr lang="fr-FR" sz="1600">
              <a:solidFill>
                <a:srgbClr val="FFFFFF"/>
              </a:solidFill>
            </a:endParaRPr>
          </a:p>
        </p:txBody>
      </p:sp>
      <p:sp>
        <p:nvSpPr>
          <p:cNvPr id="6" name="ZoneTexte 28"/>
          <p:cNvSpPr txBox="1"/>
          <p:nvPr userDrawn="1"/>
        </p:nvSpPr>
        <p:spPr bwMode="white">
          <a:xfrm>
            <a:off x="8658301" y="6464177"/>
            <a:ext cx="386077" cy="230544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845574">
              <a:defRPr/>
            </a:pPr>
            <a:fld id="{2ED7707A-CDB1-4397-B89F-A75A9DB265F7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45574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ZoneTexte 20"/>
          <p:cNvSpPr txBox="1"/>
          <p:nvPr userDrawn="1"/>
        </p:nvSpPr>
        <p:spPr>
          <a:xfrm>
            <a:off x="791521" y="3397915"/>
            <a:ext cx="610246" cy="358298"/>
          </a:xfrm>
          <a:prstGeom prst="rect">
            <a:avLst/>
          </a:prstGeom>
          <a:noFill/>
        </p:spPr>
        <p:txBody>
          <a:bodyPr wrap="none" lIns="0" tIns="45577" rIns="0" bIns="45577"/>
          <a:lstStyle/>
          <a:p>
            <a:pPr algn="dist" defTabSz="845574">
              <a:defRPr/>
            </a:pPr>
            <a:r>
              <a:rPr lang="fr-FR" sz="17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section</a:t>
            </a:r>
          </a:p>
        </p:txBody>
      </p:sp>
      <p:sp>
        <p:nvSpPr>
          <p:cNvPr id="8" name="ZoneTexte 12"/>
          <p:cNvSpPr txBox="1"/>
          <p:nvPr userDrawn="1"/>
        </p:nvSpPr>
        <p:spPr bwMode="ltGray">
          <a:xfrm>
            <a:off x="178508" y="6601870"/>
            <a:ext cx="1537280" cy="215155"/>
          </a:xfrm>
          <a:prstGeom prst="rect">
            <a:avLst/>
          </a:prstGeom>
          <a:noFill/>
        </p:spPr>
        <p:txBody>
          <a:bodyPr wrap="none" lIns="0" tIns="45577" rIns="0" bIns="45577">
            <a:spAutoFit/>
          </a:bodyPr>
          <a:lstStyle/>
          <a:p>
            <a:pPr defTabSz="845574">
              <a:defRPr/>
            </a:pPr>
            <a:r>
              <a:rPr lang="fr-FR" sz="8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2013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Sia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endParaRPr lang="fr-FR" sz="800" dirty="0">
              <a:solidFill>
                <a:srgbClr val="FFFFFF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9" name="Rectangle 17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5574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79909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6"/>
          <p:cNvSpPr>
            <a:spLocks noGrp="1"/>
          </p:cNvSpPr>
          <p:nvPr>
            <p:ph sz="quarter" idx="13"/>
          </p:nvPr>
        </p:nvSpPr>
        <p:spPr>
          <a:xfrm>
            <a:off x="1472206" y="2857502"/>
            <a:ext cx="7487139" cy="642942"/>
          </a:xfrm>
          <a:prstGeom prst="rect">
            <a:avLst/>
          </a:prstGeom>
          <a:noFill/>
        </p:spPr>
        <p:txBody>
          <a:bodyPr lIns="97001" tIns="48503" rIns="97001" bIns="48503" anchor="ctr">
            <a:normAutofit/>
          </a:bodyPr>
          <a:lstStyle>
            <a:lvl1pPr marL="0" indent="0">
              <a:buFontTx/>
              <a:buNone/>
              <a:defRPr sz="2800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contenu 14"/>
          <p:cNvSpPr>
            <a:spLocks noGrp="1"/>
          </p:cNvSpPr>
          <p:nvPr>
            <p:ph sz="quarter" idx="12"/>
          </p:nvPr>
        </p:nvSpPr>
        <p:spPr bwMode="white">
          <a:xfrm>
            <a:off x="918817" y="2659752"/>
            <a:ext cx="593580" cy="642942"/>
          </a:xfrm>
          <a:prstGeom prst="rect">
            <a:avLst/>
          </a:prstGeom>
        </p:spPr>
        <p:txBody>
          <a:bodyPr lIns="97001" tIns="48503" rIns="97001" bIns="48503"/>
          <a:lstStyle>
            <a:lvl1pPr algn="r">
              <a:buFontTx/>
              <a:buNone/>
              <a:defRPr sz="35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45628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/>
          <p:nvPr/>
        </p:nvSpPr>
        <p:spPr bwMode="black">
          <a:xfrm>
            <a:off x="8771774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6" tIns="38833" rIns="77666" bIns="38833" anchor="ctr"/>
          <a:lstStyle/>
          <a:p>
            <a:pPr algn="ctr" defTabSz="845574">
              <a:defRPr/>
            </a:pPr>
            <a:endParaRPr lang="fr-FR" sz="1600">
              <a:solidFill>
                <a:srgbClr val="FFFFFF"/>
              </a:solidFill>
            </a:endParaRPr>
          </a:p>
        </p:txBody>
      </p:sp>
      <p:sp>
        <p:nvSpPr>
          <p:cNvPr id="4" name="ZoneTexte 27"/>
          <p:cNvSpPr txBox="1"/>
          <p:nvPr/>
        </p:nvSpPr>
        <p:spPr bwMode="white">
          <a:xfrm>
            <a:off x="8659682" y="6465664"/>
            <a:ext cx="386077" cy="230544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845574">
              <a:defRPr/>
            </a:pPr>
            <a:fld id="{ED2B4E39-DBFB-4E01-A163-DEC964CD0047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45574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ZoneTexte 9"/>
          <p:cNvSpPr txBox="1"/>
          <p:nvPr/>
        </p:nvSpPr>
        <p:spPr bwMode="ltGray">
          <a:xfrm>
            <a:off x="178508" y="6601870"/>
            <a:ext cx="1537280" cy="215155"/>
          </a:xfrm>
          <a:prstGeom prst="rect">
            <a:avLst/>
          </a:prstGeom>
          <a:noFill/>
        </p:spPr>
        <p:txBody>
          <a:bodyPr wrap="none" lIns="0" tIns="45577" rIns="0" bIns="45577">
            <a:spAutoFit/>
          </a:bodyPr>
          <a:lstStyle/>
          <a:p>
            <a:pPr defTabSz="845574">
              <a:defRPr/>
            </a:pPr>
            <a:r>
              <a:rPr lang="fr-FR" sz="8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2013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Sia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endParaRPr lang="fr-FR" sz="800" dirty="0">
              <a:solidFill>
                <a:srgbClr val="FFFFFF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6" name="Rectangle 10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5574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7" name="Rectangle 12"/>
          <p:cNvSpPr/>
          <p:nvPr userDrawn="1"/>
        </p:nvSpPr>
        <p:spPr bwMode="black">
          <a:xfrm>
            <a:off x="8771774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6" tIns="38833" rIns="77666" bIns="38833" anchor="ctr"/>
          <a:lstStyle/>
          <a:p>
            <a:pPr algn="ctr" defTabSz="845574">
              <a:defRPr/>
            </a:pPr>
            <a:endParaRPr lang="fr-FR" sz="1600">
              <a:solidFill>
                <a:srgbClr val="FFFFFF"/>
              </a:solidFill>
            </a:endParaRPr>
          </a:p>
        </p:txBody>
      </p:sp>
      <p:sp>
        <p:nvSpPr>
          <p:cNvPr id="8" name="ZoneTexte 13"/>
          <p:cNvSpPr txBox="1"/>
          <p:nvPr userDrawn="1"/>
        </p:nvSpPr>
        <p:spPr bwMode="white">
          <a:xfrm>
            <a:off x="8659682" y="6465664"/>
            <a:ext cx="386077" cy="230544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845574">
              <a:defRPr/>
            </a:pPr>
            <a:fld id="{9CE2658A-44D6-4344-A4F9-73F1963FBAD6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45574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16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5574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1" name="Connecteur droit 17"/>
          <p:cNvCxnSpPr/>
          <p:nvPr userDrawn="1"/>
        </p:nvCxnSpPr>
        <p:spPr>
          <a:xfrm>
            <a:off x="179909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8"/>
          <p:cNvSpPr txBox="1"/>
          <p:nvPr userDrawn="1"/>
        </p:nvSpPr>
        <p:spPr>
          <a:xfrm>
            <a:off x="178525" y="959423"/>
            <a:ext cx="1778153" cy="353654"/>
          </a:xfrm>
          <a:prstGeom prst="rect">
            <a:avLst/>
          </a:prstGeom>
          <a:noFill/>
        </p:spPr>
        <p:txBody>
          <a:bodyPr lIns="0" tIns="45577" rIns="91159" bIns="45577">
            <a:spAutoFit/>
          </a:bodyPr>
          <a:lstStyle/>
          <a:p>
            <a:pPr defTabSz="845574">
              <a:defRPr/>
            </a:pPr>
            <a:r>
              <a:rPr lang="fr-FR" sz="1700" b="1" dirty="0">
                <a:solidFill>
                  <a:srgbClr val="660033"/>
                </a:solidFill>
                <a:cs typeface="Arial" pitchFamily="34" charset="0"/>
              </a:rPr>
              <a:t>Sommaire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46" y="1563469"/>
            <a:ext cx="8248099" cy="4216676"/>
          </a:xfrm>
          <a:prstGeom prst="rect">
            <a:avLst/>
          </a:prstGeom>
        </p:spPr>
        <p:txBody>
          <a:bodyPr lIns="97001" tIns="48503" rIns="97001" bIns="48503" anchor="ctr">
            <a:normAutofit/>
          </a:bodyPr>
          <a:lstStyle>
            <a:lvl1pPr marL="245159" indent="-245159">
              <a:buClr>
                <a:srgbClr val="660033"/>
              </a:buClr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39429" indent="-117267">
              <a:buClr>
                <a:srgbClr val="660033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6753" indent="-91047">
              <a:buClr>
                <a:srgbClr val="660033"/>
              </a:buClr>
              <a:buSzPct val="80000"/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06354" indent="-137992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9138" indent="-137992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855799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/>
        </p:nvSpPr>
        <p:spPr bwMode="black">
          <a:xfrm>
            <a:off x="8771774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6" tIns="38833" rIns="77666" bIns="38833" anchor="ctr"/>
          <a:lstStyle/>
          <a:p>
            <a:pPr algn="ctr" defTabSz="845574">
              <a:defRPr/>
            </a:pPr>
            <a:endParaRPr lang="fr-FR" sz="1600">
              <a:solidFill>
                <a:srgbClr val="FFFFFF"/>
              </a:solidFill>
            </a:endParaRPr>
          </a:p>
        </p:txBody>
      </p:sp>
      <p:sp>
        <p:nvSpPr>
          <p:cNvPr id="5" name="ZoneTexte 28"/>
          <p:cNvSpPr txBox="1"/>
          <p:nvPr/>
        </p:nvSpPr>
        <p:spPr bwMode="white">
          <a:xfrm>
            <a:off x="8659682" y="6465664"/>
            <a:ext cx="386077" cy="230544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845574">
              <a:defRPr/>
            </a:pPr>
            <a:fld id="{341D42E7-94D7-4AB4-A377-2F5769185384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45574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ZoneTexte 10"/>
          <p:cNvSpPr txBox="1"/>
          <p:nvPr/>
        </p:nvSpPr>
        <p:spPr bwMode="ltGray">
          <a:xfrm>
            <a:off x="178508" y="6601870"/>
            <a:ext cx="1537280" cy="215155"/>
          </a:xfrm>
          <a:prstGeom prst="rect">
            <a:avLst/>
          </a:prstGeom>
          <a:noFill/>
        </p:spPr>
        <p:txBody>
          <a:bodyPr wrap="none" lIns="0" tIns="45577" rIns="0" bIns="45577">
            <a:spAutoFit/>
          </a:bodyPr>
          <a:lstStyle/>
          <a:p>
            <a:pPr defTabSz="8443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>
                <a:solidFill>
                  <a:srgbClr val="BFBFBF"/>
                </a:solidFill>
                <a:cs typeface="Arial" charset="0"/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© 2014 Sia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endParaRPr lang="fr-FR" sz="800" dirty="0">
              <a:solidFill>
                <a:srgbClr val="BFBFBF"/>
              </a:solidFill>
              <a:cs typeface="Arial" charset="0"/>
            </a:endParaRPr>
          </a:p>
        </p:txBody>
      </p:sp>
      <p:sp>
        <p:nvSpPr>
          <p:cNvPr id="7" name="Rectangle 11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5574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8" name="Rectangle 12"/>
          <p:cNvSpPr/>
          <p:nvPr userDrawn="1"/>
        </p:nvSpPr>
        <p:spPr bwMode="black">
          <a:xfrm>
            <a:off x="8771774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6" tIns="38833" rIns="77666" bIns="38833" anchor="ctr"/>
          <a:lstStyle/>
          <a:p>
            <a:pPr algn="ctr" defTabSz="845574">
              <a:defRPr/>
            </a:pPr>
            <a:endParaRPr lang="fr-FR" sz="1600">
              <a:solidFill>
                <a:srgbClr val="FFFFFF"/>
              </a:solidFill>
            </a:endParaRPr>
          </a:p>
        </p:txBody>
      </p:sp>
      <p:sp>
        <p:nvSpPr>
          <p:cNvPr id="9" name="ZoneTexte 13"/>
          <p:cNvSpPr txBox="1"/>
          <p:nvPr userDrawn="1"/>
        </p:nvSpPr>
        <p:spPr bwMode="white">
          <a:xfrm>
            <a:off x="8659682" y="6465664"/>
            <a:ext cx="386077" cy="230544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845574">
              <a:defRPr/>
            </a:pPr>
            <a:fld id="{B807E9F3-3E81-4F38-8370-5E393FB7A923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45574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8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5574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2" name="Connecteur droit 19"/>
          <p:cNvCxnSpPr/>
          <p:nvPr userDrawn="1"/>
        </p:nvCxnSpPr>
        <p:spPr>
          <a:xfrm>
            <a:off x="179909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1" y="1097086"/>
            <a:ext cx="8780825" cy="5260872"/>
          </a:xfrm>
          <a:prstGeom prst="rect">
            <a:avLst/>
          </a:prstGeom>
        </p:spPr>
        <p:txBody>
          <a:bodyPr lIns="97001" tIns="48503" rIns="97001" bIns="48503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39429" indent="-117267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6753" indent="-91047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06354" indent="-137992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9138" indent="-137992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Titre 11"/>
          <p:cNvSpPr>
            <a:spLocks noGrp="1"/>
          </p:cNvSpPr>
          <p:nvPr>
            <p:ph type="title"/>
          </p:nvPr>
        </p:nvSpPr>
        <p:spPr>
          <a:xfrm>
            <a:off x="178511" y="340055"/>
            <a:ext cx="8780825" cy="357285"/>
          </a:xfrm>
          <a:prstGeom prst="rect">
            <a:avLst/>
          </a:prstGeom>
        </p:spPr>
        <p:txBody>
          <a:bodyPr lIns="0" tIns="48503" rIns="97001" bIns="48503">
            <a:noAutofit/>
          </a:bodyPr>
          <a:lstStyle>
            <a:lvl1pPr>
              <a:defRPr sz="15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616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 bwMode="black">
          <a:xfrm>
            <a:off x="8771774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6" tIns="38833" rIns="77666" bIns="38833" anchor="ctr"/>
          <a:lstStyle/>
          <a:p>
            <a:pPr algn="ctr" defTabSz="845574">
              <a:defRPr/>
            </a:pPr>
            <a:endParaRPr lang="fr-FR" sz="1600">
              <a:solidFill>
                <a:srgbClr val="FFFFFF"/>
              </a:solidFill>
            </a:endParaRPr>
          </a:p>
        </p:txBody>
      </p:sp>
      <p:sp>
        <p:nvSpPr>
          <p:cNvPr id="6" name="ZoneTexte 21"/>
          <p:cNvSpPr txBox="1"/>
          <p:nvPr/>
        </p:nvSpPr>
        <p:spPr bwMode="ltGray">
          <a:xfrm>
            <a:off x="178508" y="6601870"/>
            <a:ext cx="1537280" cy="215155"/>
          </a:xfrm>
          <a:prstGeom prst="rect">
            <a:avLst/>
          </a:prstGeom>
          <a:noFill/>
        </p:spPr>
        <p:txBody>
          <a:bodyPr wrap="none" lIns="0" tIns="45577" rIns="0" bIns="45577">
            <a:spAutoFit/>
          </a:bodyPr>
          <a:lstStyle/>
          <a:p>
            <a:pPr defTabSz="845574">
              <a:defRPr/>
            </a:pPr>
            <a:r>
              <a:rPr lang="fr-FR" sz="8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2013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Sia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r>
              <a:rPr lang="fr-FR" sz="800" dirty="0" err="1">
                <a:solidFill>
                  <a:srgbClr val="660033"/>
                </a:solidFill>
                <a:cs typeface="Arial" charset="0"/>
              </a:rPr>
              <a:t>partners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 </a:t>
            </a:r>
            <a:endParaRPr lang="fr-FR" sz="800" dirty="0">
              <a:solidFill>
                <a:srgbClr val="FFFFFF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7" name="ZoneTexte 24"/>
          <p:cNvSpPr txBox="1"/>
          <p:nvPr/>
        </p:nvSpPr>
        <p:spPr bwMode="white">
          <a:xfrm>
            <a:off x="8659682" y="6465664"/>
            <a:ext cx="386077" cy="230544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845574">
              <a:defRPr/>
            </a:pPr>
            <a:fld id="{CDD0555E-26CE-42DD-BE4A-024B9D0FDE66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45574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10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5574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9" name="Rectangle 13"/>
          <p:cNvSpPr/>
          <p:nvPr userDrawn="1"/>
        </p:nvSpPr>
        <p:spPr bwMode="black">
          <a:xfrm>
            <a:off x="8771774" y="6542643"/>
            <a:ext cx="186809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66" tIns="38833" rIns="77666" bIns="38833" anchor="ctr"/>
          <a:lstStyle/>
          <a:p>
            <a:pPr algn="ctr" defTabSz="845574">
              <a:defRPr/>
            </a:pPr>
            <a:endParaRPr lang="fr-FR" sz="1600">
              <a:solidFill>
                <a:srgbClr val="FFFFFF"/>
              </a:solidFill>
            </a:endParaRPr>
          </a:p>
        </p:txBody>
      </p:sp>
      <p:sp>
        <p:nvSpPr>
          <p:cNvPr id="12" name="ZoneTexte 15"/>
          <p:cNvSpPr txBox="1"/>
          <p:nvPr userDrawn="1"/>
        </p:nvSpPr>
        <p:spPr bwMode="white">
          <a:xfrm>
            <a:off x="8659682" y="6465664"/>
            <a:ext cx="386077" cy="230544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845574">
              <a:defRPr/>
            </a:pPr>
            <a:fld id="{FB2B4168-8C59-4415-A7D0-1D4787C02559}" type="slidenum">
              <a:rPr lang="fr-FR" sz="900" b="1">
                <a:solidFill>
                  <a:srgbClr val="FFFFFF"/>
                </a:solidFill>
                <a:cs typeface="Arial" charset="0"/>
              </a:rPr>
              <a:pPr algn="r" defTabSz="845574"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7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45574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4" name="Connecteur droit 18"/>
          <p:cNvCxnSpPr/>
          <p:nvPr userDrawn="1"/>
        </p:nvCxnSpPr>
        <p:spPr>
          <a:xfrm>
            <a:off x="179909" y="952020"/>
            <a:ext cx="8775915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1" y="1097086"/>
            <a:ext cx="8780825" cy="5260872"/>
          </a:xfrm>
          <a:prstGeom prst="rect">
            <a:avLst/>
          </a:prstGeom>
        </p:spPr>
        <p:txBody>
          <a:bodyPr lIns="97001" tIns="48503" rIns="97001" bIns="48503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39429" indent="-117267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36753" indent="-91047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06354" indent="-137992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9138" indent="-137992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14" y="599625"/>
            <a:ext cx="8781449" cy="333131"/>
          </a:xfrm>
          <a:prstGeom prst="rect">
            <a:avLst/>
          </a:prstGeom>
        </p:spPr>
        <p:txBody>
          <a:bodyPr lIns="0" tIns="48503" rIns="97001" bIns="48503">
            <a:norm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11" y="340058"/>
            <a:ext cx="8780825" cy="290659"/>
          </a:xfrm>
          <a:prstGeom prst="rect">
            <a:avLst/>
          </a:prstGeom>
        </p:spPr>
        <p:txBody>
          <a:bodyPr lIns="0" tIns="48503" rIns="97001" bIns="48503">
            <a:noAutofit/>
          </a:bodyPr>
          <a:lstStyle>
            <a:lvl1pPr>
              <a:defRPr sz="15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548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- 1 Title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76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33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76" y="6026877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3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sp>
        <p:nvSpPr>
          <p:cNvPr id="17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8" name="Image 1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 userDrawn="1"/>
        </p:nvSpPr>
        <p:spPr>
          <a:xfrm>
            <a:off x="630987" y="6237312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630987" y="6375826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3927662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0" name="Image 29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sp>
        <p:nvSpPr>
          <p:cNvPr id="36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3" name="Image 22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sp>
        <p:nvSpPr>
          <p:cNvPr id="5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  <a:ln>
            <a:noFill/>
          </a:ln>
        </p:spPr>
        <p:txBody>
          <a:bodyPr lIns="90977" tIns="45482" rIns="90977" bIns="45482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55" name="Groupe 54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76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76" y="6026877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630987" y="6237312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630987" y="6375826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13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13" y="6032623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3242621" y="6243050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3242621" y="6381563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376755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46" name="Image 45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cxnSp>
        <p:nvCxnSpPr>
          <p:cNvPr id="69" name="Connecteur droit 68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4" y="5799533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4" y="6026880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68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3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 userDrawn="1"/>
        </p:nvSpPr>
        <p:spPr>
          <a:xfrm>
            <a:off x="630987" y="6237317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630987" y="6375819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77" name="Connecteur droit 76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1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9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1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0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1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82" name="Connecteur droit 81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 userDrawn="1"/>
        </p:nvSpPr>
        <p:spPr>
          <a:xfrm>
            <a:off x="3242621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84" name="ZoneTexte 83"/>
          <p:cNvSpPr txBox="1"/>
          <p:nvPr userDrawn="1"/>
        </p:nvSpPr>
        <p:spPr>
          <a:xfrm>
            <a:off x="3242621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85" name="Connecteur droit 84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4" y="5805270"/>
            <a:ext cx="1529037" cy="221762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87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4" y="6032623"/>
            <a:ext cx="1529037" cy="210477"/>
          </a:xfrm>
          <a:prstGeom prst="rect">
            <a:avLst/>
          </a:prstGeom>
        </p:spPr>
        <p:txBody>
          <a:bodyPr wrap="none" lIns="90877" tIns="45430" rIns="90877" bIns="45430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8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00"/>
            <a:ext cx="1728444" cy="184665"/>
          </a:xfrm>
          <a:prstGeom prst="rect">
            <a:avLst/>
          </a:prstGeom>
        </p:spPr>
        <p:txBody>
          <a:bodyPr wrap="none" lIns="0" tIns="4543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9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30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90" name="Connecteur droit 89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 userDrawn="1"/>
        </p:nvSpPr>
        <p:spPr>
          <a:xfrm>
            <a:off x="5871356" y="6243056"/>
            <a:ext cx="398814" cy="239039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5871356" y="6381563"/>
            <a:ext cx="398814" cy="382870"/>
          </a:xfrm>
          <a:prstGeom prst="rect">
            <a:avLst/>
          </a:prstGeom>
          <a:noFill/>
        </p:spPr>
        <p:txBody>
          <a:bodyPr wrap="square" lIns="90877" tIns="45430" rIns="90877" bIns="45430" rtlCol="0">
            <a:spAutoFit/>
          </a:bodyPr>
          <a:lstStyle/>
          <a:p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37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41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835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25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672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08264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sp>
        <p:nvSpPr>
          <p:cNvPr id="15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34" name="Image 3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sp>
        <p:nvSpPr>
          <p:cNvPr id="4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7" name="Groupe 46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76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4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76" y="6026877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5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7" name="Connecteur droit 56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 userDrawn="1"/>
        </p:nvSpPr>
        <p:spPr>
          <a:xfrm>
            <a:off x="630987" y="6237312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630987" y="6375826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13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13" y="6032623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3242621" y="6243050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3242621" y="6381563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46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46" y="6032623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0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5871356" y="6243050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5871356" y="6381563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20532553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sp>
        <p:nvSpPr>
          <p:cNvPr id="30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0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091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86703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8" name="Image 2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cxnSp>
        <p:nvCxnSpPr>
          <p:cNvPr id="45" name="Connecteur droit 4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76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4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76" y="6026877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4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4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0" name="Connecteur droit 4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 userDrawn="1"/>
        </p:nvSpPr>
        <p:spPr>
          <a:xfrm>
            <a:off x="630987" y="6237312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630987" y="6375826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9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9814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472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9631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2609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cxnSp>
        <p:nvCxnSpPr>
          <p:cNvPr id="55" name="Connecteur droit 5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76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7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76" y="6026877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8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9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 userDrawn="1"/>
        </p:nvSpPr>
        <p:spPr>
          <a:xfrm>
            <a:off x="630987" y="6237312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2" name="ZoneTexte 61"/>
          <p:cNvSpPr txBox="1"/>
          <p:nvPr userDrawn="1"/>
        </p:nvSpPr>
        <p:spPr>
          <a:xfrm>
            <a:off x="630987" y="6375826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3" name="Connecteur droit 6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13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5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13" y="6032623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6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7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 userDrawn="1"/>
        </p:nvSpPr>
        <p:spPr>
          <a:xfrm>
            <a:off x="3242621" y="6243050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0" name="ZoneTexte 69"/>
          <p:cNvSpPr txBox="1"/>
          <p:nvPr userDrawn="1"/>
        </p:nvSpPr>
        <p:spPr>
          <a:xfrm>
            <a:off x="3242621" y="6381563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42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9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9814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472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9631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4" name="Groupe 43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0757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46" name="Image 45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cxnSp>
        <p:nvCxnSpPr>
          <p:cNvPr id="69" name="Connecteur droit 68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76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76" y="6026877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54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3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4" name="Connecteur droit 73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 userDrawn="1"/>
        </p:nvSpPr>
        <p:spPr>
          <a:xfrm>
            <a:off x="630987" y="6237312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6" name="ZoneTexte 75"/>
          <p:cNvSpPr txBox="1"/>
          <p:nvPr userDrawn="1"/>
        </p:nvSpPr>
        <p:spPr>
          <a:xfrm>
            <a:off x="630987" y="6375826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77" name="Connecteur droit 76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13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9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13" y="6032623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0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0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1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82" name="Connecteur droit 81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 userDrawn="1"/>
        </p:nvSpPr>
        <p:spPr>
          <a:xfrm>
            <a:off x="3242621" y="6243050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84" name="ZoneTexte 83"/>
          <p:cNvSpPr txBox="1"/>
          <p:nvPr userDrawn="1"/>
        </p:nvSpPr>
        <p:spPr>
          <a:xfrm>
            <a:off x="3242621" y="6381563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85" name="Connecteur droit 84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46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87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46" y="6032623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00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88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00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89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900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1000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1000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90" name="Connecteur droit 89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 userDrawn="1"/>
        </p:nvSpPr>
        <p:spPr>
          <a:xfrm>
            <a:off x="5871356" y="6243050"/>
            <a:ext cx="398814" cy="23035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92" name="ZoneTexte 91"/>
          <p:cNvSpPr txBox="1"/>
          <p:nvPr userDrawn="1"/>
        </p:nvSpPr>
        <p:spPr>
          <a:xfrm>
            <a:off x="5871356" y="6381563"/>
            <a:ext cx="398814" cy="382953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sp>
        <p:nvSpPr>
          <p:cNvPr id="37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9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9814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472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9631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45" name="Groupe 44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9093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2" name="Image 11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0"/>
            <a:ext cx="4095851" cy="2495909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907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9814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4723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9631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21172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977" tIns="45482" rIns="90977" bIns="45482"/>
          <a:lstStyle>
            <a:lvl1pPr marL="341188" indent="-341188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56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82"/>
            <a:ext cx="1777512" cy="378692"/>
          </a:xfrm>
          <a:prstGeom prst="rect">
            <a:avLst/>
          </a:prstGeom>
          <a:noFill/>
        </p:spPr>
        <p:txBody>
          <a:bodyPr lIns="0" tIns="42735" rIns="85474" bIns="42735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8194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78777" y="958882"/>
            <a:ext cx="1777512" cy="378692"/>
          </a:xfrm>
          <a:prstGeom prst="rect">
            <a:avLst/>
          </a:prstGeom>
          <a:noFill/>
        </p:spPr>
        <p:txBody>
          <a:bodyPr lIns="0" tIns="42735" rIns="85474" bIns="42735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8194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algn="r" defTabSz="909814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9814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70696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977" tIns="45482" rIns="90977" bIns="45482"/>
          <a:lstStyle>
            <a:lvl1pPr marL="341188" indent="-341188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56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82"/>
            <a:ext cx="1777512" cy="378692"/>
          </a:xfrm>
          <a:prstGeom prst="rect">
            <a:avLst/>
          </a:prstGeom>
          <a:noFill/>
        </p:spPr>
        <p:txBody>
          <a:bodyPr lIns="0" tIns="42735" rIns="85474" bIns="42735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8194" eaLnBrk="1" hangingPunct="1">
              <a:defRPr/>
            </a:pPr>
            <a:r>
              <a:rPr lang="fr-FR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5" name="ZoneTexte 14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algn="r" defTabSz="909814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9814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26042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91349" y="3397273"/>
            <a:ext cx="611065" cy="358775"/>
          </a:xfrm>
          <a:prstGeom prst="rect">
            <a:avLst/>
          </a:prstGeom>
          <a:noFill/>
        </p:spPr>
        <p:txBody>
          <a:bodyPr wrap="none" lIns="0" tIns="42735" rIns="0" bIns="42735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8194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10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472219" y="2857502"/>
            <a:ext cx="7487139" cy="642942"/>
          </a:xfrm>
          <a:prstGeom prst="rect">
            <a:avLst/>
          </a:prstGeom>
          <a:noFill/>
        </p:spPr>
        <p:txBody>
          <a:bodyPr lIns="90948" tIns="45464" rIns="90948" bIns="45464" anchor="ctr">
            <a:normAutofit/>
          </a:bodyPr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section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811840" y="2780965"/>
            <a:ext cx="593481" cy="6445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546" tIns="41768" rIns="83546" bIns="41768" anchor="ctr"/>
          <a:lstStyle/>
          <a:p>
            <a:pPr algn="ctr" defTabSz="908194">
              <a:defRPr/>
            </a:pPr>
            <a:endParaRPr lang="fr-FR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91349" y="3397273"/>
            <a:ext cx="611065" cy="358775"/>
          </a:xfrm>
          <a:prstGeom prst="rect">
            <a:avLst/>
          </a:prstGeom>
          <a:noFill/>
        </p:spPr>
        <p:txBody>
          <a:bodyPr wrap="none" lIns="0" tIns="42735" rIns="0" bIns="42735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dist" defTabSz="908194" eaLnBrk="1" hangingPunct="1"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</a:rPr>
              <a:t>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910525" y="2599200"/>
            <a:ext cx="594947" cy="647700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r">
              <a:buNone/>
              <a:defRPr lang="fr-FR" sz="38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7" name="ZoneTexte 16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algn="r" defTabSz="909814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9814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29794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69"/>
            <a:ext cx="8780826" cy="357285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0623" indent="-260623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2439" indent="-271679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19518" indent="-263782">
              <a:buSzPct val="85000"/>
              <a:defRPr sz="1200">
                <a:solidFill>
                  <a:schemeClr val="tx2"/>
                </a:solidFill>
              </a:defRPr>
            </a:lvl4pPr>
            <a:lvl5pPr marL="2047087" indent="-227454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algn="r" defTabSz="909814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9814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356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2 Titles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877" tIns="45430" rIns="90877" bIns="45430"/>
          <a:lstStyle>
            <a:lvl1pPr>
              <a:defRPr lang="fr-FR" sz="3600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4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42" y="476672"/>
            <a:ext cx="2279291" cy="648072"/>
          </a:xfrm>
          <a:prstGeom prst="rect">
            <a:avLst/>
          </a:prstGeom>
        </p:spPr>
        <p:txBody>
          <a:bodyPr lIns="90877" tIns="45430" rIns="90877" bIns="45430" anchor="ctr"/>
          <a:lstStyle>
            <a:lvl1pPr marL="0" indent="0" algn="ctr">
              <a:buNone/>
              <a:defRPr sz="20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2" name="Image 11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38" y="-363027"/>
            <a:ext cx="4095851" cy="2495909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14" y="3789041"/>
            <a:ext cx="6314341" cy="504056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2300" kern="120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441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2pPr>
            <a:lvl3pPr marL="908835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3pPr>
            <a:lvl4pPr marL="1363256" indent="0">
              <a:buNone/>
              <a:defRPr lang="fr-FR" sz="2300" kern="1200" dirty="0" smtClean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4pPr>
            <a:lvl5pPr marL="1817672" indent="0">
              <a:buNone/>
              <a:defRPr lang="fr-FR" sz="2300" kern="1200" dirty="0">
                <a:solidFill>
                  <a:srgbClr val="B2AEA8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509156"/>
            <a:ext cx="2392881" cy="381869"/>
          </a:xfrm>
          <a:prstGeom prst="rect">
            <a:avLst/>
          </a:prstGeom>
        </p:spPr>
        <p:txBody>
          <a:bodyPr lIns="90877" tIns="45430" rIns="90877" bIns="45430"/>
          <a:lstStyle>
            <a:lvl1pPr marL="0" indent="0" algn="ctr">
              <a:buNone/>
              <a:defRPr lang="fr-FR" sz="150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4286595" y="4858194"/>
            <a:ext cx="433758" cy="32790"/>
            <a:chOff x="4259569" y="3915971"/>
            <a:chExt cx="469905" cy="3279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53033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53"/>
            <a:ext cx="8781450" cy="333131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2"/>
            <a:ext cx="8780826" cy="290659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7" name="Connecteur droit 9"/>
          <p:cNvCxnSpPr/>
          <p:nvPr/>
        </p:nvCxnSpPr>
        <p:spPr>
          <a:xfrm>
            <a:off x="180244" y="952500"/>
            <a:ext cx="8776188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4" y="1125559"/>
            <a:ext cx="8776188" cy="5447233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260623" indent="-260623">
              <a:buSzPct val="85000"/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2pPr>
            <a:lvl3pPr marL="892439" indent="-271679">
              <a:buSzPct val="85000"/>
              <a:buFont typeface="Calibri" panose="020F0502020204030204" pitchFamily="34" charset="0"/>
              <a:buChar char="–"/>
              <a:defRPr sz="1400" baseline="0">
                <a:solidFill>
                  <a:schemeClr val="tx2"/>
                </a:solidFill>
              </a:defRPr>
            </a:lvl3pPr>
            <a:lvl4pPr marL="1519518" indent="-263782">
              <a:buSzPct val="85000"/>
              <a:defRPr sz="1200">
                <a:solidFill>
                  <a:schemeClr val="tx2"/>
                </a:solidFill>
              </a:defRPr>
            </a:lvl4pPr>
            <a:lvl5pPr marL="2047087" indent="-227454">
              <a:buSzPct val="85000"/>
              <a:buFont typeface="Calibri" panose="020F0502020204030204" pitchFamily="34" charset="0"/>
              <a:buChar char="–"/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algn="r" defTabSz="909814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9814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87247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7" name="ZoneTexte 6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algn="r" defTabSz="909814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9814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76882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4" name="ZoneTexte 13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8" name="ZoneTexte 7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algn="r" defTabSz="909814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9814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cxnSp>
        <p:nvCxnSpPr>
          <p:cNvPr id="9" name="Connecteur droit 9"/>
          <p:cNvCxnSpPr/>
          <p:nvPr userDrawn="1"/>
        </p:nvCxnSpPr>
        <p:spPr>
          <a:xfrm>
            <a:off x="180256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69"/>
            <a:ext cx="8780826" cy="357285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800" b="1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2567216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-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7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defTabSz="909814"/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9" name="ZoneTexte 8"/>
          <p:cNvSpPr txBox="1"/>
          <p:nvPr userDrawn="1"/>
        </p:nvSpPr>
        <p:spPr bwMode="ltGray">
          <a:xfrm>
            <a:off x="5834935" y="6572805"/>
            <a:ext cx="3101517" cy="248051"/>
          </a:xfrm>
          <a:prstGeom prst="rect">
            <a:avLst/>
          </a:prstGeom>
          <a:noFill/>
        </p:spPr>
        <p:txBody>
          <a:bodyPr wrap="square" lIns="0" tIns="42721" rIns="0" bIns="42721" rtlCol="0">
            <a:spAutoFit/>
          </a:bodyPr>
          <a:lstStyle/>
          <a:p>
            <a:pPr algn="r" defTabSz="909814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 defTabSz="909814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  <p:sp>
        <p:nvSpPr>
          <p:cNvPr id="10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178509" y="599653"/>
            <a:ext cx="8781450" cy="333131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marL="0" indent="0">
              <a:buNone/>
              <a:def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178509" y="340072"/>
            <a:ext cx="8780826" cy="290659"/>
          </a:xfrm>
          <a:prstGeom prst="rect">
            <a:avLst/>
          </a:prstGeom>
        </p:spPr>
        <p:txBody>
          <a:bodyPr lIns="0" tIns="45464" rIns="90948" bIns="45464">
            <a:noAutofit/>
          </a:bodyPr>
          <a:lstStyle>
            <a:lvl1pPr algn="l">
              <a:defRPr sz="1800" b="1" baseline="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4" name="Connecteur droit 9"/>
          <p:cNvCxnSpPr/>
          <p:nvPr userDrawn="1"/>
        </p:nvCxnSpPr>
        <p:spPr>
          <a:xfrm>
            <a:off x="180244" y="952500"/>
            <a:ext cx="8779090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374750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/>
          <p:cNvSpPr txBox="1"/>
          <p:nvPr userDrawn="1"/>
        </p:nvSpPr>
        <p:spPr>
          <a:xfrm>
            <a:off x="3483163" y="4424625"/>
            <a:ext cx="1296000" cy="842336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7563118" y="6320393"/>
            <a:ext cx="1339175" cy="276518"/>
          </a:xfrm>
          <a:prstGeom prst="rect">
            <a:avLst/>
          </a:prstGeom>
        </p:spPr>
        <p:txBody>
          <a:bodyPr wrap="none" lIns="90977" tIns="45482" rIns="90977" bIns="45482">
            <a:spAutoFit/>
          </a:bodyPr>
          <a:lstStyle/>
          <a:p>
            <a:pPr defTabSz="909814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0" name="Image 39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2090258" y="6021325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75" tIns="49536" rIns="99075" bIns="49536" rtlCol="0" anchor="t"/>
          <a:lstStyle/>
          <a:p>
            <a:pPr defTabSz="909814"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For more information, visit : www.sia-partners.com</a:t>
            </a:r>
          </a:p>
          <a:p>
            <a:pPr defTabSz="909814">
              <a:lnSpc>
                <a:spcPct val="150000"/>
              </a:lnSpc>
            </a:pP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FFFFFF">
                    <a:lumMod val="6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2141756" y="2995533"/>
            <a:ext cx="1296000" cy="1416427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454" indent="-227454" defTabSz="909814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909814"/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3479237" y="2995511"/>
            <a:ext cx="1296000" cy="953627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pPr defTabSz="909814"/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4816722" y="2995502"/>
            <a:ext cx="1296000" cy="842336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6154201" y="2995533"/>
            <a:ext cx="1296000" cy="1416427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7491681" y="2995514"/>
            <a:ext cx="1296340" cy="1507625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2156147" y="4424652"/>
            <a:ext cx="1296000" cy="985879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8" name="ZoneTexte 47"/>
          <p:cNvSpPr txBox="1"/>
          <p:nvPr userDrawn="1"/>
        </p:nvSpPr>
        <p:spPr>
          <a:xfrm>
            <a:off x="4813391" y="4424636"/>
            <a:ext cx="1296000" cy="1416540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pPr defTabSz="909814"/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9" name="ZoneTexte 48"/>
          <p:cNvSpPr txBox="1"/>
          <p:nvPr userDrawn="1"/>
        </p:nvSpPr>
        <p:spPr>
          <a:xfrm>
            <a:off x="6142016" y="4424657"/>
            <a:ext cx="1296000" cy="1092126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0" name="ZoneTexte 49"/>
          <p:cNvSpPr txBox="1"/>
          <p:nvPr userDrawn="1"/>
        </p:nvSpPr>
        <p:spPr>
          <a:xfrm>
            <a:off x="7470635" y="4424650"/>
            <a:ext cx="1296340" cy="112943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563118" y="6320393"/>
            <a:ext cx="1339175" cy="276518"/>
          </a:xfrm>
          <a:prstGeom prst="rect">
            <a:avLst/>
          </a:prstGeom>
        </p:spPr>
        <p:txBody>
          <a:bodyPr wrap="none" lIns="90977" tIns="45482" rIns="90977" bIns="45482">
            <a:spAutoFit/>
          </a:bodyPr>
          <a:lstStyle/>
          <a:p>
            <a:pPr defTabSz="909814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52" name="Image 51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2090258" y="6021325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75" tIns="49536" rIns="99075" bIns="49536" rtlCol="0" anchor="t"/>
          <a:lstStyle/>
          <a:p>
            <a:pPr defTabSz="909814"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For more information, visit : www.sia-partners.com</a:t>
            </a:r>
          </a:p>
          <a:p>
            <a:pPr defTabSz="909814"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Follow us on LinkedIn and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4" y="458134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66" y="6327138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544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_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 userDrawn="1"/>
        </p:nvSpPr>
        <p:spPr>
          <a:xfrm>
            <a:off x="3483163" y="4424625"/>
            <a:ext cx="1296000" cy="842336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Netherlands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Amsterdam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Barbara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Strozzilaan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101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1083 HN Amsterdam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+31 20 240 22 05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7563118" y="6320393"/>
            <a:ext cx="1339175" cy="276518"/>
          </a:xfrm>
          <a:prstGeom prst="rect">
            <a:avLst/>
          </a:prstGeom>
        </p:spPr>
        <p:txBody>
          <a:bodyPr wrap="none" lIns="90977" tIns="45482" rIns="90977" bIns="45482">
            <a:spAutoFit/>
          </a:bodyPr>
          <a:lstStyle/>
          <a:p>
            <a:pPr defTabSz="909814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37" name="Image 36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39" name="ZoneTexte 38"/>
          <p:cNvSpPr txBox="1"/>
          <p:nvPr userDrawn="1"/>
        </p:nvSpPr>
        <p:spPr>
          <a:xfrm>
            <a:off x="2141756" y="2995533"/>
            <a:ext cx="1296000" cy="1416427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 err="1">
                <a:solidFill>
                  <a:srgbClr val="690F3C"/>
                </a:solidFill>
              </a:rPr>
              <a:t>Asia</a:t>
            </a:r>
            <a:endParaRPr lang="nl-NL" sz="1100" b="1" dirty="0">
              <a:solidFill>
                <a:srgbClr val="690F3C"/>
              </a:solidFill>
            </a:endParaRP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Singapore 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55 Market St, Level 10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Singapore, 048941</a:t>
            </a:r>
          </a:p>
          <a:p>
            <a:pPr marL="227454" indent="-227454" defTabSz="909814">
              <a:buFontTx/>
              <a:buAutoNum type="alphaUcPeriod" startAt="20"/>
            </a:pP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+65 6521 3186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Hong Kong 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701, 77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Wing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Lok St,</a:t>
            </a:r>
          </a:p>
          <a:p>
            <a:pPr defTabSz="909814"/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Sheung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 Wan, HK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+852 3975 5611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479237" y="2995511"/>
            <a:ext cx="1296000" cy="953627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en-US" sz="1100" b="1" dirty="0">
                <a:solidFill>
                  <a:srgbClr val="690F3C"/>
                </a:solidFill>
              </a:rPr>
              <a:t>Belgium</a:t>
            </a:r>
          </a:p>
          <a:p>
            <a:pPr defTabSz="909814"/>
            <a:r>
              <a:rPr lang="nb-NO" sz="900" dirty="0">
                <a:solidFill>
                  <a:srgbClr val="690F3C"/>
                </a:solidFill>
              </a:rPr>
              <a:t>Brussels 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Av Henri </a:t>
            </a:r>
            <a:r>
              <a:rPr lang="nl-NL" sz="900" dirty="0" err="1">
                <a:solidFill>
                  <a:srgbClr val="B2AEA8">
                    <a:lumMod val="75000"/>
                  </a:srgbClr>
                </a:solidFill>
              </a:rPr>
              <a:t>Jasparlaan</a:t>
            </a:r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, 128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1060 Brussels - Belgium</a:t>
            </a:r>
          </a:p>
          <a:p>
            <a:pPr defTabSz="909814"/>
            <a:r>
              <a:rPr lang="nl-NL" sz="900" dirty="0">
                <a:solidFill>
                  <a:srgbClr val="B2AEA8">
                    <a:lumMod val="75000"/>
                  </a:srgbClr>
                </a:solidFill>
              </a:rPr>
              <a:t>T.  +32 2 213 82 85</a:t>
            </a: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4816722" y="2995502"/>
            <a:ext cx="1296000" cy="842336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Canada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Montréal 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600 de Maisonneuve </a:t>
            </a:r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Blvd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West, Suite 2200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Montreal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QC H3A 3J2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6154201" y="2995533"/>
            <a:ext cx="1296000" cy="1416427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France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Paris 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18 bd Montmartre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75009 Paris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 +33 1 42 77 76 17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Lyon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Tour Oxygène,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10-12 bd Vivier Merle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69003 Lyon</a:t>
            </a: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7491681" y="2995514"/>
            <a:ext cx="1296340" cy="1507625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Italy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Rome 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Quattro Fontane 116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00184 Roma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06 48 28 506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Milan 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Via Medici 15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20123 Milano</a:t>
            </a:r>
          </a:p>
          <a:p>
            <a:pPr defTabSz="909814"/>
            <a:r>
              <a:rPr lang="it-IT" sz="900" dirty="0">
                <a:solidFill>
                  <a:srgbClr val="B2AEA8">
                    <a:lumMod val="75000"/>
                  </a:srgbClr>
                </a:solidFill>
              </a:rPr>
              <a:t>T. +39 02 89 09 39 45</a:t>
            </a:r>
            <a:endParaRPr lang="fr-FR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4" name="ZoneTexte 43"/>
          <p:cNvSpPr txBox="1"/>
          <p:nvPr userDrawn="1"/>
        </p:nvSpPr>
        <p:spPr>
          <a:xfrm>
            <a:off x="2156147" y="4424652"/>
            <a:ext cx="1296000" cy="985879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Morocco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Casablanca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14, avenue Mers Sultan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20500 Casablanca, Maroc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T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. +212 522 49 24 80</a:t>
            </a:r>
          </a:p>
        </p:txBody>
      </p:sp>
      <p:sp>
        <p:nvSpPr>
          <p:cNvPr id="45" name="ZoneTexte 44"/>
          <p:cNvSpPr txBox="1"/>
          <p:nvPr userDrawn="1"/>
        </p:nvSpPr>
        <p:spPr>
          <a:xfrm>
            <a:off x="4813391" y="4424636"/>
            <a:ext cx="1296000" cy="1416540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 err="1">
                <a:solidFill>
                  <a:srgbClr val="690F3C"/>
                </a:solidFill>
              </a:rPr>
              <a:t>Middle</a:t>
            </a:r>
            <a:r>
              <a:rPr lang="nl-NL" sz="1100" b="1" dirty="0">
                <a:solidFill>
                  <a:srgbClr val="690F3C"/>
                </a:solidFill>
              </a:rPr>
              <a:t> East</a:t>
            </a:r>
          </a:p>
          <a:p>
            <a:pPr defTabSz="909814"/>
            <a:r>
              <a:rPr lang="tr-TR" sz="900" dirty="0">
                <a:solidFill>
                  <a:srgbClr val="690F3C"/>
                </a:solidFill>
              </a:rPr>
              <a:t>Dubaï, Riyad</a:t>
            </a:r>
            <a:r>
              <a:rPr lang="fr-FR" sz="900" dirty="0">
                <a:solidFill>
                  <a:srgbClr val="690F3C"/>
                </a:solidFill>
              </a:rPr>
              <a:t>h</a:t>
            </a:r>
            <a:r>
              <a:rPr lang="tr-TR" sz="900" dirty="0">
                <a:solidFill>
                  <a:srgbClr val="690F3C"/>
                </a:solidFill>
              </a:rPr>
              <a:t> &amp; Abu Dhabi</a:t>
            </a:r>
            <a:endParaRPr lang="nl-NL" sz="900" dirty="0">
              <a:solidFill>
                <a:srgbClr val="690F3C"/>
              </a:solidFill>
            </a:endParaRP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PO Box 502665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Shatha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Tower office 2115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 Media City</a:t>
            </a:r>
          </a:p>
          <a:p>
            <a:pPr defTabSz="909814"/>
            <a:r>
              <a:rPr lang="fr-FR" sz="900" dirty="0" err="1">
                <a:solidFill>
                  <a:srgbClr val="B2AEA8">
                    <a:lumMod val="75000"/>
                  </a:srgbClr>
                </a:solidFill>
              </a:rPr>
              <a:t>Dubai</a:t>
            </a:r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, U.A.E.</a:t>
            </a:r>
          </a:p>
          <a:p>
            <a:pPr defTabSz="909814"/>
            <a:r>
              <a:rPr lang="fr-FR" sz="900" dirty="0">
                <a:solidFill>
                  <a:srgbClr val="B2AEA8">
                    <a:lumMod val="75000"/>
                  </a:srgbClr>
                </a:solidFill>
              </a:rPr>
              <a:t>T. +971 4 443 1613</a:t>
            </a:r>
          </a:p>
        </p:txBody>
      </p:sp>
      <p:sp>
        <p:nvSpPr>
          <p:cNvPr id="46" name="ZoneTexte 45"/>
          <p:cNvSpPr txBox="1"/>
          <p:nvPr userDrawn="1"/>
        </p:nvSpPr>
        <p:spPr>
          <a:xfrm>
            <a:off x="6142016" y="4424657"/>
            <a:ext cx="1296000" cy="1092126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UK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London 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Princess House,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4th Floor, 27 Bush Lane,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London, EC4R 0AA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+44 20 7933 9333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7" name="ZoneTexte 46"/>
          <p:cNvSpPr txBox="1"/>
          <p:nvPr userDrawn="1"/>
        </p:nvSpPr>
        <p:spPr>
          <a:xfrm>
            <a:off x="7470635" y="4424650"/>
            <a:ext cx="1296340" cy="1129432"/>
          </a:xfrm>
          <a:prstGeom prst="rect">
            <a:avLst/>
          </a:prstGeom>
          <a:noFill/>
        </p:spPr>
        <p:txBody>
          <a:bodyPr wrap="square" lIns="90977" tIns="45482" rIns="90977" bIns="45482" rtlCol="0">
            <a:spAutoFit/>
          </a:bodyPr>
          <a:lstStyle/>
          <a:p>
            <a:pPr defTabSz="909814"/>
            <a:r>
              <a:rPr lang="nl-NL" sz="1100" b="1" dirty="0">
                <a:solidFill>
                  <a:srgbClr val="690F3C"/>
                </a:solidFill>
              </a:rPr>
              <a:t>US</a:t>
            </a:r>
          </a:p>
          <a:p>
            <a:pPr defTabSz="909814"/>
            <a:r>
              <a:rPr lang="nl-NL" sz="900" dirty="0">
                <a:solidFill>
                  <a:srgbClr val="690F3C"/>
                </a:solidFill>
              </a:rPr>
              <a:t>New York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115 Broadway 12th Floor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New York, NY10006 - USA</a:t>
            </a:r>
          </a:p>
          <a:p>
            <a:pPr defTabSz="909814"/>
            <a:r>
              <a:rPr lang="en-US" sz="900" dirty="0">
                <a:solidFill>
                  <a:srgbClr val="B2AEA8">
                    <a:lumMod val="75000"/>
                  </a:srgbClr>
                </a:solidFill>
              </a:rPr>
              <a:t>T. +1 646 496 0160</a:t>
            </a:r>
            <a:endParaRPr lang="nl-NL" sz="900" dirty="0">
              <a:solidFill>
                <a:srgbClr val="B2AEA8">
                  <a:lumMod val="75000"/>
                </a:srgbClr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7563118" y="6320393"/>
            <a:ext cx="1339175" cy="276518"/>
          </a:xfrm>
          <a:prstGeom prst="rect">
            <a:avLst/>
          </a:prstGeom>
        </p:spPr>
        <p:txBody>
          <a:bodyPr wrap="none" lIns="90977" tIns="45482" rIns="90977" bIns="45482">
            <a:spAutoFit/>
          </a:bodyPr>
          <a:lstStyle/>
          <a:p>
            <a:pPr defTabSz="909814"/>
            <a:r>
              <a:rPr lang="fr-FR" sz="1200" b="1" dirty="0" err="1">
                <a:solidFill>
                  <a:srgbClr val="690F3C"/>
                </a:solidFill>
              </a:rPr>
              <a:t>Driving</a:t>
            </a:r>
            <a:r>
              <a:rPr lang="fr-FR" sz="1200" b="1" dirty="0">
                <a:solidFill>
                  <a:srgbClr val="690F3C"/>
                </a:solidFill>
              </a:rPr>
              <a:t> Excellence</a:t>
            </a:r>
          </a:p>
        </p:txBody>
      </p:sp>
      <p:pic>
        <p:nvPicPr>
          <p:cNvPr id="49" name="Image 48" descr="SIA_logo_cmjn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t="29329" r="15599" b="32290"/>
          <a:stretch/>
        </p:blipFill>
        <p:spPr>
          <a:xfrm>
            <a:off x="6831943" y="5733261"/>
            <a:ext cx="2193474" cy="784166"/>
          </a:xfrm>
          <a:prstGeom prst="rect">
            <a:avLst/>
          </a:prstGeom>
        </p:spPr>
      </p:pic>
      <p:sp>
        <p:nvSpPr>
          <p:cNvPr id="50" name="Rectangle 49"/>
          <p:cNvSpPr/>
          <p:nvPr userDrawn="1"/>
        </p:nvSpPr>
        <p:spPr>
          <a:xfrm>
            <a:off x="2113166" y="6038105"/>
            <a:ext cx="3189992" cy="5781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75" tIns="49536" rIns="99075" bIns="49536" rtlCol="0" anchor="t"/>
          <a:lstStyle/>
          <a:p>
            <a:pPr defTabSz="909814">
              <a:lnSpc>
                <a:spcPct val="150000"/>
              </a:lnSpc>
            </a:pP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Pour plus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d'informations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: www.sia-partners.com</a:t>
            </a:r>
          </a:p>
          <a:p>
            <a:pPr defTabSz="909814">
              <a:lnSpc>
                <a:spcPct val="150000"/>
              </a:lnSpc>
            </a:pP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Suivez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-nous 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sur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LinkedIn et Twitter          @</a:t>
            </a:r>
            <a:r>
              <a:rPr lang="en-US" sz="1100" dirty="0" err="1">
                <a:solidFill>
                  <a:srgbClr val="B2AEA8">
                    <a:lumMod val="75000"/>
                  </a:srgbClr>
                </a:solidFill>
              </a:rPr>
              <a:t>SiaPartners</a:t>
            </a:r>
            <a:r>
              <a:rPr lang="en-US" sz="1100" dirty="0">
                <a:solidFill>
                  <a:srgbClr val="B2AEA8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0264" y="458134"/>
            <a:ext cx="6565577" cy="232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scarreau\Documents\Website project\Template PPT\images - Copi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10" y="6334393"/>
            <a:ext cx="234533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388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  <a:prstGeom prst="rect">
            <a:avLst/>
          </a:prstGeom>
        </p:spPr>
        <p:txBody>
          <a:bodyPr lIns="90977" tIns="45482" rIns="90977" bIns="45482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lIns="90977" tIns="45482" rIns="90977" bIns="45482"/>
          <a:lstStyle/>
          <a:p>
            <a:pPr defTabSz="909814"/>
            <a:fld id="{49B4ECE1-B704-48D7-AE61-7BC786E76CD3}" type="datetimeFigureOut">
              <a:rPr lang="fr-FR" smtClean="0">
                <a:solidFill>
                  <a:srgbClr val="660033"/>
                </a:solidFill>
              </a:rPr>
              <a:pPr defTabSz="909814"/>
              <a:t>03/08/2017</a:t>
            </a:fld>
            <a:endParaRPr lang="fr-FR">
              <a:solidFill>
                <a:srgbClr val="66003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3" y="6356400"/>
            <a:ext cx="2895600" cy="365125"/>
          </a:xfrm>
          <a:prstGeom prst="rect">
            <a:avLst/>
          </a:prstGeom>
        </p:spPr>
        <p:txBody>
          <a:bodyPr lIns="90977" tIns="45482" rIns="90977" bIns="45482"/>
          <a:lstStyle/>
          <a:p>
            <a:pPr defTabSz="909814"/>
            <a:endParaRPr lang="fr-FR">
              <a:solidFill>
                <a:srgbClr val="66003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1" y="6356400"/>
            <a:ext cx="2133600" cy="365125"/>
          </a:xfrm>
          <a:prstGeom prst="rect">
            <a:avLst/>
          </a:prstGeom>
        </p:spPr>
        <p:txBody>
          <a:bodyPr lIns="90977" tIns="45482" rIns="90977" bIns="45482"/>
          <a:lstStyle/>
          <a:p>
            <a:pPr defTabSz="909814"/>
            <a:fld id="{05E1E4F9-684A-4CD3-A128-FC7BD84B185A}" type="slidenum">
              <a:rPr lang="fr-FR" smtClean="0">
                <a:solidFill>
                  <a:srgbClr val="660033"/>
                </a:solidFill>
              </a:rPr>
              <a:pPr defTabSz="909814"/>
              <a:t>‹Nr.›</a:t>
            </a:fld>
            <a:endParaRPr lang="fr-FR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921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sa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ltGray">
          <a:xfrm>
            <a:off x="5256175" y="895939"/>
            <a:ext cx="1618774" cy="109586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50000">
                <a:srgbClr val="E6E6E6"/>
              </a:gs>
              <a:gs pos="100000">
                <a:srgbClr val="FFFFFF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lIns="81405" tIns="40702" rIns="81405" bIns="40702" anchor="ctr"/>
          <a:lstStyle/>
          <a:p>
            <a:pPr algn="ctr" defTabSz="90952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ltGray">
          <a:xfrm>
            <a:off x="897942" y="895939"/>
            <a:ext cx="4358239" cy="109586"/>
          </a:xfrm>
          <a:prstGeom prst="rect">
            <a:avLst/>
          </a:prstGeom>
          <a:solidFill>
            <a:srgbClr val="BFBFBF"/>
          </a:solidFill>
          <a:ln w="25400" algn="ctr">
            <a:noFill/>
            <a:miter lim="800000"/>
            <a:headEnd/>
            <a:tailEnd/>
          </a:ln>
        </p:spPr>
        <p:txBody>
          <a:bodyPr lIns="81405" tIns="40702" rIns="81405" bIns="40702" anchor="ctr"/>
          <a:lstStyle/>
          <a:p>
            <a:pPr algn="ctr" defTabSz="90952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1" y="122914"/>
            <a:ext cx="702852" cy="93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22"/>
          <p:cNvSpPr txBox="1">
            <a:spLocks noChangeArrowheads="1"/>
          </p:cNvSpPr>
          <p:nvPr/>
        </p:nvSpPr>
        <p:spPr bwMode="ltGray">
          <a:xfrm>
            <a:off x="6518001" y="725644"/>
            <a:ext cx="2447531" cy="4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3311" rIns="0" bIns="43311" anchor="ctr"/>
          <a:lstStyle>
            <a:lvl1pPr defTabSz="1017588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srgbClr val="BFBFBF"/>
                </a:solidFill>
                <a:latin typeface="Calibri" pitchFamily="34" charset="0"/>
                <a:cs typeface="Arial" pitchFamily="34" charset="0"/>
              </a:rPr>
              <a:t>Paris </a:t>
            </a:r>
            <a:r>
              <a:rPr lang="fr-FR" sz="900" b="1" dirty="0">
                <a:solidFill>
                  <a:srgbClr val="BFBFBF"/>
                </a:solidFill>
                <a:latin typeface="Arial Narrow" pitchFamily="34" charset="0"/>
                <a:cs typeface="Arial" pitchFamily="34" charset="0"/>
              </a:rPr>
              <a:t>|</a:t>
            </a:r>
            <a:r>
              <a:rPr lang="fr-FR" sz="900" b="1" dirty="0">
                <a:solidFill>
                  <a:srgbClr val="BFBFBF"/>
                </a:solidFill>
                <a:latin typeface="Calibri" pitchFamily="34" charset="0"/>
                <a:cs typeface="Arial" pitchFamily="34" charset="0"/>
              </a:rPr>
              <a:t> Bruxelles </a:t>
            </a:r>
            <a:r>
              <a:rPr lang="fr-FR" sz="900" b="1" dirty="0">
                <a:solidFill>
                  <a:srgbClr val="BFBFBF"/>
                </a:solidFill>
                <a:latin typeface="Arial Narrow" pitchFamily="34" charset="0"/>
                <a:cs typeface="Arial" pitchFamily="34" charset="0"/>
              </a:rPr>
              <a:t>|</a:t>
            </a:r>
            <a:r>
              <a:rPr lang="fr-FR" sz="900" b="1" dirty="0">
                <a:solidFill>
                  <a:srgbClr val="BFBFBF"/>
                </a:solidFill>
                <a:latin typeface="Calibri" pitchFamily="34" charset="0"/>
                <a:cs typeface="Arial" pitchFamily="34" charset="0"/>
              </a:rPr>
              <a:t> Roma </a:t>
            </a:r>
            <a:r>
              <a:rPr lang="fr-FR" sz="900" b="1" dirty="0">
                <a:solidFill>
                  <a:srgbClr val="BFBFBF"/>
                </a:solidFill>
                <a:latin typeface="Arial Narrow" pitchFamily="34" charset="0"/>
                <a:cs typeface="Arial" pitchFamily="34" charset="0"/>
              </a:rPr>
              <a:t>|</a:t>
            </a:r>
            <a:r>
              <a:rPr lang="fr-FR" sz="900" b="1" dirty="0">
                <a:solidFill>
                  <a:srgbClr val="BFBFBF"/>
                </a:solidFill>
                <a:latin typeface="Calibri" pitchFamily="34" charset="0"/>
                <a:cs typeface="Arial" pitchFamily="34" charset="0"/>
              </a:rPr>
              <a:t> Milano </a:t>
            </a:r>
            <a:r>
              <a:rPr lang="fr-FR" sz="900" b="1" dirty="0">
                <a:solidFill>
                  <a:srgbClr val="BFBFBF"/>
                </a:solidFill>
                <a:latin typeface="Arial Narrow" pitchFamily="34" charset="0"/>
                <a:cs typeface="Arial" pitchFamily="34" charset="0"/>
              </a:rPr>
              <a:t>|</a:t>
            </a:r>
            <a:r>
              <a:rPr lang="fr-FR" sz="900" b="1" dirty="0">
                <a:solidFill>
                  <a:srgbClr val="BFBFBF"/>
                </a:solidFill>
                <a:latin typeface="Calibri" pitchFamily="34" charset="0"/>
                <a:cs typeface="Arial" pitchFamily="34" charset="0"/>
              </a:rPr>
              <a:t> Casablanca</a:t>
            </a:r>
          </a:p>
        </p:txBody>
      </p:sp>
      <p:sp>
        <p:nvSpPr>
          <p:cNvPr id="10" name="ZoneTexte 23"/>
          <p:cNvSpPr txBox="1">
            <a:spLocks noChangeArrowheads="1"/>
          </p:cNvSpPr>
          <p:nvPr/>
        </p:nvSpPr>
        <p:spPr bwMode="ltGray">
          <a:xfrm>
            <a:off x="897937" y="94779"/>
            <a:ext cx="1378034" cy="73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3311" rIns="0" bIns="43311"/>
          <a:lstStyle>
            <a:lvl1pPr defTabSz="969963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969963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969963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969963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969963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 dirty="0">
                <a:solidFill>
                  <a:srgbClr val="BFBFBF"/>
                </a:solidFill>
                <a:latin typeface="Calibri" pitchFamily="34" charset="0"/>
                <a:cs typeface="Arial" pitchFamily="34" charset="0"/>
              </a:rPr>
              <a:t>Bureau de Paris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BFBFBF"/>
                </a:solidFill>
                <a:latin typeface="Calibri" pitchFamily="34" charset="0"/>
                <a:cs typeface="Arial" pitchFamily="34" charset="0"/>
              </a:rPr>
              <a:t>18, boulevard Montmartre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BFBFBF"/>
                </a:solidFill>
                <a:latin typeface="Calibri" pitchFamily="34" charset="0"/>
                <a:cs typeface="Arial" pitchFamily="34" charset="0"/>
              </a:rPr>
              <a:t>75009 Paris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BFBFBF"/>
                </a:solidFill>
                <a:latin typeface="Calibri" pitchFamily="34" charset="0"/>
                <a:cs typeface="Arial" pitchFamily="34" charset="0"/>
              </a:rPr>
              <a:t>Tel : (33) 1 42 77 76 17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BFBFBF"/>
                </a:solidFill>
                <a:latin typeface="Calibri" pitchFamily="34" charset="0"/>
                <a:cs typeface="Arial" pitchFamily="34" charset="0"/>
              </a:rPr>
              <a:t>Internet : www.sia-conseil.com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215" y="1648476"/>
            <a:ext cx="6433351" cy="1752600"/>
          </a:xfrm>
          <a:prstGeom prst="rect">
            <a:avLst/>
          </a:prstGeom>
        </p:spPr>
        <p:txBody>
          <a:bodyPr lIns="0" tIns="43410" rIns="86825" bIns="43410" anchor="b"/>
          <a:lstStyle>
            <a:lvl1pPr marL="0" indent="0" algn="l">
              <a:buNone/>
              <a:defRPr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43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83215" y="3314113"/>
            <a:ext cx="6433351" cy="914400"/>
          </a:xfrm>
          <a:prstGeom prst="rect">
            <a:avLst/>
          </a:prstGeom>
        </p:spPr>
        <p:txBody>
          <a:bodyPr lIns="0" tIns="43410" rIns="86825" bIns="43410" anchor="t"/>
          <a:lstStyle>
            <a:lvl1pPr marL="0" indent="0" algn="l" defTabSz="86826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7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0" indent="0" algn="l" defTabSz="86826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86826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86826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86826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183215" y="4561663"/>
            <a:ext cx="6433351" cy="444158"/>
          </a:xfrm>
          <a:prstGeom prst="rect">
            <a:avLst/>
          </a:prstGeom>
        </p:spPr>
        <p:txBody>
          <a:bodyPr lIns="0" tIns="43410" rIns="86825" bIns="43410" anchor="ctr"/>
          <a:lstStyle>
            <a:lvl1pPr marL="0" indent="0" algn="l" defTabSz="86826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300" kern="120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0" indent="0" algn="l" defTabSz="86826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86826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86826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868269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3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6876021" y="6560446"/>
            <a:ext cx="2089486" cy="199878"/>
          </a:xfrm>
          <a:prstGeom prst="rect">
            <a:avLst/>
          </a:prstGeom>
        </p:spPr>
        <p:txBody>
          <a:bodyPr lIns="0" tIns="40796" rIns="0" bIns="40796"/>
          <a:lstStyle>
            <a:lvl1pPr algn="r">
              <a:buFontTx/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ZoneTexte 9"/>
          <p:cNvSpPr txBox="1">
            <a:spLocks noChangeArrowheads="1"/>
          </p:cNvSpPr>
          <p:nvPr userDrawn="1"/>
        </p:nvSpPr>
        <p:spPr bwMode="ltGray">
          <a:xfrm>
            <a:off x="177135" y="6601865"/>
            <a:ext cx="1513235" cy="20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0864" rIns="0" bIns="40864">
            <a:spAutoFit/>
          </a:bodyPr>
          <a:lstStyle/>
          <a:p>
            <a:pPr defTabSz="869829">
              <a:defRPr/>
            </a:pPr>
            <a:r>
              <a:rPr lang="fr-FR" sz="800" dirty="0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800" dirty="0">
                <a:solidFill>
                  <a:srgbClr val="660033"/>
                </a:solidFill>
              </a:rPr>
              <a:t>2013 Sia Partners</a:t>
            </a:r>
            <a:endParaRPr lang="fr-FR" sz="80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66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black">
          <a:xfrm>
            <a:off x="8773204" y="6542574"/>
            <a:ext cx="185398" cy="202882"/>
          </a:xfrm>
          <a:prstGeom prst="rect">
            <a:avLst/>
          </a:prstGeom>
          <a:solidFill>
            <a:srgbClr val="660033"/>
          </a:solidFill>
          <a:ln w="25400" algn="ctr">
            <a:noFill/>
            <a:miter lim="800000"/>
            <a:headEnd/>
            <a:tailEnd/>
          </a:ln>
        </p:spPr>
        <p:txBody>
          <a:bodyPr lIns="79569" tIns="39789" rIns="79569" bIns="39789" anchor="ctr"/>
          <a:lstStyle/>
          <a:p>
            <a:pPr algn="ctr" defTabSz="90952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ZoneTexte 27"/>
          <p:cNvSpPr txBox="1">
            <a:spLocks noChangeArrowheads="1"/>
          </p:cNvSpPr>
          <p:nvPr/>
        </p:nvSpPr>
        <p:spPr bwMode="white">
          <a:xfrm>
            <a:off x="8679394" y="6465574"/>
            <a:ext cx="366378" cy="22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405" tIns="40702" rIns="81405" bIns="40702">
            <a:spAutoFit/>
          </a:bodyPr>
          <a:lstStyle>
            <a:lvl1pPr defTabSz="1017588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9D4CAAB-FDDB-4451-B438-D5368445D8FE}" type="slidenum">
              <a:rPr lang="fr-FR" sz="9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10"/>
          <p:cNvSpPr/>
          <p:nvPr/>
        </p:nvSpPr>
        <p:spPr bwMode="ltGray">
          <a:xfrm>
            <a:off x="8766303" y="6752857"/>
            <a:ext cx="196467" cy="4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269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black">
          <a:xfrm>
            <a:off x="8773204" y="6542574"/>
            <a:ext cx="185398" cy="202882"/>
          </a:xfrm>
          <a:prstGeom prst="rect">
            <a:avLst/>
          </a:prstGeom>
          <a:solidFill>
            <a:srgbClr val="660033"/>
          </a:solidFill>
          <a:ln w="25400" algn="ctr">
            <a:noFill/>
            <a:miter lim="800000"/>
            <a:headEnd/>
            <a:tailEnd/>
          </a:ln>
        </p:spPr>
        <p:txBody>
          <a:bodyPr lIns="79569" tIns="39789" rIns="79569" bIns="39789" anchor="ctr"/>
          <a:lstStyle/>
          <a:p>
            <a:pPr algn="ctr" defTabSz="90952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ZoneTexte 13"/>
          <p:cNvSpPr txBox="1">
            <a:spLocks noChangeArrowheads="1"/>
          </p:cNvSpPr>
          <p:nvPr/>
        </p:nvSpPr>
        <p:spPr bwMode="white">
          <a:xfrm>
            <a:off x="8679394" y="6465574"/>
            <a:ext cx="366378" cy="22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405" tIns="40702" rIns="81405" bIns="40702">
            <a:spAutoFit/>
          </a:bodyPr>
          <a:lstStyle>
            <a:lvl1pPr defTabSz="1017588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36D3F77-009D-4E71-A743-61C73D076558}" type="slidenum">
              <a:rPr lang="fr-FR" sz="9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16"/>
          <p:cNvSpPr/>
          <p:nvPr/>
        </p:nvSpPr>
        <p:spPr bwMode="ltGray">
          <a:xfrm>
            <a:off x="8766303" y="6752857"/>
            <a:ext cx="196467" cy="4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269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0" name="Connecteur droit 17"/>
          <p:cNvCxnSpPr/>
          <p:nvPr/>
        </p:nvCxnSpPr>
        <p:spPr>
          <a:xfrm>
            <a:off x="181248" y="950731"/>
            <a:ext cx="8775970" cy="1481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8"/>
          <p:cNvSpPr txBox="1">
            <a:spLocks noChangeArrowheads="1"/>
          </p:cNvSpPr>
          <p:nvPr/>
        </p:nvSpPr>
        <p:spPr bwMode="auto">
          <a:xfrm>
            <a:off x="178481" y="958147"/>
            <a:ext cx="1779268" cy="32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0702" rIns="81405" bIns="40702">
            <a:spAutoFit/>
          </a:bodyPr>
          <a:lstStyle>
            <a:lvl1pPr defTabSz="1017588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67" y="1563469"/>
            <a:ext cx="8248099" cy="4216676"/>
          </a:xfrm>
          <a:prstGeom prst="rect">
            <a:avLst/>
          </a:prstGeom>
        </p:spPr>
        <p:txBody>
          <a:bodyPr lIns="86825" tIns="43410" rIns="86825" bIns="43410" anchor="ctr">
            <a:normAutofit/>
          </a:bodyPr>
          <a:lstStyle>
            <a:lvl1pPr marL="251737" indent="-251737">
              <a:buClr>
                <a:srgbClr val="660033"/>
              </a:buClr>
              <a:buFont typeface="Arial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3899" indent="-120412">
              <a:buClr>
                <a:srgbClr val="660033"/>
              </a:buClr>
              <a:buSzPct val="100000"/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1887" indent="-93495">
              <a:buClr>
                <a:srgbClr val="660033"/>
              </a:buClr>
              <a:buSzPct val="80000"/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4085" indent="-141681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78216" indent="-141681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ZoneTexte 9"/>
          <p:cNvSpPr txBox="1">
            <a:spLocks noChangeArrowheads="1"/>
          </p:cNvSpPr>
          <p:nvPr userDrawn="1"/>
        </p:nvSpPr>
        <p:spPr bwMode="ltGray">
          <a:xfrm>
            <a:off x="177135" y="6601865"/>
            <a:ext cx="1513235" cy="20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0864" rIns="0" bIns="40864">
            <a:spAutoFit/>
          </a:bodyPr>
          <a:lstStyle/>
          <a:p>
            <a:pPr defTabSz="869829">
              <a:defRPr/>
            </a:pPr>
            <a:r>
              <a:rPr lang="fr-FR" sz="800" dirty="0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800" dirty="0">
                <a:solidFill>
                  <a:srgbClr val="660033"/>
                </a:solidFill>
              </a:rPr>
              <a:t>2013 Sia Partners</a:t>
            </a:r>
            <a:endParaRPr lang="fr-FR" sz="80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183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black">
          <a:xfrm>
            <a:off x="8773204" y="6542574"/>
            <a:ext cx="185398" cy="202882"/>
          </a:xfrm>
          <a:prstGeom prst="rect">
            <a:avLst/>
          </a:prstGeom>
          <a:solidFill>
            <a:srgbClr val="660033"/>
          </a:solidFill>
          <a:ln w="25400" algn="ctr">
            <a:noFill/>
            <a:miter lim="800000"/>
            <a:headEnd/>
            <a:tailEnd/>
          </a:ln>
        </p:spPr>
        <p:txBody>
          <a:bodyPr lIns="79569" tIns="39789" rIns="79569" bIns="39789" anchor="ctr"/>
          <a:lstStyle/>
          <a:p>
            <a:pPr algn="ctr" defTabSz="90952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ZoneTexte 28"/>
          <p:cNvSpPr txBox="1">
            <a:spLocks noChangeArrowheads="1"/>
          </p:cNvSpPr>
          <p:nvPr/>
        </p:nvSpPr>
        <p:spPr bwMode="white">
          <a:xfrm>
            <a:off x="8679394" y="6465574"/>
            <a:ext cx="366378" cy="22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405" tIns="40702" rIns="81405" bIns="40702">
            <a:spAutoFit/>
          </a:bodyPr>
          <a:lstStyle>
            <a:lvl1pPr defTabSz="1017588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0207DAD-827B-4AD5-B41C-2B249E4DC410}" type="slidenum">
              <a:rPr lang="fr-FR" sz="9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11"/>
          <p:cNvSpPr/>
          <p:nvPr/>
        </p:nvSpPr>
        <p:spPr bwMode="ltGray">
          <a:xfrm>
            <a:off x="8766303" y="6752857"/>
            <a:ext cx="196467" cy="4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269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black">
          <a:xfrm>
            <a:off x="8773204" y="6542574"/>
            <a:ext cx="185398" cy="202882"/>
          </a:xfrm>
          <a:prstGeom prst="rect">
            <a:avLst/>
          </a:prstGeom>
          <a:solidFill>
            <a:srgbClr val="660033"/>
          </a:solidFill>
          <a:ln w="25400" algn="ctr">
            <a:noFill/>
            <a:miter lim="800000"/>
            <a:headEnd/>
            <a:tailEnd/>
          </a:ln>
        </p:spPr>
        <p:txBody>
          <a:bodyPr lIns="79569" tIns="39789" rIns="79569" bIns="39789" anchor="ctr"/>
          <a:lstStyle/>
          <a:p>
            <a:pPr algn="ctr" defTabSz="90952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ZoneTexte 13"/>
          <p:cNvSpPr txBox="1">
            <a:spLocks noChangeArrowheads="1"/>
          </p:cNvSpPr>
          <p:nvPr/>
        </p:nvSpPr>
        <p:spPr bwMode="white">
          <a:xfrm>
            <a:off x="8679394" y="6465574"/>
            <a:ext cx="366378" cy="22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405" tIns="40702" rIns="81405" bIns="40702">
            <a:spAutoFit/>
          </a:bodyPr>
          <a:lstStyle>
            <a:lvl1pPr defTabSz="1017588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2ACD295-D447-43B7-81FB-0F6E156752CF}" type="slidenum">
              <a:rPr lang="fr-FR" sz="9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18"/>
          <p:cNvSpPr/>
          <p:nvPr/>
        </p:nvSpPr>
        <p:spPr bwMode="ltGray">
          <a:xfrm>
            <a:off x="8766303" y="6752857"/>
            <a:ext cx="196467" cy="4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269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1" name="Connecteur droit 19"/>
          <p:cNvCxnSpPr/>
          <p:nvPr/>
        </p:nvCxnSpPr>
        <p:spPr>
          <a:xfrm>
            <a:off x="181248" y="950731"/>
            <a:ext cx="8775970" cy="1481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1" y="1097086"/>
            <a:ext cx="8780825" cy="5260872"/>
          </a:xfrm>
          <a:prstGeom prst="rect">
            <a:avLst/>
          </a:prstGeom>
        </p:spPr>
        <p:txBody>
          <a:bodyPr lIns="86825" tIns="43410" rIns="86825" bIns="43410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3899" indent="-120412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1887" indent="-93495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4085" indent="-141681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78216" indent="-141681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Titre 11"/>
          <p:cNvSpPr>
            <a:spLocks noGrp="1"/>
          </p:cNvSpPr>
          <p:nvPr>
            <p:ph type="title"/>
          </p:nvPr>
        </p:nvSpPr>
        <p:spPr>
          <a:xfrm>
            <a:off x="178511" y="340069"/>
            <a:ext cx="8780825" cy="357285"/>
          </a:xfrm>
          <a:prstGeom prst="rect">
            <a:avLst/>
          </a:prstGeom>
        </p:spPr>
        <p:txBody>
          <a:bodyPr lIns="0" tIns="43410" rIns="86825" bIns="43410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2" name="ZoneTexte 9"/>
          <p:cNvSpPr txBox="1">
            <a:spLocks noChangeArrowheads="1"/>
          </p:cNvSpPr>
          <p:nvPr userDrawn="1"/>
        </p:nvSpPr>
        <p:spPr bwMode="ltGray">
          <a:xfrm>
            <a:off x="177135" y="6601865"/>
            <a:ext cx="1513235" cy="20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0864" rIns="0" bIns="40864">
            <a:spAutoFit/>
          </a:bodyPr>
          <a:lstStyle/>
          <a:p>
            <a:pPr defTabSz="869829">
              <a:defRPr/>
            </a:pPr>
            <a:r>
              <a:rPr lang="fr-FR" sz="800" dirty="0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800" dirty="0">
                <a:solidFill>
                  <a:srgbClr val="660033"/>
                </a:solidFill>
              </a:rPr>
              <a:t>2013 Sia Partners</a:t>
            </a:r>
            <a:endParaRPr lang="fr-FR" sz="80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4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82085" y="1916832"/>
            <a:ext cx="6912768" cy="3528392"/>
          </a:xfrm>
          <a:prstGeom prst="rect">
            <a:avLst/>
          </a:prstGeom>
        </p:spPr>
        <p:txBody>
          <a:bodyPr lIns="90877" tIns="45430" rIns="90877" bIns="45430"/>
          <a:lstStyle>
            <a:lvl1pPr marL="340822" indent="-340822">
              <a:buFont typeface="+mj-lt"/>
              <a:buAutoNum type="arabicPeriod"/>
              <a:defRPr lang="fr-FR" sz="1600" kern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80258" y="952500"/>
            <a:ext cx="8756183" cy="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8777" y="958884"/>
            <a:ext cx="1777512" cy="378600"/>
          </a:xfrm>
          <a:prstGeom prst="rect">
            <a:avLst/>
          </a:prstGeom>
          <a:noFill/>
        </p:spPr>
        <p:txBody>
          <a:bodyPr lIns="0" tIns="42689" rIns="85382" bIns="42689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7216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78777" y="958884"/>
            <a:ext cx="1777512" cy="378600"/>
          </a:xfrm>
          <a:prstGeom prst="rect">
            <a:avLst/>
          </a:prstGeom>
          <a:noFill/>
        </p:spPr>
        <p:txBody>
          <a:bodyPr lIns="0" tIns="42689" rIns="85382" bIns="42689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7216" eaLnBrk="1" hangingPunct="1">
              <a:defRPr/>
            </a:pPr>
            <a:r>
              <a:rPr lang="fr-FR" b="1" dirty="0" err="1">
                <a:solidFill>
                  <a:srgbClr val="660033"/>
                </a:solidFill>
                <a:latin typeface="Calibri" pitchFamily="34" charset="0"/>
                <a:cs typeface="Arial" pitchFamily="34" charset="0"/>
              </a:rPr>
              <a:t>Summary</a:t>
            </a:r>
            <a:endParaRPr lang="fr-FR" b="1" dirty="0">
              <a:solidFill>
                <a:srgbClr val="66003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 bwMode="ltGray">
          <a:xfrm>
            <a:off x="274081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r>
              <a:rPr lang="fr-FR" sz="1000" noProof="1">
                <a:solidFill>
                  <a:srgbClr val="B2AEA8">
                    <a:lumMod val="75000"/>
                  </a:srgbClr>
                </a:solidFill>
              </a:rPr>
              <a:t>CONFIDENTIAL  © Sia Partners    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5834942" y="6572805"/>
            <a:ext cx="3101517" cy="248051"/>
          </a:xfrm>
          <a:prstGeom prst="rect">
            <a:avLst/>
          </a:prstGeom>
          <a:noFill/>
        </p:spPr>
        <p:txBody>
          <a:bodyPr wrap="square" lIns="0" tIns="42673" rIns="0" bIns="42673" rtlCol="0">
            <a:spAutoFit/>
          </a:bodyPr>
          <a:lstStyle/>
          <a:p>
            <a:pPr algn="r"/>
            <a:fld id="{89689069-2801-4AA0-8F54-B147BB38CC7B}" type="slidenum">
              <a:rPr lang="fr-FR" sz="1000">
                <a:solidFill>
                  <a:srgbClr val="B2AEA8">
                    <a:lumMod val="50000"/>
                  </a:srgbClr>
                </a:solidFill>
              </a:rPr>
              <a:pPr algn="r"/>
              <a:t>‹Nr.›</a:t>
            </a:fld>
            <a:endParaRPr lang="fr-FR" sz="1000" dirty="0">
              <a:solidFill>
                <a:srgbClr val="B2AE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34506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black">
          <a:xfrm>
            <a:off x="8773204" y="6542574"/>
            <a:ext cx="185398" cy="202882"/>
          </a:xfrm>
          <a:prstGeom prst="rect">
            <a:avLst/>
          </a:prstGeom>
          <a:solidFill>
            <a:srgbClr val="660033"/>
          </a:solidFill>
          <a:ln w="25400" algn="ctr">
            <a:noFill/>
            <a:miter lim="800000"/>
            <a:headEnd/>
            <a:tailEnd/>
          </a:ln>
        </p:spPr>
        <p:txBody>
          <a:bodyPr lIns="79569" tIns="39789" rIns="79569" bIns="39789" anchor="ctr"/>
          <a:lstStyle/>
          <a:p>
            <a:pPr algn="ctr" defTabSz="90952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ZoneTexte 24"/>
          <p:cNvSpPr txBox="1">
            <a:spLocks noChangeArrowheads="1"/>
          </p:cNvSpPr>
          <p:nvPr/>
        </p:nvSpPr>
        <p:spPr bwMode="white">
          <a:xfrm>
            <a:off x="8679394" y="6465574"/>
            <a:ext cx="366378" cy="22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405" tIns="40702" rIns="81405" bIns="40702">
            <a:spAutoFit/>
          </a:bodyPr>
          <a:lstStyle>
            <a:lvl1pPr defTabSz="1017588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D193E28-FF83-4E87-A30C-A00602E6780C}" type="slidenum">
              <a:rPr lang="fr-FR" sz="9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10"/>
          <p:cNvSpPr/>
          <p:nvPr/>
        </p:nvSpPr>
        <p:spPr bwMode="ltGray">
          <a:xfrm>
            <a:off x="8766303" y="6752857"/>
            <a:ext cx="196467" cy="4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269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black">
          <a:xfrm>
            <a:off x="8773204" y="6542574"/>
            <a:ext cx="185398" cy="202882"/>
          </a:xfrm>
          <a:prstGeom prst="rect">
            <a:avLst/>
          </a:prstGeom>
          <a:solidFill>
            <a:srgbClr val="660033"/>
          </a:solidFill>
          <a:ln w="25400" algn="ctr">
            <a:noFill/>
            <a:miter lim="800000"/>
            <a:headEnd/>
            <a:tailEnd/>
          </a:ln>
        </p:spPr>
        <p:txBody>
          <a:bodyPr lIns="79569" tIns="39789" rIns="79569" bIns="39789" anchor="ctr"/>
          <a:lstStyle/>
          <a:p>
            <a:pPr algn="ctr" defTabSz="90952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ZoneTexte 15"/>
          <p:cNvSpPr txBox="1">
            <a:spLocks noChangeArrowheads="1"/>
          </p:cNvSpPr>
          <p:nvPr/>
        </p:nvSpPr>
        <p:spPr bwMode="white">
          <a:xfrm>
            <a:off x="8679394" y="6465574"/>
            <a:ext cx="366378" cy="22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405" tIns="40702" rIns="81405" bIns="40702">
            <a:spAutoFit/>
          </a:bodyPr>
          <a:lstStyle>
            <a:lvl1pPr defTabSz="1017588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FA73C31-F528-4C48-9E0F-5DB23A345759}" type="slidenum">
              <a:rPr lang="fr-FR" sz="9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7"/>
          <p:cNvSpPr/>
          <p:nvPr/>
        </p:nvSpPr>
        <p:spPr bwMode="ltGray">
          <a:xfrm>
            <a:off x="8766303" y="6752857"/>
            <a:ext cx="196467" cy="4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269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2" name="Connecteur droit 18"/>
          <p:cNvCxnSpPr/>
          <p:nvPr/>
        </p:nvCxnSpPr>
        <p:spPr>
          <a:xfrm>
            <a:off x="181248" y="950731"/>
            <a:ext cx="8775970" cy="1481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11" y="1097086"/>
            <a:ext cx="8780825" cy="5260872"/>
          </a:xfrm>
          <a:prstGeom prst="rect">
            <a:avLst/>
          </a:prstGeom>
        </p:spPr>
        <p:txBody>
          <a:bodyPr lIns="86825" tIns="43410" rIns="86825" bIns="43410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53899" indent="-120412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961887" indent="-93495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444085" indent="-141681"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78216" indent="-141681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34" y="599631"/>
            <a:ext cx="8781449" cy="333131"/>
          </a:xfrm>
          <a:prstGeom prst="rect">
            <a:avLst/>
          </a:prstGeom>
        </p:spPr>
        <p:txBody>
          <a:bodyPr lIns="0" tIns="43410" rIns="86825" bIns="43410">
            <a:normAutofit/>
          </a:bodyPr>
          <a:lstStyle>
            <a:lvl1pPr marL="0" indent="0">
              <a:buNone/>
              <a:def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11" y="340072"/>
            <a:ext cx="8780825" cy="290659"/>
          </a:xfrm>
          <a:prstGeom prst="rect">
            <a:avLst/>
          </a:prstGeom>
        </p:spPr>
        <p:txBody>
          <a:bodyPr lIns="0" tIns="43410" rIns="86825" bIns="43410">
            <a:noAutofit/>
          </a:bodyPr>
          <a:lstStyle>
            <a:lvl1pPr>
              <a:defRPr sz="16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3" name="ZoneTexte 9"/>
          <p:cNvSpPr txBox="1">
            <a:spLocks noChangeArrowheads="1"/>
          </p:cNvSpPr>
          <p:nvPr userDrawn="1"/>
        </p:nvSpPr>
        <p:spPr bwMode="ltGray">
          <a:xfrm>
            <a:off x="177135" y="6601865"/>
            <a:ext cx="1513235" cy="20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0864" rIns="0" bIns="40864">
            <a:spAutoFit/>
          </a:bodyPr>
          <a:lstStyle/>
          <a:p>
            <a:pPr defTabSz="869829">
              <a:defRPr/>
            </a:pPr>
            <a:r>
              <a:rPr lang="fr-FR" sz="800" dirty="0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800" dirty="0">
                <a:solidFill>
                  <a:srgbClr val="660033"/>
                </a:solidFill>
              </a:rPr>
              <a:t>2013 Sia Partners</a:t>
            </a:r>
            <a:endParaRPr lang="fr-FR" sz="80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145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black">
          <a:xfrm>
            <a:off x="812162" y="2849232"/>
            <a:ext cx="592167" cy="642706"/>
          </a:xfrm>
          <a:prstGeom prst="rect">
            <a:avLst/>
          </a:prstGeom>
          <a:solidFill>
            <a:srgbClr val="660033"/>
          </a:solidFill>
          <a:ln w="25400" algn="ctr">
            <a:noFill/>
            <a:miter lim="800000"/>
            <a:headEnd/>
            <a:tailEnd/>
          </a:ln>
        </p:spPr>
        <p:txBody>
          <a:bodyPr lIns="79810" tIns="39907" rIns="79810" bIns="39907" anchor="ctr"/>
          <a:lstStyle/>
          <a:p>
            <a:pPr algn="ctr" defTabSz="86791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3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ZoneTexte 28"/>
          <p:cNvSpPr txBox="1">
            <a:spLocks noChangeArrowheads="1"/>
          </p:cNvSpPr>
          <p:nvPr/>
        </p:nvSpPr>
        <p:spPr bwMode="white">
          <a:xfrm>
            <a:off x="8677505" y="6464088"/>
            <a:ext cx="366885" cy="22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56" tIns="40827" rIns="81656" bIns="40827">
            <a:spAutoFit/>
          </a:bodyPr>
          <a:lstStyle>
            <a:lvl1pPr defTabSz="969963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969963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969963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969963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969963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12B9B51-EE30-4BA7-B93D-2CD2CC5406CE}" type="slidenum">
              <a:rPr lang="fr-FR" sz="900" b="1" smtClean="0">
                <a:solidFill>
                  <a:srgbClr val="FFFFFF"/>
                </a:solidFill>
                <a:latin typeface="Calibri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  <p:sp>
        <p:nvSpPr>
          <p:cNvPr id="6" name="ZoneTexte 20"/>
          <p:cNvSpPr txBox="1">
            <a:spLocks noChangeArrowheads="1"/>
          </p:cNvSpPr>
          <p:nvPr/>
        </p:nvSpPr>
        <p:spPr bwMode="auto">
          <a:xfrm>
            <a:off x="792785" y="3398642"/>
            <a:ext cx="608770" cy="35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0827" rIns="0" bIns="40827"/>
          <a:lstStyle>
            <a:lvl1pPr defTabSz="971550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971550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971550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971550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971550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BFBFBF"/>
                </a:solidFill>
                <a:latin typeface="Calibri" pitchFamily="34" charset="0"/>
                <a:cs typeface="Arial" charset="0"/>
              </a:rPr>
              <a:t>Section</a:t>
            </a:r>
          </a:p>
        </p:txBody>
      </p:sp>
      <p:cxnSp>
        <p:nvCxnSpPr>
          <p:cNvPr id="7" name="Connecteur droit 9"/>
          <p:cNvCxnSpPr/>
          <p:nvPr/>
        </p:nvCxnSpPr>
        <p:spPr>
          <a:xfrm>
            <a:off x="179881" y="952215"/>
            <a:ext cx="8775971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6"/>
          <p:cNvSpPr>
            <a:spLocks noChangeArrowheads="1"/>
          </p:cNvSpPr>
          <p:nvPr/>
        </p:nvSpPr>
        <p:spPr bwMode="black">
          <a:xfrm>
            <a:off x="8773204" y="6542574"/>
            <a:ext cx="185398" cy="202882"/>
          </a:xfrm>
          <a:prstGeom prst="rect">
            <a:avLst/>
          </a:prstGeom>
          <a:solidFill>
            <a:srgbClr val="660033"/>
          </a:solidFill>
          <a:ln w="25400" algn="ctr">
            <a:noFill/>
            <a:miter lim="800000"/>
            <a:headEnd/>
            <a:tailEnd/>
          </a:ln>
        </p:spPr>
        <p:txBody>
          <a:bodyPr lIns="79569" tIns="39789" rIns="79569" bIns="39789" anchor="ctr"/>
          <a:lstStyle/>
          <a:p>
            <a:pPr algn="ctr" defTabSz="90952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ZoneTexte 24"/>
          <p:cNvSpPr txBox="1">
            <a:spLocks noChangeArrowheads="1"/>
          </p:cNvSpPr>
          <p:nvPr/>
        </p:nvSpPr>
        <p:spPr bwMode="white">
          <a:xfrm>
            <a:off x="8679396" y="6465574"/>
            <a:ext cx="366378" cy="22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405" tIns="40702" rIns="81405" bIns="40702">
            <a:spAutoFit/>
          </a:bodyPr>
          <a:lstStyle>
            <a:lvl1pPr defTabSz="1017588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51082EB-4BCB-4EFA-9964-C0ACC1D643B6}" type="slidenum">
              <a:rPr lang="fr-FR" sz="900" b="1" smtClean="0">
                <a:solidFill>
                  <a:srgbClr val="FFFFFF"/>
                </a:solidFill>
                <a:latin typeface="Calibri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  <p:sp>
        <p:nvSpPr>
          <p:cNvPr id="12" name="Rectangle 10"/>
          <p:cNvSpPr/>
          <p:nvPr/>
        </p:nvSpPr>
        <p:spPr bwMode="ltGray">
          <a:xfrm>
            <a:off x="8766303" y="6752857"/>
            <a:ext cx="196467" cy="4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269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black">
          <a:xfrm>
            <a:off x="8773204" y="6542574"/>
            <a:ext cx="185398" cy="202882"/>
          </a:xfrm>
          <a:prstGeom prst="rect">
            <a:avLst/>
          </a:prstGeom>
          <a:solidFill>
            <a:srgbClr val="660033"/>
          </a:solidFill>
          <a:ln w="25400" algn="ctr">
            <a:noFill/>
            <a:miter lim="800000"/>
            <a:headEnd/>
            <a:tailEnd/>
          </a:ln>
        </p:spPr>
        <p:txBody>
          <a:bodyPr lIns="79569" tIns="39789" rIns="79569" bIns="39789" anchor="ctr"/>
          <a:lstStyle/>
          <a:p>
            <a:pPr algn="ctr" defTabSz="909525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ZoneTexte 15"/>
          <p:cNvSpPr txBox="1">
            <a:spLocks noChangeArrowheads="1"/>
          </p:cNvSpPr>
          <p:nvPr/>
        </p:nvSpPr>
        <p:spPr bwMode="white">
          <a:xfrm>
            <a:off x="8679396" y="6465574"/>
            <a:ext cx="366378" cy="22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405" tIns="40702" rIns="81405" bIns="40702">
            <a:spAutoFit/>
          </a:bodyPr>
          <a:lstStyle>
            <a:lvl1pPr defTabSz="1017588" eaLnBrk="0" hangingPunct="0">
              <a:defRPr sz="2600">
                <a:solidFill>
                  <a:schemeClr val="tx1"/>
                </a:solidFill>
                <a:latin typeface="Times"/>
              </a:defRPr>
            </a:lvl1pPr>
            <a:lvl2pPr marL="742950" indent="-28575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2pPr>
            <a:lvl3pPr marL="11430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3pPr>
            <a:lvl4pPr marL="16002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4pPr>
            <a:lvl5pPr marL="2057400" indent="-228600" defTabSz="1017588" eaLnBrk="0" hangingPunct="0">
              <a:defRPr sz="2600">
                <a:solidFill>
                  <a:schemeClr val="tx1"/>
                </a:solidFill>
                <a:latin typeface="Times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F60412D-1673-4D97-BC1E-CADEFD245674}" type="slidenum">
              <a:rPr lang="fr-FR" sz="900" b="1" smtClean="0">
                <a:solidFill>
                  <a:srgbClr val="FFFFFF"/>
                </a:solidFill>
                <a:latin typeface="Calibri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 sz="900" b="1" dirty="0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  <p:sp>
        <p:nvSpPr>
          <p:cNvPr id="15" name="Rectangle 17"/>
          <p:cNvSpPr/>
          <p:nvPr/>
        </p:nvSpPr>
        <p:spPr bwMode="ltGray">
          <a:xfrm>
            <a:off x="8766303" y="6752857"/>
            <a:ext cx="196467" cy="4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868269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24" name="Espace réservé du contenu 14"/>
          <p:cNvSpPr>
            <a:spLocks noGrp="1"/>
          </p:cNvSpPr>
          <p:nvPr>
            <p:ph sz="quarter" idx="12"/>
          </p:nvPr>
        </p:nvSpPr>
        <p:spPr bwMode="white">
          <a:xfrm>
            <a:off x="899848" y="2700379"/>
            <a:ext cx="593580" cy="642942"/>
          </a:xfrm>
          <a:prstGeom prst="rect">
            <a:avLst/>
          </a:prstGeom>
        </p:spPr>
        <p:txBody>
          <a:bodyPr lIns="86918" tIns="43457" rIns="86918" bIns="43457"/>
          <a:lstStyle>
            <a:lvl1pPr algn="r">
              <a:buFontTx/>
              <a:buNone/>
              <a:defRPr sz="32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fr-FR" noProof="0" dirty="0"/>
          </a:p>
        </p:txBody>
      </p:sp>
      <p:sp>
        <p:nvSpPr>
          <p:cNvPr id="11" name="Espace réservé du contenu 16"/>
          <p:cNvSpPr>
            <a:spLocks noGrp="1"/>
          </p:cNvSpPr>
          <p:nvPr>
            <p:ph sz="quarter" idx="13"/>
          </p:nvPr>
        </p:nvSpPr>
        <p:spPr>
          <a:xfrm>
            <a:off x="1548118" y="3025978"/>
            <a:ext cx="7487139" cy="357498"/>
          </a:xfrm>
          <a:prstGeom prst="rect">
            <a:avLst/>
          </a:prstGeom>
          <a:noFill/>
        </p:spPr>
        <p:txBody>
          <a:bodyPr lIns="86918" tIns="43457" rIns="86918" bIns="43457" anchor="ctr">
            <a:noAutofit/>
          </a:bodyPr>
          <a:lstStyle>
            <a:lvl1pPr marL="0" indent="0">
              <a:buFontTx/>
              <a:buNone/>
              <a:defRPr sz="2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fr-FR" noProof="0" dirty="0"/>
          </a:p>
        </p:txBody>
      </p:sp>
      <p:sp>
        <p:nvSpPr>
          <p:cNvPr id="16" name="ZoneTexte 9"/>
          <p:cNvSpPr txBox="1">
            <a:spLocks noChangeArrowheads="1"/>
          </p:cNvSpPr>
          <p:nvPr userDrawn="1"/>
        </p:nvSpPr>
        <p:spPr bwMode="ltGray">
          <a:xfrm>
            <a:off x="177135" y="6601865"/>
            <a:ext cx="1513235" cy="20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0864" rIns="0" bIns="40864">
            <a:spAutoFit/>
          </a:bodyPr>
          <a:lstStyle/>
          <a:p>
            <a:pPr defTabSz="869829">
              <a:defRPr/>
            </a:pPr>
            <a:r>
              <a:rPr lang="fr-FR" sz="800" dirty="0">
                <a:solidFill>
                  <a:srgbClr val="FFFFFF">
                    <a:lumMod val="75000"/>
                  </a:srgbClr>
                </a:solidFill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/>
              </a:rPr>
              <a:t>© </a:t>
            </a:r>
            <a:r>
              <a:rPr lang="fr-FR" sz="800" dirty="0">
                <a:solidFill>
                  <a:srgbClr val="660033"/>
                </a:solidFill>
              </a:rPr>
              <a:t>2013 Sia Partners</a:t>
            </a:r>
            <a:endParaRPr lang="fr-FR" sz="80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985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 userDrawn="1"/>
        </p:nvSpPr>
        <p:spPr bwMode="black">
          <a:xfrm>
            <a:off x="8771768" y="6542643"/>
            <a:ext cx="186810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8" tIns="41547" rIns="83098" bIns="41547" anchor="ctr"/>
          <a:lstStyle/>
          <a:p>
            <a:pPr algn="ctr" defTabSz="904648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 userDrawn="1"/>
        </p:nvSpPr>
        <p:spPr bwMode="black">
          <a:xfrm>
            <a:off x="812278" y="2848617"/>
            <a:ext cx="593640" cy="64404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8" tIns="41547" rIns="83098" bIns="41547" anchor="ctr"/>
          <a:lstStyle/>
          <a:p>
            <a:pPr algn="ctr" defTabSz="904648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6" name="ZoneTexte 28"/>
          <p:cNvSpPr txBox="1"/>
          <p:nvPr userDrawn="1"/>
        </p:nvSpPr>
        <p:spPr bwMode="white">
          <a:xfrm>
            <a:off x="8634253" y="6464181"/>
            <a:ext cx="410122" cy="245932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904648">
              <a:defRPr/>
            </a:pPr>
            <a:fld id="{2ED7707A-CDB1-4397-B89F-A75A9DB265F7}" type="slidenum">
              <a:rPr lang="fr-FR" sz="1000" b="1">
                <a:solidFill>
                  <a:srgbClr val="FFFFFF"/>
                </a:solidFill>
                <a:cs typeface="Arial" charset="0"/>
              </a:rPr>
              <a:pPr algn="r" defTabSz="904648">
                <a:defRPr/>
              </a:pPr>
              <a:t>‹Nr.›</a:t>
            </a:fld>
            <a:endParaRPr lang="fr-FR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ZoneTexte 20"/>
          <p:cNvSpPr txBox="1"/>
          <p:nvPr userDrawn="1"/>
        </p:nvSpPr>
        <p:spPr>
          <a:xfrm>
            <a:off x="791521" y="3397915"/>
            <a:ext cx="610246" cy="358298"/>
          </a:xfrm>
          <a:prstGeom prst="rect">
            <a:avLst/>
          </a:prstGeom>
          <a:noFill/>
        </p:spPr>
        <p:txBody>
          <a:bodyPr wrap="none" lIns="0" tIns="45577" rIns="0" bIns="45577"/>
          <a:lstStyle/>
          <a:p>
            <a:pPr algn="dist" defTabSz="904648">
              <a:defRPr/>
            </a:pPr>
            <a:r>
              <a:rPr lang="fr-FR" sz="1900" dirty="0">
                <a:solidFill>
                  <a:srgbClr val="FFFFFF">
                    <a:lumMod val="75000"/>
                  </a:srgbClr>
                </a:solidFill>
                <a:cs typeface="Arial" charset="0"/>
              </a:rPr>
              <a:t>section</a:t>
            </a:r>
          </a:p>
        </p:txBody>
      </p:sp>
      <p:sp>
        <p:nvSpPr>
          <p:cNvPr id="9" name="Rectangle 17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904648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79891" y="952020"/>
            <a:ext cx="8775916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6"/>
          <p:cNvSpPr>
            <a:spLocks noGrp="1"/>
          </p:cNvSpPr>
          <p:nvPr>
            <p:ph sz="quarter" idx="13"/>
          </p:nvPr>
        </p:nvSpPr>
        <p:spPr>
          <a:xfrm>
            <a:off x="1472206" y="2857502"/>
            <a:ext cx="7487139" cy="642942"/>
          </a:xfrm>
          <a:prstGeom prst="rect">
            <a:avLst/>
          </a:prstGeom>
          <a:noFill/>
        </p:spPr>
        <p:txBody>
          <a:bodyPr lIns="97001" tIns="48503" rIns="97001" bIns="48503" anchor="ctr">
            <a:normAutofit/>
          </a:bodyPr>
          <a:lstStyle>
            <a:lvl1pPr marL="0" indent="0">
              <a:buFontTx/>
              <a:buNone/>
              <a:defRPr sz="3000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contenu 14"/>
          <p:cNvSpPr>
            <a:spLocks noGrp="1"/>
          </p:cNvSpPr>
          <p:nvPr>
            <p:ph sz="quarter" idx="12" hasCustomPrompt="1"/>
          </p:nvPr>
        </p:nvSpPr>
        <p:spPr bwMode="white">
          <a:xfrm>
            <a:off x="918817" y="2659752"/>
            <a:ext cx="593580" cy="642942"/>
          </a:xfrm>
          <a:prstGeom prst="rect">
            <a:avLst/>
          </a:prstGeom>
        </p:spPr>
        <p:txBody>
          <a:bodyPr lIns="97001" tIns="48503" rIns="97001" bIns="48503"/>
          <a:lstStyle>
            <a:lvl1pPr algn="r">
              <a:buFontTx/>
              <a:buNone/>
              <a:defRPr sz="38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</a:t>
            </a:r>
          </a:p>
        </p:txBody>
      </p:sp>
      <p:sp>
        <p:nvSpPr>
          <p:cNvPr id="11" name="ZoneTexte 10"/>
          <p:cNvSpPr txBox="1"/>
          <p:nvPr userDrawn="1"/>
        </p:nvSpPr>
        <p:spPr bwMode="ltGray">
          <a:xfrm>
            <a:off x="274050" y="6572778"/>
            <a:ext cx="3101517" cy="248105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660033">
                    <a:lumMod val="75000"/>
                  </a:srgbClr>
                </a:solidFill>
              </a:rPr>
              <a:t>CONFIDENTIAL  © Sia Partners    </a:t>
            </a:r>
          </a:p>
        </p:txBody>
      </p:sp>
    </p:spTree>
    <p:extLst>
      <p:ext uri="{BB962C8B-B14F-4D97-AF65-F5344CB8AC3E}">
        <p14:creationId xmlns:p14="http://schemas.microsoft.com/office/powerpoint/2010/main" val="1418267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/>
          <p:nvPr/>
        </p:nvSpPr>
        <p:spPr bwMode="black">
          <a:xfrm>
            <a:off x="8771768" y="6542643"/>
            <a:ext cx="186810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8" tIns="41547" rIns="83098" bIns="41547" anchor="ctr"/>
          <a:lstStyle/>
          <a:p>
            <a:pPr algn="ctr" defTabSz="904648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4" name="ZoneTexte 27"/>
          <p:cNvSpPr txBox="1"/>
          <p:nvPr/>
        </p:nvSpPr>
        <p:spPr bwMode="white">
          <a:xfrm>
            <a:off x="8635639" y="6465662"/>
            <a:ext cx="410122" cy="245932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904648">
              <a:defRPr/>
            </a:pPr>
            <a:fld id="{ED2B4E39-DBFB-4E01-A163-DEC964CD0047}" type="slidenum">
              <a:rPr lang="fr-FR" sz="1000" b="1">
                <a:solidFill>
                  <a:srgbClr val="FFFFFF"/>
                </a:solidFill>
                <a:cs typeface="Arial" charset="0"/>
              </a:rPr>
              <a:pPr algn="r" defTabSz="904648">
                <a:defRPr/>
              </a:pPr>
              <a:t>‹Nr.›</a:t>
            </a:fld>
            <a:endParaRPr lang="fr-FR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10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904648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7" name="Rectangle 12"/>
          <p:cNvSpPr/>
          <p:nvPr userDrawn="1"/>
        </p:nvSpPr>
        <p:spPr bwMode="black">
          <a:xfrm>
            <a:off x="8771768" y="6542643"/>
            <a:ext cx="186810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8" tIns="41547" rIns="83098" bIns="41547" anchor="ctr"/>
          <a:lstStyle/>
          <a:p>
            <a:pPr algn="ctr" defTabSz="904648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8" name="ZoneTexte 13"/>
          <p:cNvSpPr txBox="1"/>
          <p:nvPr userDrawn="1"/>
        </p:nvSpPr>
        <p:spPr bwMode="white">
          <a:xfrm>
            <a:off x="8635639" y="6465662"/>
            <a:ext cx="410122" cy="245932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904648">
              <a:defRPr/>
            </a:pPr>
            <a:fld id="{9CE2658A-44D6-4344-A4F9-73F1963FBAD6}" type="slidenum">
              <a:rPr lang="fr-FR" sz="1000" b="1">
                <a:solidFill>
                  <a:srgbClr val="FFFFFF"/>
                </a:solidFill>
                <a:cs typeface="Arial" charset="0"/>
              </a:rPr>
              <a:pPr algn="r" defTabSz="904648">
                <a:defRPr/>
              </a:pPr>
              <a:t>‹Nr.›</a:t>
            </a:fld>
            <a:endParaRPr lang="fr-FR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16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904648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1" name="Connecteur droit 17"/>
          <p:cNvCxnSpPr/>
          <p:nvPr userDrawn="1"/>
        </p:nvCxnSpPr>
        <p:spPr>
          <a:xfrm>
            <a:off x="179891" y="952020"/>
            <a:ext cx="8775916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8"/>
          <p:cNvSpPr txBox="1"/>
          <p:nvPr userDrawn="1"/>
        </p:nvSpPr>
        <p:spPr>
          <a:xfrm>
            <a:off x="178509" y="959427"/>
            <a:ext cx="1778154" cy="397501"/>
          </a:xfrm>
          <a:prstGeom prst="rect">
            <a:avLst/>
          </a:prstGeom>
          <a:noFill/>
        </p:spPr>
        <p:txBody>
          <a:bodyPr lIns="0" tIns="45577" rIns="91159" bIns="45577">
            <a:spAutoFit/>
          </a:bodyPr>
          <a:lstStyle/>
          <a:p>
            <a:pPr defTabSz="904648">
              <a:defRPr/>
            </a:pPr>
            <a:r>
              <a:rPr lang="fr-FR" sz="1900" b="1" dirty="0">
                <a:solidFill>
                  <a:srgbClr val="660033"/>
                </a:solidFill>
                <a:cs typeface="Arial" pitchFamily="34" charset="0"/>
              </a:rPr>
              <a:t>Sommaire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711237" y="1563469"/>
            <a:ext cx="8248098" cy="4216676"/>
          </a:xfrm>
          <a:prstGeom prst="rect">
            <a:avLst/>
          </a:prstGeom>
        </p:spPr>
        <p:txBody>
          <a:bodyPr lIns="97001" tIns="48503" rIns="97001" bIns="48503" anchor="ctr">
            <a:normAutofit/>
          </a:bodyPr>
          <a:lstStyle>
            <a:lvl1pPr marL="262286" indent="-262286">
              <a:buClr>
                <a:srgbClr val="660033"/>
              </a:buClr>
              <a:buFont typeface="Arial" pitchFamily="34" charset="0"/>
              <a:buNone/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77109" indent="-125458">
              <a:buClr>
                <a:srgbClr val="660033"/>
              </a:buClr>
              <a:buSzPct val="100000"/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1002198" indent="-97417">
              <a:buClr>
                <a:srgbClr val="660033"/>
              </a:buClr>
              <a:buSzPct val="80000"/>
              <a:buFont typeface="Arial" pitchFamily="34" charset="0"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504605" indent="-147642"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956929" indent="-147642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ZoneTexte 12"/>
          <p:cNvSpPr txBox="1"/>
          <p:nvPr userDrawn="1"/>
        </p:nvSpPr>
        <p:spPr bwMode="ltGray">
          <a:xfrm>
            <a:off x="274050" y="6572778"/>
            <a:ext cx="3101517" cy="248105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660033">
                    <a:lumMod val="75000"/>
                  </a:srgbClr>
                </a:solidFill>
              </a:rPr>
              <a:t>CONFIDENTIAL  © Sia Partners    </a:t>
            </a:r>
          </a:p>
        </p:txBody>
      </p:sp>
    </p:spTree>
    <p:extLst>
      <p:ext uri="{BB962C8B-B14F-4D97-AF65-F5344CB8AC3E}">
        <p14:creationId xmlns:p14="http://schemas.microsoft.com/office/powerpoint/2010/main" val="3700421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/>
        </p:nvSpPr>
        <p:spPr bwMode="black">
          <a:xfrm>
            <a:off x="8771768" y="6542643"/>
            <a:ext cx="186810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8" tIns="41547" rIns="83098" bIns="41547" anchor="ctr"/>
          <a:lstStyle/>
          <a:p>
            <a:pPr algn="ctr" defTabSz="904648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5" name="ZoneTexte 28"/>
          <p:cNvSpPr txBox="1"/>
          <p:nvPr/>
        </p:nvSpPr>
        <p:spPr bwMode="white">
          <a:xfrm>
            <a:off x="8635639" y="6465662"/>
            <a:ext cx="410122" cy="245932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904648">
              <a:defRPr/>
            </a:pPr>
            <a:fld id="{341D42E7-94D7-4AB4-A377-2F5769185384}" type="slidenum">
              <a:rPr lang="fr-FR" sz="1000" b="1">
                <a:solidFill>
                  <a:srgbClr val="FFFFFF"/>
                </a:solidFill>
                <a:cs typeface="Arial" charset="0"/>
              </a:rPr>
              <a:pPr algn="r" defTabSz="904648">
                <a:defRPr/>
              </a:pPr>
              <a:t>‹Nr.›</a:t>
            </a:fld>
            <a:endParaRPr lang="fr-FR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ZoneTexte 10"/>
          <p:cNvSpPr txBox="1"/>
          <p:nvPr/>
        </p:nvSpPr>
        <p:spPr bwMode="ltGray">
          <a:xfrm>
            <a:off x="178525" y="6601870"/>
            <a:ext cx="1535677" cy="215155"/>
          </a:xfrm>
          <a:prstGeom prst="rect">
            <a:avLst/>
          </a:prstGeom>
          <a:noFill/>
        </p:spPr>
        <p:txBody>
          <a:bodyPr wrap="none" lIns="0" tIns="45577" rIns="0" bIns="45577">
            <a:spAutoFit/>
          </a:bodyPr>
          <a:lstStyle/>
          <a:p>
            <a:pPr defTabSz="9033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>
                <a:solidFill>
                  <a:srgbClr val="BFBFBF"/>
                </a:solidFill>
                <a:cs typeface="Arial" charset="0"/>
              </a:rPr>
              <a:t>CONFIDENTIAL   </a:t>
            </a:r>
            <a:r>
              <a:rPr lang="fr-FR" sz="800" dirty="0">
                <a:solidFill>
                  <a:srgbClr val="660033"/>
                </a:solidFill>
                <a:cs typeface="Arial" charset="0"/>
              </a:rPr>
              <a:t>© 2015 Sia Partners </a:t>
            </a:r>
            <a:endParaRPr lang="fr-FR" sz="800" dirty="0">
              <a:solidFill>
                <a:srgbClr val="BFBFBF"/>
              </a:solidFill>
              <a:cs typeface="Arial" charset="0"/>
            </a:endParaRPr>
          </a:p>
        </p:txBody>
      </p:sp>
      <p:sp>
        <p:nvSpPr>
          <p:cNvPr id="7" name="Rectangle 11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904648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8" name="Rectangle 12"/>
          <p:cNvSpPr/>
          <p:nvPr userDrawn="1"/>
        </p:nvSpPr>
        <p:spPr bwMode="black">
          <a:xfrm>
            <a:off x="8771768" y="6542643"/>
            <a:ext cx="186810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8" tIns="41547" rIns="83098" bIns="41547" anchor="ctr"/>
          <a:lstStyle/>
          <a:p>
            <a:pPr algn="ctr" defTabSz="904648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9" name="ZoneTexte 13"/>
          <p:cNvSpPr txBox="1"/>
          <p:nvPr userDrawn="1"/>
        </p:nvSpPr>
        <p:spPr bwMode="white">
          <a:xfrm>
            <a:off x="8635639" y="6465662"/>
            <a:ext cx="410122" cy="245932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904648">
              <a:defRPr/>
            </a:pPr>
            <a:fld id="{B807E9F3-3E81-4F38-8370-5E393FB7A923}" type="slidenum">
              <a:rPr lang="fr-FR" sz="1000" b="1">
                <a:solidFill>
                  <a:srgbClr val="FFFFFF"/>
                </a:solidFill>
                <a:cs typeface="Arial" charset="0"/>
              </a:rPr>
              <a:pPr algn="r" defTabSz="904648">
                <a:defRPr/>
              </a:pPr>
              <a:t>‹Nr.›</a:t>
            </a:fld>
            <a:endParaRPr lang="fr-FR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8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904648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2" name="Connecteur droit 19"/>
          <p:cNvCxnSpPr/>
          <p:nvPr userDrawn="1"/>
        </p:nvCxnSpPr>
        <p:spPr>
          <a:xfrm>
            <a:off x="179891" y="952020"/>
            <a:ext cx="8775916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09" y="1097086"/>
            <a:ext cx="8780826" cy="5260872"/>
          </a:xfrm>
          <a:prstGeom prst="rect">
            <a:avLst/>
          </a:prstGeom>
        </p:spPr>
        <p:txBody>
          <a:bodyPr lIns="97001" tIns="48503" rIns="97001" bIns="48503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77109" indent="-125458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1002198" indent="-97417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504605" indent="-147642"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956929" indent="-147642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Titre 11"/>
          <p:cNvSpPr>
            <a:spLocks noGrp="1"/>
          </p:cNvSpPr>
          <p:nvPr>
            <p:ph type="title"/>
          </p:nvPr>
        </p:nvSpPr>
        <p:spPr>
          <a:xfrm>
            <a:off x="178508" y="340055"/>
            <a:ext cx="8780826" cy="357285"/>
          </a:xfrm>
          <a:prstGeom prst="rect">
            <a:avLst/>
          </a:prstGeom>
        </p:spPr>
        <p:txBody>
          <a:bodyPr lIns="0" tIns="48503" rIns="97001" bIns="48503">
            <a:noAutofit/>
          </a:bodyPr>
          <a:lstStyle>
            <a:lvl1pPr>
              <a:defRPr sz="17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29583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r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/>
          <p:nvPr/>
        </p:nvSpPr>
        <p:spPr bwMode="black">
          <a:xfrm>
            <a:off x="8771768" y="6542643"/>
            <a:ext cx="186810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8" tIns="41547" rIns="83098" bIns="41547" anchor="ctr"/>
          <a:lstStyle/>
          <a:p>
            <a:pPr algn="ctr" defTabSz="904648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7" name="ZoneTexte 24"/>
          <p:cNvSpPr txBox="1"/>
          <p:nvPr/>
        </p:nvSpPr>
        <p:spPr bwMode="white">
          <a:xfrm>
            <a:off x="8635639" y="6465662"/>
            <a:ext cx="410122" cy="245932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904648">
              <a:defRPr/>
            </a:pPr>
            <a:fld id="{CDD0555E-26CE-42DD-BE4A-024B9D0FDE66}" type="slidenum">
              <a:rPr lang="fr-FR" sz="1000" b="1">
                <a:solidFill>
                  <a:srgbClr val="FFFFFF"/>
                </a:solidFill>
                <a:cs typeface="Arial" charset="0"/>
              </a:rPr>
              <a:pPr algn="r" defTabSz="904648">
                <a:defRPr/>
              </a:pPr>
              <a:t>‹Nr.›</a:t>
            </a:fld>
            <a:endParaRPr lang="fr-FR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10"/>
          <p:cNvSpPr/>
          <p:nvPr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904648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9" name="Rectangle 13"/>
          <p:cNvSpPr/>
          <p:nvPr userDrawn="1"/>
        </p:nvSpPr>
        <p:spPr bwMode="black">
          <a:xfrm>
            <a:off x="8771768" y="6542643"/>
            <a:ext cx="186810" cy="201358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98" tIns="41547" rIns="83098" bIns="41547" anchor="ctr"/>
          <a:lstStyle/>
          <a:p>
            <a:pPr algn="ctr" defTabSz="904648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12" name="ZoneTexte 15"/>
          <p:cNvSpPr txBox="1"/>
          <p:nvPr userDrawn="1"/>
        </p:nvSpPr>
        <p:spPr bwMode="white">
          <a:xfrm>
            <a:off x="8635639" y="6465662"/>
            <a:ext cx="410122" cy="245932"/>
          </a:xfrm>
          <a:prstGeom prst="rect">
            <a:avLst/>
          </a:prstGeom>
          <a:noFill/>
        </p:spPr>
        <p:txBody>
          <a:bodyPr wrap="none" lIns="91159" tIns="45577" rIns="91159" bIns="45577">
            <a:spAutoFit/>
          </a:bodyPr>
          <a:lstStyle/>
          <a:p>
            <a:pPr algn="r" defTabSz="904648">
              <a:defRPr/>
            </a:pPr>
            <a:fld id="{FB2B4168-8C59-4415-A7D0-1D4787C02559}" type="slidenum">
              <a:rPr lang="fr-FR" sz="1000" b="1">
                <a:solidFill>
                  <a:srgbClr val="FFFFFF"/>
                </a:solidFill>
                <a:cs typeface="Arial" charset="0"/>
              </a:rPr>
              <a:pPr algn="r" defTabSz="904648">
                <a:defRPr/>
              </a:pPr>
              <a:t>‹Nr.›</a:t>
            </a:fld>
            <a:endParaRPr lang="fr-FR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7"/>
          <p:cNvSpPr/>
          <p:nvPr userDrawn="1"/>
        </p:nvSpPr>
        <p:spPr bwMode="ltGray">
          <a:xfrm>
            <a:off x="8766229" y="6754360"/>
            <a:ext cx="197880" cy="41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dist" defTabSz="904648">
              <a:defRPr/>
            </a:pPr>
            <a:r>
              <a:rPr lang="fr-FR" sz="600" dirty="0">
                <a:solidFill>
                  <a:srgbClr val="FFFFFF">
                    <a:lumMod val="75000"/>
                  </a:srgbClr>
                </a:solidFill>
                <a:cs typeface="Arial" pitchFamily="34" charset="0"/>
              </a:rPr>
              <a:t>page</a:t>
            </a:r>
          </a:p>
        </p:txBody>
      </p:sp>
      <p:cxnSp>
        <p:nvCxnSpPr>
          <p:cNvPr id="14" name="Connecteur droit 18"/>
          <p:cNvCxnSpPr/>
          <p:nvPr userDrawn="1"/>
        </p:nvCxnSpPr>
        <p:spPr>
          <a:xfrm>
            <a:off x="179891" y="952020"/>
            <a:ext cx="8775916" cy="1480"/>
          </a:xfrm>
          <a:prstGeom prst="line">
            <a:avLst/>
          </a:prstGeom>
          <a:ln w="127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8509" y="1097086"/>
            <a:ext cx="8780826" cy="5260872"/>
          </a:xfrm>
          <a:prstGeom prst="rect">
            <a:avLst/>
          </a:prstGeom>
        </p:spPr>
        <p:txBody>
          <a:bodyPr lIns="97001" tIns="48503" rIns="97001" bIns="48503">
            <a:normAutofit/>
          </a:bodyPr>
          <a:lstStyle>
            <a:lvl1pPr marL="0" indent="0">
              <a:buClr>
                <a:srgbClr val="660033"/>
              </a:buClr>
              <a:buFont typeface="Arial" pitchFamily="34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577109" indent="-125458">
              <a:buClr>
                <a:schemeClr val="tx1"/>
              </a:buClr>
              <a:buSzPct val="85000"/>
              <a:buFont typeface="Arial" pitchFamily="34" charset="0"/>
              <a:buChar char="•"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2pPr>
            <a:lvl3pPr marL="1002198" indent="-97417">
              <a:buClr>
                <a:schemeClr val="tx1"/>
              </a:buClr>
              <a:buSzPct val="85000"/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3pPr>
            <a:lvl4pPr marL="1504605" indent="-147642"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956929" indent="-147642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>
          <a:xfrm>
            <a:off x="178508" y="599625"/>
            <a:ext cx="8781450" cy="333131"/>
          </a:xfrm>
          <a:prstGeom prst="rect">
            <a:avLst/>
          </a:prstGeom>
        </p:spPr>
        <p:txBody>
          <a:bodyPr lIns="0" tIns="48503" rIns="97001" bIns="48503">
            <a:normAutofit/>
          </a:bodyPr>
          <a:lstStyle>
            <a:lvl1pPr marL="0" indent="0">
              <a:buNone/>
              <a:def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Titre 11"/>
          <p:cNvSpPr>
            <a:spLocks noGrp="1"/>
          </p:cNvSpPr>
          <p:nvPr>
            <p:ph type="title"/>
          </p:nvPr>
        </p:nvSpPr>
        <p:spPr>
          <a:xfrm>
            <a:off x="178508" y="340058"/>
            <a:ext cx="8780826" cy="290659"/>
          </a:xfrm>
          <a:prstGeom prst="rect">
            <a:avLst/>
          </a:prstGeom>
        </p:spPr>
        <p:txBody>
          <a:bodyPr lIns="0" tIns="48503" rIns="97001" bIns="48503">
            <a:noAutofit/>
          </a:bodyPr>
          <a:lstStyle>
            <a:lvl1pPr>
              <a:defRPr sz="1700">
                <a:solidFill>
                  <a:srgbClr val="660033"/>
                </a:solidFill>
                <a:latin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 bwMode="ltGray">
          <a:xfrm>
            <a:off x="274050" y="6572778"/>
            <a:ext cx="3101517" cy="248105"/>
          </a:xfrm>
          <a:prstGeom prst="rect">
            <a:avLst/>
          </a:prstGeom>
          <a:noFill/>
        </p:spPr>
        <p:txBody>
          <a:bodyPr wrap="square" lIns="0" tIns="42805" rIns="0" bIns="42805" rtlCol="0">
            <a:spAutoFit/>
          </a:bodyPr>
          <a:lstStyle/>
          <a:p>
            <a:pPr defTabSz="911613"/>
            <a:r>
              <a:rPr lang="fr-FR" sz="1000" noProof="1">
                <a:solidFill>
                  <a:srgbClr val="660033">
                    <a:lumMod val="75000"/>
                  </a:srgbClr>
                </a:solidFill>
              </a:rPr>
              <a:t>CONFIDENTIAL  © Sia Partners    </a:t>
            </a:r>
          </a:p>
        </p:txBody>
      </p:sp>
    </p:spTree>
    <p:extLst>
      <p:ext uri="{BB962C8B-B14F-4D97-AF65-F5344CB8AC3E}">
        <p14:creationId xmlns:p14="http://schemas.microsoft.com/office/powerpoint/2010/main" val="4882765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st Page - 1 Title -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111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grpSp>
        <p:nvGrpSpPr>
          <p:cNvPr id="2" name="Groupe 24"/>
          <p:cNvGrpSpPr/>
          <p:nvPr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8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33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8" y="602690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34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85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sp>
        <p:nvSpPr>
          <p:cNvPr id="17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8" name="Image 17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 userDrawn="1"/>
        </p:nvSpPr>
        <p:spPr>
          <a:xfrm>
            <a:off x="630987" y="623731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630987" y="6375828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14821401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2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0" name="Image 29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sp>
        <p:nvSpPr>
          <p:cNvPr id="36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23" name="Image 22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sp>
        <p:nvSpPr>
          <p:cNvPr id="5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111"/>
            <a:ext cx="2392881" cy="381869"/>
          </a:xfrm>
          <a:prstGeom prst="rect">
            <a:avLst/>
          </a:prstGeom>
          <a:ln>
            <a:noFill/>
          </a:ln>
        </p:spPr>
        <p:txBody>
          <a:bodyPr lIns="90977" tIns="45482" rIns="90977" bIns="45482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" name="Groupe 54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8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8" y="602690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85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630987" y="623731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630987" y="6375828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5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5" y="603264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17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3242621" y="6243050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3242621" y="638157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2688763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3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sp>
        <p:nvSpPr>
          <p:cNvPr id="15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34" name="Image 33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sp>
        <p:nvSpPr>
          <p:cNvPr id="4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111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" name="Groupe 46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Espace réservé du texte 23"/>
          <p:cNvSpPr>
            <a:spLocks noGrp="1"/>
          </p:cNvSpPr>
          <p:nvPr>
            <p:ph type="body" sz="quarter" idx="12" hasCustomPrompt="1"/>
          </p:nvPr>
        </p:nvSpPr>
        <p:spPr>
          <a:xfrm>
            <a:off x="630788" y="5799533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54" name="Espace réservé du texte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0788" y="602690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55" name="Espace réservé du texte 23"/>
          <p:cNvSpPr>
            <a:spLocks noGrp="1"/>
          </p:cNvSpPr>
          <p:nvPr>
            <p:ph type="body" sz="quarter" idx="14" hasCustomPrompt="1"/>
          </p:nvPr>
        </p:nvSpPr>
        <p:spPr>
          <a:xfrm>
            <a:off x="963087" y="6237385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56" name="Espace réservé du texte 23"/>
          <p:cNvSpPr>
            <a:spLocks noGrp="1"/>
          </p:cNvSpPr>
          <p:nvPr>
            <p:ph type="body" sz="quarter" idx="15" hasCustomPrompt="1"/>
          </p:nvPr>
        </p:nvSpPr>
        <p:spPr>
          <a:xfrm>
            <a:off x="963332" y="6421985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57" name="Connecteur droit 56"/>
          <p:cNvCxnSpPr/>
          <p:nvPr userDrawn="1"/>
        </p:nvCxnSpPr>
        <p:spPr>
          <a:xfrm>
            <a:off x="564517" y="5799526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 userDrawn="1"/>
        </p:nvSpPr>
        <p:spPr>
          <a:xfrm>
            <a:off x="630987" y="623731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59" name="ZoneTexte 58"/>
          <p:cNvSpPr txBox="1"/>
          <p:nvPr userDrawn="1"/>
        </p:nvSpPr>
        <p:spPr>
          <a:xfrm>
            <a:off x="630987" y="6375828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0" name="Connecteur droit 59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23"/>
          <p:cNvSpPr>
            <a:spLocks noGrp="1"/>
          </p:cNvSpPr>
          <p:nvPr>
            <p:ph type="body" sz="quarter" idx="16" hasCustomPrompt="1"/>
          </p:nvPr>
        </p:nvSpPr>
        <p:spPr>
          <a:xfrm>
            <a:off x="3242425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242425" y="603264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63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3574717" y="6243117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64" name="Espace réservé du texte 23"/>
          <p:cNvSpPr>
            <a:spLocks noGrp="1"/>
          </p:cNvSpPr>
          <p:nvPr>
            <p:ph type="body" sz="quarter" idx="19" hasCustomPrompt="1"/>
          </p:nvPr>
        </p:nvSpPr>
        <p:spPr>
          <a:xfrm>
            <a:off x="3574968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65" name="Connecteur droit 64"/>
          <p:cNvCxnSpPr/>
          <p:nvPr userDrawn="1"/>
        </p:nvCxnSpPr>
        <p:spPr>
          <a:xfrm>
            <a:off x="3176152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 userDrawn="1"/>
        </p:nvSpPr>
        <p:spPr>
          <a:xfrm>
            <a:off x="3242621" y="6243050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67" name="ZoneTexte 66"/>
          <p:cNvSpPr txBox="1"/>
          <p:nvPr userDrawn="1"/>
        </p:nvSpPr>
        <p:spPr>
          <a:xfrm>
            <a:off x="3242621" y="638157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  <p:cxnSp>
        <p:nvCxnSpPr>
          <p:cNvPr id="68" name="Connecteur droit 67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rgbClr val="B2AEA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texte 23"/>
          <p:cNvSpPr>
            <a:spLocks noGrp="1"/>
          </p:cNvSpPr>
          <p:nvPr>
            <p:ph type="body" sz="quarter" idx="20" hasCustomPrompt="1"/>
          </p:nvPr>
        </p:nvSpPr>
        <p:spPr>
          <a:xfrm>
            <a:off x="5871158" y="5805270"/>
            <a:ext cx="1529037" cy="221762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Name</a:t>
            </a:r>
          </a:p>
        </p:txBody>
      </p:sp>
      <p:sp>
        <p:nvSpPr>
          <p:cNvPr id="70" name="Espace réservé du texte 23"/>
          <p:cNvSpPr>
            <a:spLocks noGrp="1"/>
          </p:cNvSpPr>
          <p:nvPr>
            <p:ph type="body" sz="quarter" idx="21" hasCustomPrompt="1"/>
          </p:nvPr>
        </p:nvSpPr>
        <p:spPr>
          <a:xfrm>
            <a:off x="5871158" y="6032640"/>
            <a:ext cx="1529037" cy="210477"/>
          </a:xfrm>
          <a:prstGeom prst="rect">
            <a:avLst/>
          </a:prstGeom>
        </p:spPr>
        <p:txBody>
          <a:bodyPr wrap="none" lIns="90977" tIns="45482" rIns="90977" bIns="45482"/>
          <a:lstStyle>
            <a:lvl1pPr marL="0" indent="0">
              <a:buNone/>
              <a:defRPr lang="fr-FR" sz="831" b="1" kern="1200" baseline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Position</a:t>
            </a:r>
          </a:p>
        </p:txBody>
      </p:sp>
      <p:sp>
        <p:nvSpPr>
          <p:cNvPr id="71" name="Espace réservé du texte 23"/>
          <p:cNvSpPr>
            <a:spLocks noGrp="1"/>
          </p:cNvSpPr>
          <p:nvPr>
            <p:ph type="body" sz="quarter" idx="22" hasCustomPrompt="1"/>
          </p:nvPr>
        </p:nvSpPr>
        <p:spPr>
          <a:xfrm>
            <a:off x="6203452" y="6243117"/>
            <a:ext cx="1728444" cy="184665"/>
          </a:xfrm>
          <a:prstGeom prst="rect">
            <a:avLst/>
          </a:prstGeom>
        </p:spPr>
        <p:txBody>
          <a:bodyPr wrap="none" lIns="0" tIns="45482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</a:t>
            </a:r>
            <a:r>
              <a:rPr lang="fr-FR" dirty="0" err="1"/>
              <a:t>number</a:t>
            </a:r>
            <a:endParaRPr lang="fr-FR" dirty="0"/>
          </a:p>
        </p:txBody>
      </p:sp>
      <p:sp>
        <p:nvSpPr>
          <p:cNvPr id="72" name="Espace réservé du texte 23"/>
          <p:cNvSpPr>
            <a:spLocks noGrp="1"/>
          </p:cNvSpPr>
          <p:nvPr>
            <p:ph type="body" sz="quarter" idx="23" hasCustomPrompt="1"/>
          </p:nvPr>
        </p:nvSpPr>
        <p:spPr>
          <a:xfrm>
            <a:off x="6203701" y="6427717"/>
            <a:ext cx="1728192" cy="184666"/>
          </a:xfrm>
          <a:prstGeom prst="rect">
            <a:avLst/>
          </a:prstGeom>
        </p:spPr>
        <p:txBody>
          <a:bodyPr wrap="none" lIns="0" tIns="0" rIns="0" bIns="45482"/>
          <a:lstStyle>
            <a:lvl1pPr marL="0" indent="0">
              <a:buNone/>
              <a:defRPr lang="fr-FR" sz="831" b="0" kern="1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>
              <a:defRPr lang="fr-FR" sz="923" b="1" kern="1200" dirty="0" smtClean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>
              <a:defRPr lang="fr-FR" sz="923" b="1" kern="1200" dirty="0">
                <a:solidFill>
                  <a:srgbClr val="690F3C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Insert  email</a:t>
            </a:r>
          </a:p>
        </p:txBody>
      </p:sp>
      <p:cxnSp>
        <p:nvCxnSpPr>
          <p:cNvPr id="73" name="Connecteur droit 72"/>
          <p:cNvCxnSpPr/>
          <p:nvPr userDrawn="1"/>
        </p:nvCxnSpPr>
        <p:spPr>
          <a:xfrm>
            <a:off x="5804886" y="5805264"/>
            <a:ext cx="0" cy="864000"/>
          </a:xfrm>
          <a:prstGeom prst="line">
            <a:avLst/>
          </a:prstGeom>
          <a:ln w="3175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 userDrawn="1"/>
        </p:nvSpPr>
        <p:spPr>
          <a:xfrm>
            <a:off x="5871356" y="6243050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Tel: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5871356" y="6381572"/>
            <a:ext cx="398814" cy="219708"/>
          </a:xfrm>
          <a:prstGeom prst="rect">
            <a:avLst/>
          </a:prstGeom>
          <a:noFill/>
        </p:spPr>
        <p:txBody>
          <a:bodyPr wrap="square" lIns="83979" tIns="41983" rIns="83979" bIns="41983" rtlCol="0">
            <a:spAutoFit/>
          </a:bodyPr>
          <a:lstStyle/>
          <a:p>
            <a:pPr defTabSz="839849"/>
            <a:r>
              <a:rPr lang="fr-FR" sz="831" dirty="0">
                <a:solidFill>
                  <a:srgbClr val="B2AEA8">
                    <a:lumMod val="75000"/>
                  </a:srgbClr>
                </a:solidFill>
                <a:cs typeface="Arial" pitchFamily="34" charset="0"/>
              </a:rPr>
              <a:t>Mail: </a:t>
            </a:r>
          </a:p>
        </p:txBody>
      </p:sp>
    </p:spTree>
    <p:extLst>
      <p:ext uri="{BB962C8B-B14F-4D97-AF65-F5344CB8AC3E}">
        <p14:creationId xmlns:p14="http://schemas.microsoft.com/office/powerpoint/2010/main" val="31358045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1 Title - N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916209" y="2681487"/>
            <a:ext cx="7174523" cy="747514"/>
          </a:xfrm>
          <a:prstGeom prst="rect">
            <a:avLst/>
          </a:prstGeom>
        </p:spPr>
        <p:txBody>
          <a:bodyPr lIns="90977" tIns="45482" rIns="90977" bIns="45482"/>
          <a:lstStyle>
            <a:lvl1pPr>
              <a:defRPr lang="fr-FR" sz="3323" kern="1200" dirty="0">
                <a:solidFill>
                  <a:srgbClr val="690F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4" name="Image 23" descr="SIA_logo_cmjn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sp>
        <p:nvSpPr>
          <p:cNvPr id="30" name="Espace réservé pour une image  21"/>
          <p:cNvSpPr>
            <a:spLocks noGrp="1"/>
          </p:cNvSpPr>
          <p:nvPr>
            <p:ph type="pic" sz="quarter" idx="11" hasCustomPrompt="1"/>
          </p:nvPr>
        </p:nvSpPr>
        <p:spPr>
          <a:xfrm>
            <a:off x="6147936" y="476672"/>
            <a:ext cx="2279291" cy="648072"/>
          </a:xfrm>
          <a:prstGeom prst="rect">
            <a:avLst/>
          </a:prstGeom>
        </p:spPr>
        <p:txBody>
          <a:bodyPr lIns="90977" tIns="45482" rIns="90977" bIns="45482" anchor="ctr"/>
          <a:lstStyle>
            <a:lvl1pPr marL="0" indent="0" algn="ctr">
              <a:buNone/>
              <a:defRPr sz="1846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Insert client logo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0" descr="SIA_logo_cmjn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44" y="-363033"/>
            <a:ext cx="4095851" cy="2495909"/>
          </a:xfrm>
          <a:prstGeom prst="rect">
            <a:avLst/>
          </a:prstGeom>
        </p:spPr>
      </p:pic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07031" y="4005111"/>
            <a:ext cx="2392881" cy="381869"/>
          </a:xfrm>
          <a:prstGeom prst="rect">
            <a:avLst/>
          </a:prstGeom>
        </p:spPr>
        <p:txBody>
          <a:bodyPr lIns="90977" tIns="45482" rIns="90977" bIns="45482"/>
          <a:lstStyle>
            <a:lvl1pPr marL="0" indent="0" algn="ctr">
              <a:buNone/>
              <a:defRPr lang="fr-FR" sz="1385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date</a:t>
            </a:r>
          </a:p>
        </p:txBody>
      </p:sp>
      <p:grpSp>
        <p:nvGrpSpPr>
          <p:cNvPr id="2" name="Groupe 17"/>
          <p:cNvGrpSpPr/>
          <p:nvPr userDrawn="1"/>
        </p:nvGrpSpPr>
        <p:grpSpPr>
          <a:xfrm>
            <a:off x="4286595" y="4354143"/>
            <a:ext cx="433758" cy="32790"/>
            <a:chOff x="4259569" y="3915971"/>
            <a:chExt cx="469905" cy="32790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4549474" y="3916949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259569" y="3915971"/>
              <a:ext cx="18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439569" y="3916949"/>
              <a:ext cx="540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4490655" y="3916949"/>
              <a:ext cx="61200" cy="318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277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9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3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theme" Target="../theme/theme17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theme" Target="../theme/theme18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theme" Target="../theme/theme1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1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2.xml"/><Relationship Id="rId21" Type="http://schemas.openxmlformats.org/officeDocument/2006/relationships/theme" Target="../theme/theme20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2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09.xml"/><Relationship Id="rId19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1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1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4.xml"/><Relationship Id="rId16" Type="http://schemas.openxmlformats.org/officeDocument/2006/relationships/slideLayout" Target="../slideLayouts/slideLayout238.xml"/><Relationship Id="rId20" Type="http://schemas.openxmlformats.org/officeDocument/2006/relationships/theme" Target="../theme/theme22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2.xml"/><Relationship Id="rId19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theme" Target="../theme/theme2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18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0883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822" indent="-340822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430" indent="-284000" algn="l" defTabSz="908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044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459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884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299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721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8134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553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416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835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256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672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093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507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924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344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4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</p:sldLayoutIdLst>
  <p:txStyles>
    <p:titleStyle>
      <a:lvl1pPr algn="l" defTabSz="864274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  <a:lvl2pPr algn="l" defTabSz="864274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2pPr>
      <a:lvl3pPr algn="l" defTabSz="864274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3pPr>
      <a:lvl4pPr algn="l" defTabSz="864274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4pPr>
      <a:lvl5pPr algn="l" defTabSz="864274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5pPr>
      <a:lvl6pPr marL="455070" algn="l" defTabSz="867480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6pPr>
      <a:lvl7pPr marL="910142" algn="l" defTabSz="867480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7pPr>
      <a:lvl8pPr marL="1365213" algn="l" defTabSz="867480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8pPr>
      <a:lvl9pPr marL="1820284" algn="l" defTabSz="867480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22153" indent="-322153" algn="l" defTabSz="86427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1073" indent="-266805" algn="l" defTabSz="86427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411" indent="-212877" algn="l" defTabSz="86427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676" indent="-212877" algn="l" defTabSz="86427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46" indent="-214298" algn="l" defTabSz="86427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7723" indent="-217066" algn="l" defTabSz="86826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1855" indent="-217066" algn="l" defTabSz="86826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55984" indent="-217066" algn="l" defTabSz="86826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90118" indent="-217066" algn="l" defTabSz="86826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682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135" algn="l" defTabSz="8682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269" algn="l" defTabSz="8682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2392" algn="l" defTabSz="8682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6524" algn="l" defTabSz="8682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0656" algn="l" defTabSz="8682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788" algn="l" defTabSz="8682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8921" algn="l" defTabSz="8682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3054" algn="l" defTabSz="8682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7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</p:sldLayoutIdLst>
  <p:hf hdr="0" ftr="0" dt="0"/>
  <p:txStyles>
    <p:titleStyle>
      <a:lvl1pPr algn="l" defTabSz="903307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  <a:lvl2pPr algn="l" defTabSz="903307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0033"/>
          </a:solidFill>
          <a:latin typeface="Arial" charset="0"/>
          <a:cs typeface="Arial" charset="0"/>
        </a:defRPr>
      </a:lvl2pPr>
      <a:lvl3pPr algn="l" defTabSz="903307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0033"/>
          </a:solidFill>
          <a:latin typeface="Arial" charset="0"/>
          <a:cs typeface="Arial" charset="0"/>
        </a:defRPr>
      </a:lvl3pPr>
      <a:lvl4pPr algn="l" defTabSz="903307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0033"/>
          </a:solidFill>
          <a:latin typeface="Arial" charset="0"/>
          <a:cs typeface="Arial" charset="0"/>
        </a:defRPr>
      </a:lvl4pPr>
      <a:lvl5pPr algn="l" defTabSz="903307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0033"/>
          </a:solidFill>
          <a:latin typeface="Arial" charset="0"/>
          <a:cs typeface="Arial" charset="0"/>
        </a:defRPr>
      </a:lvl5pPr>
      <a:lvl6pPr marL="425085" algn="l" defTabSz="903307" rtl="0" fontAlgn="base">
        <a:spcBef>
          <a:spcPct val="0"/>
        </a:spcBef>
        <a:spcAft>
          <a:spcPct val="0"/>
        </a:spcAft>
        <a:defRPr sz="2000" b="1">
          <a:solidFill>
            <a:srgbClr val="660033"/>
          </a:solidFill>
          <a:latin typeface="Arial" charset="0"/>
          <a:cs typeface="Arial" charset="0"/>
        </a:defRPr>
      </a:lvl6pPr>
      <a:lvl7pPr marL="850170" algn="l" defTabSz="903307" rtl="0" fontAlgn="base">
        <a:spcBef>
          <a:spcPct val="0"/>
        </a:spcBef>
        <a:spcAft>
          <a:spcPct val="0"/>
        </a:spcAft>
        <a:defRPr sz="2000" b="1">
          <a:solidFill>
            <a:srgbClr val="660033"/>
          </a:solidFill>
          <a:latin typeface="Arial" charset="0"/>
          <a:cs typeface="Arial" charset="0"/>
        </a:defRPr>
      </a:lvl7pPr>
      <a:lvl8pPr marL="1275257" algn="l" defTabSz="903307" rtl="0" fontAlgn="base">
        <a:spcBef>
          <a:spcPct val="0"/>
        </a:spcBef>
        <a:spcAft>
          <a:spcPct val="0"/>
        </a:spcAft>
        <a:defRPr sz="2000" b="1">
          <a:solidFill>
            <a:srgbClr val="660033"/>
          </a:solidFill>
          <a:latin typeface="Arial" charset="0"/>
          <a:cs typeface="Arial" charset="0"/>
        </a:defRPr>
      </a:lvl8pPr>
      <a:lvl9pPr marL="1700344" algn="l" defTabSz="903307" rtl="0" fontAlgn="base">
        <a:spcBef>
          <a:spcPct val="0"/>
        </a:spcBef>
        <a:spcAft>
          <a:spcPct val="0"/>
        </a:spcAft>
        <a:defRPr sz="20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37999" indent="-337999" algn="l" defTabSz="90330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3569" indent="-281912" algn="l" defTabSz="90330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608" indent="-225826" algn="l" defTabSz="90330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263" indent="-225826" algn="l" defTabSz="90330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391" indent="-225826" algn="l" defTabSz="90330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779" indent="-226160" algn="l" defTabSz="9046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100" indent="-226160" algn="l" defTabSz="9046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427" indent="-226160" algn="l" defTabSz="9046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750" indent="-226160" algn="l" defTabSz="9046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0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324" algn="l" defTabSz="90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648" algn="l" defTabSz="90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973" algn="l" defTabSz="90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293" algn="l" defTabSz="90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619" algn="l" defTabSz="90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944" algn="l" defTabSz="90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265" algn="l" defTabSz="90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588" algn="l" defTabSz="9046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57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  <p:sldLayoutId id="2147483981" r:id="rId18"/>
    <p:sldLayoutId id="2147483982" r:id="rId19"/>
  </p:sldLayoutIdLst>
  <p:txStyles>
    <p:titleStyle>
      <a:lvl1pPr algn="ctr" defTabSz="839849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951" indent="-314951" algn="l" defTabSz="8398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2378" indent="-262443" algn="l" defTabSz="8398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49812" indent="-209963" algn="l" defTabSz="8398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69736" indent="-209963" algn="l" defTabSz="83984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89666" indent="-209963" algn="l" defTabSz="839849" rtl="0" eaLnBrk="1" latinLnBrk="0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09589" indent="-209963" algn="l" defTabSz="8398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29515" indent="-209963" algn="l" defTabSz="8398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49439" indent="-209963" algn="l" defTabSz="8398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69366" indent="-209963" algn="l" defTabSz="8398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984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19925" algn="l" defTabSz="83984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39849" algn="l" defTabSz="83984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59776" algn="l" defTabSz="83984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79701" algn="l" defTabSz="83984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099629" algn="l" defTabSz="83984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19551" algn="l" defTabSz="83984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39475" algn="l" defTabSz="83984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59401" algn="l" defTabSz="839849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37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  <p:sldLayoutId id="2147484001" r:id="rId18"/>
    <p:sldLayoutId id="2147484002" r:id="rId19"/>
  </p:sldLayoutIdLst>
  <p:txStyles>
    <p:titleStyle>
      <a:lvl1pPr algn="ctr" defTabSz="91161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59" indent="-341859" algn="l" defTabSz="911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86" indent="-284870" algn="l" defTabSz="9116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516" indent="-227903" algn="l" defTabSz="911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323" indent="-227903" algn="l" defTabSz="9116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132" indent="-227903" algn="l" defTabSz="91161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938" indent="-227903" algn="l" defTabSz="911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44" indent="-227903" algn="l" defTabSz="911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549" indent="-227903" algn="l" defTabSz="911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358" indent="-227903" algn="l" defTabSz="911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6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07" algn="l" defTabSz="9116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13" algn="l" defTabSz="9116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21" algn="l" defTabSz="9116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27" algn="l" defTabSz="9116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36" algn="l" defTabSz="9116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842" algn="l" defTabSz="9116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650" algn="l" defTabSz="9116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453" algn="l" defTabSz="9116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94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</p:sldLayoutIdLst>
  <p:hf hdr="0" ftr="0" dt="0"/>
  <p:txStyles>
    <p:titleStyle>
      <a:lvl1pPr algn="l" defTabSz="846900" rtl="0" eaLnBrk="0" fontAlgn="base" hangingPunct="0">
        <a:spcBef>
          <a:spcPct val="0"/>
        </a:spcBef>
        <a:spcAft>
          <a:spcPct val="0"/>
        </a:spcAft>
        <a:defRPr sz="1831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  <a:lvl2pPr algn="l" defTabSz="846900" rtl="0" eaLnBrk="0" fontAlgn="base" hangingPunct="0">
        <a:spcBef>
          <a:spcPct val="0"/>
        </a:spcBef>
        <a:spcAft>
          <a:spcPct val="0"/>
        </a:spcAft>
        <a:defRPr sz="1831" b="1">
          <a:solidFill>
            <a:srgbClr val="660033"/>
          </a:solidFill>
          <a:latin typeface="Arial" charset="0"/>
          <a:cs typeface="Arial" charset="0"/>
        </a:defRPr>
      </a:lvl2pPr>
      <a:lvl3pPr algn="l" defTabSz="846900" rtl="0" eaLnBrk="0" fontAlgn="base" hangingPunct="0">
        <a:spcBef>
          <a:spcPct val="0"/>
        </a:spcBef>
        <a:spcAft>
          <a:spcPct val="0"/>
        </a:spcAft>
        <a:defRPr sz="1831" b="1">
          <a:solidFill>
            <a:srgbClr val="660033"/>
          </a:solidFill>
          <a:latin typeface="Arial" charset="0"/>
          <a:cs typeface="Arial" charset="0"/>
        </a:defRPr>
      </a:lvl3pPr>
      <a:lvl4pPr algn="l" defTabSz="846900" rtl="0" eaLnBrk="0" fontAlgn="base" hangingPunct="0">
        <a:spcBef>
          <a:spcPct val="0"/>
        </a:spcBef>
        <a:spcAft>
          <a:spcPct val="0"/>
        </a:spcAft>
        <a:defRPr sz="1831" b="1">
          <a:solidFill>
            <a:srgbClr val="660033"/>
          </a:solidFill>
          <a:latin typeface="Arial" charset="0"/>
          <a:cs typeface="Arial" charset="0"/>
        </a:defRPr>
      </a:lvl4pPr>
      <a:lvl5pPr algn="l" defTabSz="846900" rtl="0" eaLnBrk="0" fontAlgn="base" hangingPunct="0">
        <a:spcBef>
          <a:spcPct val="0"/>
        </a:spcBef>
        <a:spcAft>
          <a:spcPct val="0"/>
        </a:spcAft>
        <a:defRPr sz="1831" b="1">
          <a:solidFill>
            <a:srgbClr val="660033"/>
          </a:solidFill>
          <a:latin typeface="Arial" charset="0"/>
          <a:cs typeface="Arial" charset="0"/>
        </a:defRPr>
      </a:lvl5pPr>
      <a:lvl6pPr marL="398541" algn="l" defTabSz="846900" rtl="0" fontAlgn="base">
        <a:spcBef>
          <a:spcPct val="0"/>
        </a:spcBef>
        <a:spcAft>
          <a:spcPct val="0"/>
        </a:spcAft>
        <a:defRPr sz="1831" b="1">
          <a:solidFill>
            <a:srgbClr val="660033"/>
          </a:solidFill>
          <a:latin typeface="Arial" charset="0"/>
          <a:cs typeface="Arial" charset="0"/>
        </a:defRPr>
      </a:lvl6pPr>
      <a:lvl7pPr marL="797082" algn="l" defTabSz="846900" rtl="0" fontAlgn="base">
        <a:spcBef>
          <a:spcPct val="0"/>
        </a:spcBef>
        <a:spcAft>
          <a:spcPct val="0"/>
        </a:spcAft>
        <a:defRPr sz="1831" b="1">
          <a:solidFill>
            <a:srgbClr val="660033"/>
          </a:solidFill>
          <a:latin typeface="Arial" charset="0"/>
          <a:cs typeface="Arial" charset="0"/>
        </a:defRPr>
      </a:lvl7pPr>
      <a:lvl8pPr marL="1195624" algn="l" defTabSz="846900" rtl="0" fontAlgn="base">
        <a:spcBef>
          <a:spcPct val="0"/>
        </a:spcBef>
        <a:spcAft>
          <a:spcPct val="0"/>
        </a:spcAft>
        <a:defRPr sz="1831" b="1">
          <a:solidFill>
            <a:srgbClr val="660033"/>
          </a:solidFill>
          <a:latin typeface="Arial" charset="0"/>
          <a:cs typeface="Arial" charset="0"/>
        </a:defRPr>
      </a:lvl8pPr>
      <a:lvl9pPr marL="1594165" algn="l" defTabSz="846900" rtl="0" fontAlgn="base">
        <a:spcBef>
          <a:spcPct val="0"/>
        </a:spcBef>
        <a:spcAft>
          <a:spcPct val="0"/>
        </a:spcAft>
        <a:defRPr sz="1831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16896" indent="-316896" algn="l" defTabSz="846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64" kern="1200">
          <a:solidFill>
            <a:schemeClr val="tx1"/>
          </a:solidFill>
          <a:latin typeface="+mn-lt"/>
          <a:ea typeface="+mn-ea"/>
          <a:cs typeface="+mn-cs"/>
        </a:defRPr>
      </a:lvl1pPr>
      <a:lvl2pPr marL="687761" indent="-264311" algn="l" defTabSz="846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15" kern="1200">
          <a:solidFill>
            <a:schemeClr val="tx1"/>
          </a:solidFill>
          <a:latin typeface="+mn-lt"/>
          <a:ea typeface="+mn-ea"/>
          <a:cs typeface="+mn-cs"/>
        </a:defRPr>
      </a:lvl2pPr>
      <a:lvl3pPr marL="1060009" indent="-211725" algn="l" defTabSz="846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66" kern="1200">
          <a:solidFill>
            <a:schemeClr val="tx1"/>
          </a:solidFill>
          <a:latin typeface="+mn-lt"/>
          <a:ea typeface="+mn-ea"/>
          <a:cs typeface="+mn-cs"/>
        </a:defRPr>
      </a:lvl3pPr>
      <a:lvl4pPr marL="1483459" indent="-211725" algn="l" defTabSz="846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31" kern="1200">
          <a:solidFill>
            <a:schemeClr val="tx1"/>
          </a:solidFill>
          <a:latin typeface="+mn-lt"/>
          <a:ea typeface="+mn-ea"/>
          <a:cs typeface="+mn-cs"/>
        </a:defRPr>
      </a:lvl4pPr>
      <a:lvl5pPr marL="1908293" indent="-211725" algn="l" defTabSz="846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31" kern="1200">
          <a:solidFill>
            <a:schemeClr val="tx1"/>
          </a:solidFill>
          <a:latin typeface="+mn-lt"/>
          <a:ea typeface="+mn-ea"/>
          <a:cs typeface="+mn-cs"/>
        </a:defRPr>
      </a:lvl5pPr>
      <a:lvl6pPr marL="2332431" indent="-212038" algn="l" defTabSz="848158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6pPr>
      <a:lvl7pPr marL="2756510" indent="-212038" algn="l" defTabSz="848158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7pPr>
      <a:lvl8pPr marL="3180588" indent="-212038" algn="l" defTabSz="848158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8pPr>
      <a:lvl9pPr marL="3604666" indent="-212038" algn="l" defTabSz="848158" rtl="0" eaLnBrk="1" latinLnBrk="0" hangingPunct="1">
        <a:spcBef>
          <a:spcPct val="20000"/>
        </a:spcBef>
        <a:buFont typeface="Arial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815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1pPr>
      <a:lvl2pPr marL="424079" algn="l" defTabSz="84815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2pPr>
      <a:lvl3pPr marL="848158" algn="l" defTabSz="84815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3pPr>
      <a:lvl4pPr marL="1272235" algn="l" defTabSz="84815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4pPr>
      <a:lvl5pPr marL="1696313" algn="l" defTabSz="84815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5pPr>
      <a:lvl6pPr marL="2120393" algn="l" defTabSz="84815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6pPr>
      <a:lvl7pPr marL="2544471" algn="l" defTabSz="84815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7pPr>
      <a:lvl8pPr marL="2968549" algn="l" defTabSz="84815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8pPr>
      <a:lvl9pPr marL="3392629" algn="l" defTabSz="84815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26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</p:sldLayoutIdLst>
  <p:txStyles>
    <p:titleStyle>
      <a:lvl1pPr algn="l" defTabSz="842621" rtl="0" eaLnBrk="1" latinLnBrk="0" hangingPunct="1">
        <a:spcBef>
          <a:spcPct val="0"/>
        </a:spcBef>
        <a:buNone/>
        <a:defRPr sz="1900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15980" indent="-315980" algn="l" defTabSz="84262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4626" indent="-263317" algn="l" defTabSz="84262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273" indent="-210655" algn="l" defTabSz="8426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4581" indent="-210655" algn="l" defTabSz="84262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5889" indent="-210655" algn="l" defTabSz="842621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17198" indent="-210655" algn="l" defTabSz="84262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07" indent="-210655" algn="l" defTabSz="84262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817" indent="-210655" algn="l" defTabSz="84262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81125" indent="-210655" algn="l" defTabSz="84262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26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309" algn="l" defTabSz="8426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621" algn="l" defTabSz="8426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927" algn="l" defTabSz="8426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5234" algn="l" defTabSz="8426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6545" algn="l" defTabSz="8426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7854" algn="l" defTabSz="8426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9161" algn="l" defTabSz="8426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70473" algn="l" defTabSz="8426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01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</p:sldLayoutIdLst>
  <p:txStyles>
    <p:titleStyle>
      <a:lvl1pPr algn="l" defTabSz="911013" rtl="0" eaLnBrk="1" latinLnBrk="0" hangingPunct="1">
        <a:spcBef>
          <a:spcPct val="0"/>
        </a:spcBef>
        <a:buNone/>
        <a:defRPr sz="2000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1633" indent="-341633" algn="l" defTabSz="91101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95" indent="-284691" algn="l" defTabSz="91101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66" indent="-227752" algn="l" defTabSz="91101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273" indent="-227752" algn="l" defTabSz="9110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777" indent="-227752" algn="l" defTabSz="9110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83" indent="-227752" algn="l" defTabSz="9110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88" indent="-227752" algn="l" defTabSz="9110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96" indent="-227752" algn="l" defTabSz="9110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803" indent="-227752" algn="l" defTabSz="9110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1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07" algn="l" defTabSz="911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13" algn="l" defTabSz="911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19" algn="l" defTabSz="911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24" algn="l" defTabSz="911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34" algn="l" defTabSz="911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38" algn="l" defTabSz="911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41" algn="l" defTabSz="911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50" algn="l" defTabSz="911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27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  <p:sldLayoutId id="2147484080" r:id="rId17"/>
    <p:sldLayoutId id="2147484081" r:id="rId18"/>
    <p:sldLayoutId id="2147484082" r:id="rId19"/>
  </p:sldLayoutIdLst>
  <p:txStyles>
    <p:titleStyle>
      <a:lvl1pPr algn="ctr" defTabSz="9084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60" indent="-340660" algn="l" defTabSz="90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077" indent="-283865" algn="l" defTabSz="908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504" indent="-227101" algn="l" defTabSz="90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703" indent="-227101" algn="l" defTabSz="908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911" indent="-227101" algn="l" defTabSz="90840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8110" indent="-227101" algn="l" defTabSz="90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316" indent="-227101" algn="l" defTabSz="90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6512" indent="-227101" algn="l" defTabSz="90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715" indent="-227101" algn="l" defTabSz="908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08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01" algn="l" defTabSz="908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403" algn="l" defTabSz="908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607" algn="l" defTabSz="908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807" algn="l" defTabSz="908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012" algn="l" defTabSz="908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209" algn="l" defTabSz="908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410" algn="l" defTabSz="908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615" algn="l" defTabSz="908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6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  <p:sldLayoutId id="2147484118" r:id="rId18"/>
    <p:sldLayoutId id="2147484119" r:id="rId19"/>
  </p:sldLayoutIdLst>
  <p:txStyles>
    <p:titleStyle>
      <a:lvl1pPr algn="ctr" defTabSz="90872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782" indent="-340782" algn="l" defTabSz="9087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344" indent="-283967" algn="l" defTabSz="9087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911" indent="-227182" algn="l" defTabSz="9087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273" indent="-227182" algn="l" defTabSz="9087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645" indent="-227182" algn="l" defTabSz="90872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007" indent="-227182" algn="l" defTabSz="9087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376" indent="-227182" algn="l" defTabSz="9087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736" indent="-227182" algn="l" defTabSz="9087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102" indent="-227182" algn="l" defTabSz="9087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08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63" algn="l" defTabSz="908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29" algn="l" defTabSz="908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097" algn="l" defTabSz="908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459" algn="l" defTabSz="908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827" algn="l" defTabSz="908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188" algn="l" defTabSz="908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553" algn="l" defTabSz="908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919" algn="l" defTabSz="9087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  <p:sldLayoutId id="2147484195" r:id="rId18"/>
    <p:sldLayoutId id="2147484196" r:id="rId19"/>
  </p:sldLayoutIdLst>
  <p:txStyles>
    <p:titleStyle>
      <a:lvl1pPr algn="ctr" defTabSz="79043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422" indent="-296422" algn="l" defTabSz="790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27" indent="-247001" algn="l" defTabSz="7904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8043" indent="-197607" algn="l" defTabSz="790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256" indent="-197607" algn="l" defTabSz="790434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478" indent="-197607" algn="l" defTabSz="790434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693" indent="-197607" algn="l" defTabSz="790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8914" indent="-197607" algn="l" defTabSz="790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4125" indent="-197607" algn="l" defTabSz="790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345" indent="-197607" algn="l" defTabSz="790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904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16" algn="l" defTabSz="7904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34" algn="l" defTabSz="7904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652" algn="l" defTabSz="7904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868" algn="l" defTabSz="7904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087" algn="l" defTabSz="7904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301" algn="l" defTabSz="7904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518" algn="l" defTabSz="7904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738" algn="l" defTabSz="7904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98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hf hdr="0" ftr="0" dt="0"/>
  <p:txStyles>
    <p:titleStyle>
      <a:lvl1pPr algn="l" defTabSz="859960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  <a:lvl2pPr algn="l" defTabSz="85996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2pPr>
      <a:lvl3pPr algn="l" defTabSz="85996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3pPr>
      <a:lvl4pPr algn="l" defTabSz="85996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4pPr>
      <a:lvl5pPr algn="l" defTabSz="859960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5pPr>
      <a:lvl6pPr marL="405712" algn="l" defTabSz="862135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6pPr>
      <a:lvl7pPr marL="811421" algn="l" defTabSz="862135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7pPr>
      <a:lvl8pPr marL="1217140" algn="l" defTabSz="862135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8pPr>
      <a:lvl9pPr marL="1622849" algn="l" defTabSz="862135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20019" indent="-320019" algn="l" defTabSz="8599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7839" indent="-266449" algn="l" defTabSz="8599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071" indent="-212878" algn="l" defTabSz="8599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465" indent="-212878" algn="l" defTabSz="8599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67" indent="-212878" algn="l" defTabSz="8599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406" indent="-215852" algn="l" defTabSz="8634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107" indent="-215852" algn="l" defTabSz="8634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7818" indent="-215852" algn="l" defTabSz="8634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9523" indent="-215852" algn="l" defTabSz="8634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634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05" algn="l" defTabSz="8634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418" algn="l" defTabSz="8634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118" algn="l" defTabSz="8634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6835" algn="l" defTabSz="8634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540" algn="l" defTabSz="8634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251" algn="l" defTabSz="8634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1963" algn="l" defTabSz="8634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3669" algn="l" defTabSz="8634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20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  <p:sldLayoutId id="2147484230" r:id="rId15"/>
    <p:sldLayoutId id="2147484231" r:id="rId16"/>
    <p:sldLayoutId id="2147484232" r:id="rId17"/>
    <p:sldLayoutId id="2147484233" r:id="rId18"/>
    <p:sldLayoutId id="2147484234" r:id="rId19"/>
    <p:sldLayoutId id="2147484236" r:id="rId20"/>
  </p:sldLayoutIdLst>
  <p:txStyles>
    <p:titleStyle>
      <a:lvl1pPr algn="ctr" defTabSz="849027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394" indent="-318394" algn="l" defTabSz="849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9834" indent="-265310" algn="l" defTabSz="849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283" indent="-212258" algn="l" defTabSz="849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6" indent="-212258" algn="l" defTabSz="849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0314" indent="-212258" algn="l" defTabSz="849027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826" indent="-212258" algn="l" defTabSz="849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343" indent="-212258" algn="l" defTabSz="849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850" indent="-212258" algn="l" defTabSz="849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366" indent="-212258" algn="l" defTabSz="849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90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12" algn="l" defTabSz="8490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7" algn="l" defTabSz="8490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543" algn="l" defTabSz="8490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054" algn="l" defTabSz="8490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571" algn="l" defTabSz="8490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081" algn="l" defTabSz="8490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594" algn="l" defTabSz="8490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6111" algn="l" defTabSz="8490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2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</p:sldLayoutIdLst>
  <p:txStyles>
    <p:titleStyle>
      <a:lvl1pPr algn="l" defTabSz="840958" rtl="0" eaLnBrk="1" latinLnBrk="0" hangingPunct="1">
        <a:spcBef>
          <a:spcPct val="0"/>
        </a:spcBef>
        <a:buNone/>
        <a:defRPr sz="1900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15359" indent="-315359" algn="l" defTabSz="8409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276" indent="-262796" algn="l" defTabSz="84095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195" indent="-210240" algn="l" defTabSz="84095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1672" indent="-210240" algn="l" defTabSz="84095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148" indent="-210240" algn="l" defTabSz="84095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12625" indent="-210240" algn="l" defTabSz="84095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104" indent="-210240" algn="l" defTabSz="84095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53584" indent="-210240" algn="l" defTabSz="84095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74061" indent="-210240" algn="l" defTabSz="84095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09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478" algn="l" defTabSz="8409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0958" algn="l" defTabSz="8409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440" algn="l" defTabSz="8409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908" algn="l" defTabSz="8409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388" algn="l" defTabSz="8409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2868" algn="l" defTabSz="8409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3343" algn="l" defTabSz="8409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3824" algn="l" defTabSz="8409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03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  <p:sldLayoutId id="2147484318" r:id="rId18"/>
    <p:sldLayoutId id="2147484319" r:id="rId19"/>
  </p:sldLayoutIdLst>
  <p:txStyles>
    <p:titleStyle>
      <a:lvl1pPr algn="ctr" defTabSz="850265" rtl="0" eaLnBrk="1" latinLnBrk="0" hangingPunct="1">
        <a:spcBef>
          <a:spcPct val="0"/>
        </a:spcBef>
        <a:buNone/>
        <a:defRPr sz="4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856" indent="-318856" algn="l" defTabSz="850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91" kern="1200">
          <a:solidFill>
            <a:schemeClr val="tx1"/>
          </a:solidFill>
          <a:latin typeface="+mn-lt"/>
          <a:ea typeface="+mn-ea"/>
          <a:cs typeface="+mn-cs"/>
        </a:defRPr>
      </a:lvl1pPr>
      <a:lvl2pPr marL="690840" indent="-265698" algn="l" defTabSz="850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17" kern="1200">
          <a:solidFill>
            <a:schemeClr val="tx1"/>
          </a:solidFill>
          <a:latin typeface="+mn-lt"/>
          <a:ea typeface="+mn-ea"/>
          <a:cs typeface="+mn-cs"/>
        </a:defRPr>
      </a:lvl2pPr>
      <a:lvl3pPr marL="1062831" indent="-212568" algn="l" defTabSz="850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43" kern="1200">
          <a:solidFill>
            <a:schemeClr val="tx1"/>
          </a:solidFill>
          <a:latin typeface="+mn-lt"/>
          <a:ea typeface="+mn-ea"/>
          <a:cs typeface="+mn-cs"/>
        </a:defRPr>
      </a:lvl3pPr>
      <a:lvl4pPr marL="1487962" indent="-212568" algn="l" defTabSz="850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9" kern="1200">
          <a:solidFill>
            <a:schemeClr val="tx1"/>
          </a:solidFill>
          <a:latin typeface="+mn-lt"/>
          <a:ea typeface="+mn-ea"/>
          <a:cs typeface="+mn-cs"/>
        </a:defRPr>
      </a:lvl4pPr>
      <a:lvl5pPr marL="1913097" indent="-212568" algn="l" defTabSz="850265" rtl="0" eaLnBrk="1" latinLnBrk="0" hangingPunct="1">
        <a:spcBef>
          <a:spcPct val="20000"/>
        </a:spcBef>
        <a:buFont typeface="Arial" panose="020B0604020202020204" pitchFamily="34" charset="0"/>
        <a:buChar char="»"/>
        <a:defRPr sz="1869" kern="1200">
          <a:solidFill>
            <a:schemeClr val="tx1"/>
          </a:solidFill>
          <a:latin typeface="+mn-lt"/>
          <a:ea typeface="+mn-ea"/>
          <a:cs typeface="+mn-cs"/>
        </a:defRPr>
      </a:lvl5pPr>
      <a:lvl6pPr marL="2338227" indent="-212568" algn="l" defTabSz="850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6pPr>
      <a:lvl7pPr marL="2763362" indent="-212568" algn="l" defTabSz="850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7pPr>
      <a:lvl8pPr marL="3188492" indent="-212568" algn="l" defTabSz="850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8pPr>
      <a:lvl9pPr marL="3613627" indent="-212568" algn="l" defTabSz="850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50265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5131" algn="l" defTabSz="850265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0265" algn="l" defTabSz="850265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75397" algn="l" defTabSz="850265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0529" algn="l" defTabSz="850265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25665" algn="l" defTabSz="850265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50794" algn="l" defTabSz="850265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75925" algn="l" defTabSz="850265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01059" algn="l" defTabSz="850265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3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  <p:sldLayoutId id="2147484334" r:id="rId14"/>
    <p:sldLayoutId id="2147484335" r:id="rId15"/>
    <p:sldLayoutId id="2147484336" r:id="rId16"/>
    <p:sldLayoutId id="2147484337" r:id="rId17"/>
    <p:sldLayoutId id="2147484338" r:id="rId18"/>
    <p:sldLayoutId id="2147484339" r:id="rId19"/>
  </p:sldLayoutIdLst>
  <p:txStyles>
    <p:titleStyle>
      <a:lvl1pPr algn="ctr" defTabSz="838946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613" indent="-314613" algn="l" defTabSz="838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1645" indent="-262160" algn="l" defTabSz="838946" rtl="0" eaLnBrk="1" latinLnBrk="0" hangingPunct="1">
        <a:spcBef>
          <a:spcPct val="20000"/>
        </a:spcBef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48682" indent="-209737" algn="l" defTabSz="838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68153" indent="-209737" algn="l" defTabSz="8389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87632" indent="-209737" algn="l" defTabSz="838946" rtl="0" eaLnBrk="1" latinLnBrk="0" hangingPunct="1">
        <a:spcBef>
          <a:spcPct val="20000"/>
        </a:spcBef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07103" indent="-209737" algn="l" defTabSz="838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26580" indent="-209737" algn="l" defTabSz="838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46048" indent="-209737" algn="l" defTabSz="838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65523" indent="-209737" algn="l" defTabSz="838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894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19471" algn="l" defTabSz="83894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38946" algn="l" defTabSz="83894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58422" algn="l" defTabSz="83894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77893" algn="l" defTabSz="83894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097369" algn="l" defTabSz="83894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16839" algn="l" defTabSz="83894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36311" algn="l" defTabSz="83894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55786" algn="l" defTabSz="838946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15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</p:sldLayoutIdLst>
  <p:txStyles>
    <p:titleStyle>
      <a:lvl1pPr algn="ctr" defTabSz="90883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822" indent="-340822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430" indent="-284000" algn="l" defTabSz="908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044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459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884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299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721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8134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553" indent="-227209" algn="l" defTabSz="908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416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835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256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672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093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507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924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344" algn="l" defTabSz="908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12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l" defTabSz="908236" rtl="0" eaLnBrk="1" latinLnBrk="0" hangingPunct="1">
        <a:spcBef>
          <a:spcPct val="0"/>
        </a:spcBef>
        <a:buNone/>
        <a:defRPr sz="2000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0596" indent="-340596" algn="l" defTabSz="9082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7938" indent="-283822" algn="l" defTabSz="90823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298" indent="-227057" algn="l" defTabSz="9082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413" indent="-227057" algn="l" defTabSz="90823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531" indent="-227057" algn="l" defTabSz="90823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648" indent="-227057" algn="l" defTabSz="9082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767" indent="-227057" algn="l" defTabSz="9082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887" indent="-227057" algn="l" defTabSz="9082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005" indent="-227057" algn="l" defTabSz="9082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082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18" algn="l" defTabSz="9082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236" algn="l" defTabSz="9082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356" algn="l" defTabSz="9082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471" algn="l" defTabSz="9082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591" algn="l" defTabSz="9082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710" algn="l" defTabSz="9082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823" algn="l" defTabSz="9082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947" algn="l" defTabSz="9082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5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</p:sldLayoutIdLst>
  <p:hf hdr="0" ftr="0" dt="0"/>
  <p:txStyles>
    <p:titleStyle>
      <a:lvl1pPr algn="l" defTabSz="867601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  <a:lvl2pPr algn="l" defTabSz="867601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2pPr>
      <a:lvl3pPr algn="l" defTabSz="867601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3pPr>
      <a:lvl4pPr algn="l" defTabSz="867601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4pPr>
      <a:lvl5pPr algn="l" defTabSz="867601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5pPr>
      <a:lvl6pPr marL="408283" algn="l" defTabSz="867601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6pPr>
      <a:lvl7pPr marL="816561" algn="l" defTabSz="867601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7pPr>
      <a:lvl8pPr marL="1224848" algn="l" defTabSz="867601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8pPr>
      <a:lvl9pPr marL="1633126" algn="l" defTabSz="867601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24642" indent="-324642" algn="l" defTabSz="86760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4570" indent="-270771" algn="l" defTabSz="86760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915" indent="-216901" algn="l" defTabSz="86760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713" indent="-216901" algn="l" defTabSz="86760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934" indent="-216901" algn="l" defTabSz="86760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9438" indent="-217222" algn="l" defTabSz="8688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3881" indent="-217222" algn="l" defTabSz="8688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58323" indent="-217222" algn="l" defTabSz="8688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92768" indent="-217222" algn="l" defTabSz="86889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688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447" algn="l" defTabSz="8688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893" algn="l" defTabSz="8688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328" algn="l" defTabSz="8688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772" algn="l" defTabSz="8688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2216" algn="l" defTabSz="8688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660" algn="l" defTabSz="8688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1104" algn="l" defTabSz="8688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5548" algn="l" defTabSz="8688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36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txStyles>
    <p:titleStyle>
      <a:lvl1pPr algn="l" defTabSz="840052" rtl="0" eaLnBrk="1" latinLnBrk="0" hangingPunct="1">
        <a:spcBef>
          <a:spcPct val="0"/>
        </a:spcBef>
        <a:buNone/>
        <a:defRPr sz="1900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15020" indent="-315020" algn="l" defTabSz="8400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2544" indent="-262514" algn="l" defTabSz="84005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0063" indent="-210014" algn="l" defTabSz="8400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0088" indent="-210014" algn="l" defTabSz="84005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112" indent="-210014" algn="l" defTabSz="840052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135" indent="-210014" algn="l" defTabSz="84005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161" indent="-210014" algn="l" defTabSz="84005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190" indent="-210014" algn="l" defTabSz="84005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70212" indent="-210014" algn="l" defTabSz="84005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026" algn="l" defTabSz="84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0052" algn="l" defTabSz="84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84" algn="l" defTabSz="84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0097" algn="l" defTabSz="84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0124" algn="l" defTabSz="84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154" algn="l" defTabSz="84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0174" algn="l" defTabSz="84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0203" algn="l" defTabSz="8400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7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</p:sldLayoutIdLst>
  <p:hf hdr="0" ftr="0" dt="0"/>
  <p:txStyles>
    <p:titleStyle>
      <a:lvl1pPr algn="l" defTabSz="867298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  <a:lvl2pPr algn="l" defTabSz="867298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2pPr>
      <a:lvl3pPr algn="l" defTabSz="867298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3pPr>
      <a:lvl4pPr algn="l" defTabSz="867298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4pPr>
      <a:lvl5pPr algn="l" defTabSz="867298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5pPr>
      <a:lvl6pPr marL="408723" algn="l" defTabSz="868537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6pPr>
      <a:lvl7pPr marL="817443" algn="l" defTabSz="868537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7pPr>
      <a:lvl8pPr marL="1226168" algn="l" defTabSz="868537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8pPr>
      <a:lvl9pPr marL="1634886" algn="l" defTabSz="868537" rtl="0" fontAlgn="base">
        <a:spcBef>
          <a:spcPct val="0"/>
        </a:spcBef>
        <a:spcAft>
          <a:spcPct val="0"/>
        </a:spcAft>
        <a:defRPr sz="19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24448" indent="-324448" algn="l" defTabSz="86729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4284" indent="-270636" algn="l" defTabSz="86729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708" indent="-216825" algn="l" defTabSz="86729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939" indent="-216825" algn="l" defTabSz="86729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6170" indent="-216825" algn="l" defTabSz="86729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2014" indent="-217456" algn="l" defTabSz="8698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6924" indent="-217456" algn="l" defTabSz="8698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1835" indent="-217456" algn="l" defTabSz="8698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96747" indent="-217456" algn="l" defTabSz="86982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69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915" algn="l" defTabSz="869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9829" algn="l" defTabSz="869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733" algn="l" defTabSz="869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9646" algn="l" defTabSz="869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4558" algn="l" defTabSz="869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9471" algn="l" defTabSz="869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4383" algn="l" defTabSz="869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296" algn="l" defTabSz="869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5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</p:sldLayoutIdLst>
  <p:hf hdr="0" ftr="0" dt="0"/>
  <p:txStyles>
    <p:titleStyle>
      <a:lvl1pPr algn="l" defTabSz="844317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rgbClr val="660033"/>
          </a:solidFill>
          <a:latin typeface="Arial" pitchFamily="34" charset="0"/>
          <a:ea typeface="+mj-ea"/>
          <a:cs typeface="Arial" pitchFamily="34" charset="0"/>
        </a:defRPr>
      </a:lvl1pPr>
      <a:lvl2pPr algn="l" defTabSz="844317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660033"/>
          </a:solidFill>
          <a:latin typeface="Arial" charset="0"/>
          <a:cs typeface="Arial" charset="0"/>
        </a:defRPr>
      </a:lvl2pPr>
      <a:lvl3pPr algn="l" defTabSz="844317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660033"/>
          </a:solidFill>
          <a:latin typeface="Arial" charset="0"/>
          <a:cs typeface="Arial" charset="0"/>
        </a:defRPr>
      </a:lvl3pPr>
      <a:lvl4pPr algn="l" defTabSz="844317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660033"/>
          </a:solidFill>
          <a:latin typeface="Arial" charset="0"/>
          <a:cs typeface="Arial" charset="0"/>
        </a:defRPr>
      </a:lvl4pPr>
      <a:lvl5pPr algn="l" defTabSz="844317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660033"/>
          </a:solidFill>
          <a:latin typeface="Arial" charset="0"/>
          <a:cs typeface="Arial" charset="0"/>
        </a:defRPr>
      </a:lvl5pPr>
      <a:lvl6pPr marL="397327" algn="l" defTabSz="844317" rtl="0" fontAlgn="base">
        <a:spcBef>
          <a:spcPct val="0"/>
        </a:spcBef>
        <a:spcAft>
          <a:spcPct val="0"/>
        </a:spcAft>
        <a:defRPr sz="1800" b="1">
          <a:solidFill>
            <a:srgbClr val="660033"/>
          </a:solidFill>
          <a:latin typeface="Arial" charset="0"/>
          <a:cs typeface="Arial" charset="0"/>
        </a:defRPr>
      </a:lvl6pPr>
      <a:lvl7pPr marL="794652" algn="l" defTabSz="844317" rtl="0" fontAlgn="base">
        <a:spcBef>
          <a:spcPct val="0"/>
        </a:spcBef>
        <a:spcAft>
          <a:spcPct val="0"/>
        </a:spcAft>
        <a:defRPr sz="1800" b="1">
          <a:solidFill>
            <a:srgbClr val="660033"/>
          </a:solidFill>
          <a:latin typeface="Arial" charset="0"/>
          <a:cs typeface="Arial" charset="0"/>
        </a:defRPr>
      </a:lvl7pPr>
      <a:lvl8pPr marL="1191980" algn="l" defTabSz="844317" rtl="0" fontAlgn="base">
        <a:spcBef>
          <a:spcPct val="0"/>
        </a:spcBef>
        <a:spcAft>
          <a:spcPct val="0"/>
        </a:spcAft>
        <a:defRPr sz="1800" b="1">
          <a:solidFill>
            <a:srgbClr val="660033"/>
          </a:solidFill>
          <a:latin typeface="Arial" charset="0"/>
          <a:cs typeface="Arial" charset="0"/>
        </a:defRPr>
      </a:lvl8pPr>
      <a:lvl9pPr marL="1589307" algn="l" defTabSz="844317" rtl="0" fontAlgn="base">
        <a:spcBef>
          <a:spcPct val="0"/>
        </a:spcBef>
        <a:spcAft>
          <a:spcPct val="0"/>
        </a:spcAft>
        <a:defRPr sz="18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15932" indent="-315932" algn="l" defTabSz="84431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6" indent="-263507" algn="l" defTabSz="84431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6777" indent="-211079" algn="l" defTabSz="84431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8940" indent="-211079" algn="l" defTabSz="84431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2478" indent="-211079" algn="l" defTabSz="84431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329" indent="-211392" algn="l" defTabSz="8455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8108" indent="-211392" algn="l" defTabSz="8455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897" indent="-211392" algn="l" defTabSz="8455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3680" indent="-211392" algn="l" defTabSz="8455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55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2787" algn="l" defTabSz="8455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5574" algn="l" defTabSz="8455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8360" algn="l" defTabSz="8455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148" algn="l" defTabSz="8455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13932" algn="l" defTabSz="8455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36719" algn="l" defTabSz="8455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59503" algn="l" defTabSz="8455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82291" algn="l" defTabSz="8455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79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</p:sldLayoutIdLst>
  <p:txStyles>
    <p:titleStyle>
      <a:lvl1pPr algn="ctr" defTabSz="9098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188" indent="-341188" algn="l" defTabSz="90981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224" indent="-284306" algn="l" defTabSz="9098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268" indent="-227454" algn="l" defTabSz="9098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174" indent="-227454" algn="l" defTabSz="9098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87" indent="-227454" algn="l" defTabSz="90981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992" indent="-227454" algn="l" defTabSz="9098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901" indent="-227454" algn="l" defTabSz="9098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807" indent="-227454" algn="l" defTabSz="9098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717" indent="-227454" algn="l" defTabSz="9098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07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14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23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631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541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45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352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260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4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27384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07504" y="4462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« fraternité » </a:t>
            </a:r>
            <a:r>
              <a:rPr lang="fr-FR" sz="3600" b="1" dirty="0" err="1" smtClean="0">
                <a:solidFill>
                  <a:schemeClr val="bg1"/>
                </a:solidFill>
                <a:latin typeface="Centaur" panose="02030504050205020304" pitchFamily="18" charset="0"/>
              </a:rPr>
              <a:t>im</a:t>
            </a:r>
            <a:r>
              <a:rPr lang="fr-FR" sz="3600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</a:t>
            </a:r>
            <a:r>
              <a:rPr lang="fr-FR" sz="3600" b="1" dirty="0" err="1" smtClean="0">
                <a:solidFill>
                  <a:schemeClr val="bg1"/>
                </a:solidFill>
                <a:latin typeface="Centaur" panose="02030504050205020304" pitchFamily="18" charset="0"/>
              </a:rPr>
              <a:t>französischen</a:t>
            </a:r>
            <a:r>
              <a:rPr lang="fr-FR" sz="3600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 </a:t>
            </a:r>
            <a:r>
              <a:rPr lang="fr-FR" sz="3600" b="1" dirty="0" err="1" smtClean="0">
                <a:solidFill>
                  <a:schemeClr val="bg1"/>
                </a:solidFill>
                <a:latin typeface="Centaur" panose="02030504050205020304" pitchFamily="18" charset="0"/>
              </a:rPr>
              <a:t>Recht</a:t>
            </a:r>
            <a:endParaRPr lang="fr-FR" sz="3600" b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r>
              <a:rPr lang="fr-FR" sz="2400" dirty="0" err="1" smtClean="0">
                <a:solidFill>
                  <a:schemeClr val="bg1"/>
                </a:solidFill>
                <a:latin typeface="Centaur" panose="02030504050205020304" pitchFamily="18" charset="0"/>
              </a:rPr>
              <a:t>Vortrag</a:t>
            </a:r>
            <a:r>
              <a:rPr lang="fr-FR" sz="2400" dirty="0" smtClean="0">
                <a:solidFill>
                  <a:schemeClr val="bg1"/>
                </a:solidFill>
                <a:latin typeface="Centaur" panose="02030504050205020304" pitchFamily="18" charset="0"/>
              </a:rPr>
              <a:t> – Jérôme </a:t>
            </a:r>
            <a:r>
              <a:rPr lang="fr-FR" sz="2400" dirty="0" err="1" smtClean="0">
                <a:solidFill>
                  <a:schemeClr val="bg1"/>
                </a:solidFill>
                <a:latin typeface="Centaur" panose="02030504050205020304" pitchFamily="18" charset="0"/>
              </a:rPr>
              <a:t>Lagoutte</a:t>
            </a:r>
            <a:endParaRPr lang="en-US" sz="2400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1759" y="6021288"/>
            <a:ext cx="2560867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Vichy</a:t>
            </a:r>
            <a:r>
              <a:rPr lang="en-US" sz="2400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,</a:t>
            </a:r>
          </a:p>
          <a:p>
            <a:pPr algn="ctr"/>
            <a:r>
              <a:rPr lang="fr-FR" i="1" dirty="0" err="1" smtClean="0">
                <a:solidFill>
                  <a:schemeClr val="bg1"/>
                </a:solidFill>
                <a:latin typeface="Centaur" panose="02030504050205020304" pitchFamily="18" charset="0"/>
              </a:rPr>
              <a:t>Donnerstag</a:t>
            </a:r>
            <a:r>
              <a:rPr lang="fr-FR" i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, 26. </a:t>
            </a:r>
            <a:r>
              <a:rPr lang="fr-FR" i="1" dirty="0" err="1" smtClean="0">
                <a:solidFill>
                  <a:schemeClr val="bg1"/>
                </a:solidFill>
                <a:latin typeface="Centaur" panose="02030504050205020304" pitchFamily="18" charset="0"/>
              </a:rPr>
              <a:t>Juli</a:t>
            </a:r>
            <a:endParaRPr lang="fr-FR" i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Einführung</a:t>
            </a:r>
            <a:r>
              <a:rPr lang="en-US" dirty="0" smtClean="0"/>
              <a:t> in das </a:t>
            </a:r>
            <a:r>
              <a:rPr lang="en-US" dirty="0" err="1" smtClean="0"/>
              <a:t>französische</a:t>
            </a:r>
            <a:r>
              <a:rPr lang="en-US" dirty="0" smtClean="0"/>
              <a:t> </a:t>
            </a:r>
            <a:r>
              <a:rPr lang="en-US" dirty="0" err="1" smtClean="0"/>
              <a:t>Recht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908835" rtl="0">
              <a:spcBef>
                <a:spcPct val="0"/>
              </a:spcBef>
            </a:pPr>
            <a:r>
              <a:rPr lang="fr-FR" sz="1600" b="1" dirty="0" smtClean="0"/>
              <a:t>Der </a:t>
            </a:r>
            <a:r>
              <a:rPr lang="fr-FR" sz="1600" b="1" dirty="0" err="1" smtClean="0"/>
              <a:t>Begriff</a:t>
            </a:r>
            <a:r>
              <a:rPr lang="fr-FR" sz="1600" b="1" dirty="0" smtClean="0"/>
              <a:t> « fraternité » </a:t>
            </a:r>
            <a:r>
              <a:rPr lang="fr-FR" sz="1600" b="1" dirty="0" err="1" smtClean="0"/>
              <a:t>im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französischen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Rechtssystem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4" name="Espace réservé du contenu 7"/>
          <p:cNvSpPr txBox="1">
            <a:spLocks/>
          </p:cNvSpPr>
          <p:nvPr/>
        </p:nvSpPr>
        <p:spPr>
          <a:xfrm>
            <a:off x="178508" y="1268760"/>
            <a:ext cx="8569955" cy="460851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641350" marR="0" lvl="2" indent="-285750" algn="just" defTabSz="914186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Das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französische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Rechtssystem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beruht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auf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dem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+mj-lt"/>
              </a:rPr>
              <a:t>geschriebenen</a:t>
            </a:r>
            <a:r>
              <a:rPr lang="en-US" sz="1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+mj-lt"/>
              </a:rPr>
              <a:t>Gesetz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vom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Parlament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in Kraft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gesetzt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sz="1400" dirty="0" smtClean="0">
              <a:solidFill>
                <a:schemeClr val="tx2"/>
              </a:solidFill>
              <a:latin typeface="+mj-lt"/>
            </a:endParaRPr>
          </a:p>
          <a:p>
            <a:pPr marL="1095771" lvl="3" indent="-285750" algn="just" defTabSz="914186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Jedes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Recht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jede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Regelung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oder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jeder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Gesetzesbegriff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wie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z. B.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Brüderlichkeit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beruht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auf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einem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Text, der die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Verfassung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ein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Gesetz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eine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Verordnung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oder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ein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Erlass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(«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 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circulaire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 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») sein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kann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sz="1400" dirty="0" smtClean="0">
              <a:solidFill>
                <a:schemeClr val="tx2"/>
              </a:solidFill>
              <a:latin typeface="+mj-lt"/>
            </a:endParaRPr>
          </a:p>
          <a:p>
            <a:pPr marL="1095771" lvl="3" indent="-285750" algn="just" defTabSz="914186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Das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bedeutet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einen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Unterschied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zu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einigen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europäischen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Ländern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wie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z. B.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Großbritannien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, wo das Common 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law 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die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Grundlage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des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Rechtssystems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ist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sz="1400" dirty="0" smtClean="0">
              <a:solidFill>
                <a:schemeClr val="tx2"/>
              </a:solidFill>
              <a:latin typeface="+mj-lt"/>
            </a:endParaRPr>
          </a:p>
          <a:p>
            <a:pPr marL="810021" lvl="3" algn="just" defTabSz="914186">
              <a:buClr>
                <a:srgbClr val="000000"/>
              </a:buClr>
              <a:defRPr/>
            </a:pPr>
            <a:endParaRPr lang="en-US" sz="1400" dirty="0" smtClean="0">
              <a:solidFill>
                <a:schemeClr val="tx2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Die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Hierarchie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der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Normen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bestimmt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das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ganze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Rechtssystem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Es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kann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mit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dieser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Pyramide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verglichen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werden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:</a:t>
            </a:r>
            <a:endParaRPr lang="en-US" sz="1400" dirty="0" smtClean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 smtClean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 smtClean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 smtClean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 smtClean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 smtClean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 smtClean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 smtClean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0000"/>
              </a:solidFill>
              <a:latin typeface="+mj-lt"/>
            </a:endParaRPr>
          </a:p>
          <a:p>
            <a:pPr marL="355600" lvl="2" algn="just" defTabSz="914186">
              <a:buClr>
                <a:srgbClr val="000000"/>
              </a:buClr>
              <a:defRPr/>
            </a:pPr>
            <a:endParaRPr lang="en-US" sz="1400" b="1" dirty="0" smtClean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sz="1400" dirty="0" smtClean="0">
              <a:solidFill>
                <a:srgbClr val="000000"/>
              </a:solidFill>
              <a:latin typeface="+mj-lt"/>
            </a:endParaRPr>
          </a:p>
          <a:p>
            <a:pPr marL="641350" lvl="2" indent="-285750" algn="just" defTabSz="914186"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endParaRPr lang="en-US" sz="1400" dirty="0" smtClean="0">
              <a:solidFill>
                <a:schemeClr val="tx2"/>
              </a:solidFill>
              <a:latin typeface="+mj-lt"/>
            </a:endParaRPr>
          </a:p>
          <a:p>
            <a:pPr marL="810021" lvl="3" algn="just" defTabSz="914186">
              <a:buClr>
                <a:srgbClr val="000000"/>
              </a:buClr>
              <a:defRPr/>
            </a:pPr>
            <a:endParaRPr lang="en-US" sz="1400" dirty="0" smtClean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2123728" y="2815432"/>
            <a:ext cx="4752528" cy="3277864"/>
            <a:chOff x="251520" y="3031456"/>
            <a:chExt cx="4752528" cy="3277864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1773229" y="3031456"/>
              <a:ext cx="1535482" cy="1018128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383148" anchor="ctr" anchorCtr="1"/>
            <a:lstStyle/>
            <a:p>
              <a:pPr marL="0" marR="0" lvl="0" indent="0" algn="ctr" defTabSz="97299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b="1" kern="0" dirty="0" smtClean="0">
                <a:solidFill>
                  <a:srgbClr val="FFFFFF"/>
                </a:solidFill>
              </a:endParaRPr>
            </a:p>
            <a:p>
              <a:pPr marL="0" marR="0" lvl="0" indent="0" algn="ctr" defTabSz="97299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b="1" kern="0" dirty="0" smtClean="0">
                <a:solidFill>
                  <a:srgbClr val="FFFFFF"/>
                </a:solidFill>
              </a:endParaRPr>
            </a:p>
            <a:p>
              <a:pPr marL="0" marR="0" lvl="0" indent="0" algn="ctr" defTabSz="97299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 err="1" smtClean="0">
                  <a:solidFill>
                    <a:srgbClr val="FFFFFF"/>
                  </a:solidFill>
                </a:rPr>
                <a:t>Verfassungs</a:t>
              </a:r>
              <a:r>
                <a:rPr lang="en-US" sz="1100" b="1" kern="0" dirty="0" smtClean="0">
                  <a:solidFill>
                    <a:srgbClr val="FFFFFF"/>
                  </a:solidFill>
                </a:rPr>
                <a:t>-</a:t>
              </a:r>
            </a:p>
            <a:p>
              <a:pPr marL="0" marR="0" lvl="0" indent="0" algn="ctr" defTabSz="97299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 err="1" smtClean="0">
                  <a:solidFill>
                    <a:srgbClr val="FFFFFF"/>
                  </a:solidFill>
                </a:rPr>
                <a:t>bestimmungen</a:t>
              </a:r>
              <a:r>
                <a:rPr lang="en-US" sz="1100" b="1" kern="0" dirty="0" smtClean="0">
                  <a:solidFill>
                    <a:srgbClr val="FFFFFF"/>
                  </a:solidFill>
                </a:rPr>
                <a:t> </a:t>
              </a:r>
              <a:endParaRPr lang="en-US" sz="1100" b="1" kern="0" dirty="0" smtClean="0">
                <a:solidFill>
                  <a:srgbClr val="FFFFFF"/>
                </a:solidFill>
              </a:endParaRPr>
            </a:p>
            <a:p>
              <a:pPr marL="0" marR="0" lvl="0" indent="0" algn="ctr" defTabSz="97299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1391624" y="4115645"/>
              <a:ext cx="2316279" cy="510343"/>
              <a:chOff x="1403648" y="4437112"/>
              <a:chExt cx="2664296" cy="601071"/>
            </a:xfrm>
          </p:grpSpPr>
          <p:sp>
            <p:nvSpPr>
              <p:cNvPr id="3" name="Trapèze 2"/>
              <p:cNvSpPr/>
              <p:nvPr/>
            </p:nvSpPr>
            <p:spPr>
              <a:xfrm>
                <a:off x="1403648" y="4437112"/>
                <a:ext cx="2664296" cy="601071"/>
              </a:xfrm>
              <a:prstGeom prst="trapezoid">
                <a:avLst>
                  <a:gd name="adj" fmla="val 75231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1806157" y="4465779"/>
                <a:ext cx="1859277" cy="5437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1" dirty="0" err="1" smtClean="0">
                    <a:solidFill>
                      <a:schemeClr val="bg1"/>
                    </a:solidFill>
                  </a:rPr>
                  <a:t>Internationale</a:t>
                </a:r>
                <a:r>
                  <a:rPr lang="en-US" sz="1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b="1" dirty="0" err="1" smtClean="0">
                    <a:solidFill>
                      <a:schemeClr val="bg1"/>
                    </a:solidFill>
                  </a:rPr>
                  <a:t>Normen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992552" y="4676505"/>
              <a:ext cx="3147400" cy="510343"/>
              <a:chOff x="974810" y="5013176"/>
              <a:chExt cx="3495632" cy="601071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7" name="Trapèze 16"/>
              <p:cNvSpPr/>
              <p:nvPr/>
            </p:nvSpPr>
            <p:spPr>
              <a:xfrm>
                <a:off x="974810" y="5013176"/>
                <a:ext cx="3495632" cy="601071"/>
              </a:xfrm>
              <a:prstGeom prst="trapezoid">
                <a:avLst>
                  <a:gd name="adj" fmla="val 7523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835696" y="5175212"/>
                <a:ext cx="1859278" cy="3262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 smtClean="0">
                    <a:solidFill>
                      <a:schemeClr val="bg1"/>
                    </a:solidFill>
                  </a:rPr>
                  <a:t>Gesetze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Trapèze 18"/>
            <p:cNvSpPr/>
            <p:nvPr/>
          </p:nvSpPr>
          <p:spPr>
            <a:xfrm>
              <a:off x="611561" y="5234834"/>
              <a:ext cx="3960440" cy="510343"/>
            </a:xfrm>
            <a:prstGeom prst="trapezoid">
              <a:avLst>
                <a:gd name="adj" fmla="val 7523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Verordnungen</a:t>
              </a:r>
              <a:endParaRPr lang="en-US" sz="1400" dirty="0"/>
            </a:p>
          </p:txBody>
        </p:sp>
        <p:sp>
          <p:nvSpPr>
            <p:cNvPr id="21" name="Trapèze 20"/>
            <p:cNvSpPr/>
            <p:nvPr/>
          </p:nvSpPr>
          <p:spPr>
            <a:xfrm>
              <a:off x="251520" y="5798977"/>
              <a:ext cx="4752528" cy="510343"/>
            </a:xfrm>
            <a:prstGeom prst="trapezoid">
              <a:avLst>
                <a:gd name="adj" fmla="val 752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22530" y="5891970"/>
              <a:ext cx="159448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</a:rPr>
                <a:t>Rechtssprechung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4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Brüderlichkeit</a:t>
            </a:r>
            <a:r>
              <a:rPr lang="fr-FR" dirty="0" smtClean="0"/>
              <a:t> in der </a:t>
            </a:r>
            <a:r>
              <a:rPr lang="fr-FR" dirty="0" err="1" smtClean="0"/>
              <a:t>Hierarchie</a:t>
            </a:r>
            <a:r>
              <a:rPr lang="fr-FR" dirty="0" smtClean="0"/>
              <a:t> der </a:t>
            </a:r>
            <a:r>
              <a:rPr lang="fr-FR" dirty="0" err="1" smtClean="0"/>
              <a:t>Normen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35496" y="1929592"/>
            <a:ext cx="4752528" cy="3277864"/>
            <a:chOff x="251520" y="3031456"/>
            <a:chExt cx="4752528" cy="3277864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1773229" y="3031456"/>
              <a:ext cx="1535482" cy="1018128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383148" anchor="ctr" anchorCtr="1"/>
            <a:lstStyle/>
            <a:p>
              <a:pPr marL="0" marR="0" lvl="0" indent="0" algn="ctr" defTabSz="97299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b="1" kern="0" dirty="0" smtClean="0">
                <a:solidFill>
                  <a:srgbClr val="FFFFFF"/>
                </a:solidFill>
              </a:endParaRPr>
            </a:p>
            <a:p>
              <a:pPr marL="0" marR="0" lvl="0" indent="0" algn="ctr" defTabSz="97299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b="1" kern="0" dirty="0" smtClean="0">
                <a:solidFill>
                  <a:srgbClr val="FFFFFF"/>
                </a:solidFill>
              </a:endParaRPr>
            </a:p>
            <a:p>
              <a:pPr marL="0" marR="0" lvl="0" indent="0" algn="ctr" defTabSz="97299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 err="1" smtClean="0">
                  <a:solidFill>
                    <a:srgbClr val="FFFFFF"/>
                  </a:solidFill>
                </a:rPr>
                <a:t>Verfassungs</a:t>
              </a:r>
              <a:r>
                <a:rPr lang="en-US" sz="1100" b="1" kern="0" dirty="0" smtClean="0">
                  <a:solidFill>
                    <a:srgbClr val="FFFFFF"/>
                  </a:solidFill>
                </a:rPr>
                <a:t>- </a:t>
              </a:r>
            </a:p>
            <a:p>
              <a:pPr marL="0" marR="0" lvl="0" indent="0" algn="ctr" defTabSz="97299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 err="1" smtClean="0">
                  <a:solidFill>
                    <a:srgbClr val="FFFFFF"/>
                  </a:solidFill>
                </a:rPr>
                <a:t>bestimmungen</a:t>
              </a:r>
              <a:r>
                <a:rPr lang="en-US" sz="1100" b="1" kern="0" dirty="0" smtClean="0">
                  <a:solidFill>
                    <a:srgbClr val="FFFFFF"/>
                  </a:solidFill>
                </a:rPr>
                <a:t> </a:t>
              </a:r>
              <a:endParaRPr lang="en-US" sz="1100" b="1" kern="0" dirty="0" smtClean="0">
                <a:solidFill>
                  <a:srgbClr val="FFFFFF"/>
                </a:solidFill>
              </a:endParaRPr>
            </a:p>
            <a:p>
              <a:pPr marL="0" marR="0" lvl="0" indent="0" algn="ctr" defTabSz="972993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1391624" y="4115645"/>
              <a:ext cx="2316279" cy="510343"/>
              <a:chOff x="1403648" y="4437112"/>
              <a:chExt cx="2664296" cy="601071"/>
            </a:xfrm>
          </p:grpSpPr>
          <p:sp>
            <p:nvSpPr>
              <p:cNvPr id="3" name="Trapèze 2"/>
              <p:cNvSpPr/>
              <p:nvPr/>
            </p:nvSpPr>
            <p:spPr>
              <a:xfrm>
                <a:off x="1403648" y="4437112"/>
                <a:ext cx="2664296" cy="601071"/>
              </a:xfrm>
              <a:prstGeom prst="trapezoid">
                <a:avLst>
                  <a:gd name="adj" fmla="val 75231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1806157" y="4465779"/>
                <a:ext cx="1859277" cy="5437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1" dirty="0" err="1" smtClean="0">
                    <a:solidFill>
                      <a:schemeClr val="bg1"/>
                    </a:solidFill>
                  </a:rPr>
                  <a:t>Internationale</a:t>
                </a:r>
                <a:r>
                  <a:rPr lang="en-US" sz="1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b="1" dirty="0" err="1" smtClean="0">
                    <a:solidFill>
                      <a:schemeClr val="bg1"/>
                    </a:solidFill>
                  </a:rPr>
                  <a:t>Normen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992552" y="4676505"/>
              <a:ext cx="3174006" cy="510343"/>
              <a:chOff x="974810" y="5013176"/>
              <a:chExt cx="3525182" cy="601071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7" name="Trapèze 16"/>
              <p:cNvSpPr/>
              <p:nvPr/>
            </p:nvSpPr>
            <p:spPr>
              <a:xfrm>
                <a:off x="974810" y="5013176"/>
                <a:ext cx="3525182" cy="601071"/>
              </a:xfrm>
              <a:prstGeom prst="trapezoid">
                <a:avLst>
                  <a:gd name="adj" fmla="val 7523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835696" y="5175212"/>
                <a:ext cx="1859278" cy="3262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 smtClean="0">
                    <a:solidFill>
                      <a:schemeClr val="bg1"/>
                    </a:solidFill>
                  </a:rPr>
                  <a:t>Gesetze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Trapèze 18"/>
            <p:cNvSpPr/>
            <p:nvPr/>
          </p:nvSpPr>
          <p:spPr>
            <a:xfrm>
              <a:off x="611561" y="5234834"/>
              <a:ext cx="3960440" cy="510343"/>
            </a:xfrm>
            <a:prstGeom prst="trapezoid">
              <a:avLst>
                <a:gd name="adj" fmla="val 7523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738185" y="5372412"/>
              <a:ext cx="159448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</a:rPr>
                <a:t>Verordnungen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rapèze 20"/>
            <p:cNvSpPr/>
            <p:nvPr/>
          </p:nvSpPr>
          <p:spPr>
            <a:xfrm>
              <a:off x="251520" y="5798977"/>
              <a:ext cx="4752528" cy="510343"/>
            </a:xfrm>
            <a:prstGeom prst="trapezoid">
              <a:avLst>
                <a:gd name="adj" fmla="val 752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722530" y="5891970"/>
              <a:ext cx="159448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</a:rPr>
                <a:t>Rechtssprechung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8" name="Connecteur droit 27"/>
          <p:cNvCxnSpPr/>
          <p:nvPr/>
        </p:nvCxnSpPr>
        <p:spPr>
          <a:xfrm flipV="1">
            <a:off x="251521" y="2976598"/>
            <a:ext cx="8640959" cy="86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272611" y="3543786"/>
            <a:ext cx="8640959" cy="86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280399" y="4102779"/>
            <a:ext cx="8640959" cy="86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272611" y="4660565"/>
            <a:ext cx="8640959" cy="86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987825" y="2494057"/>
            <a:ext cx="6082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err="1" smtClean="0"/>
              <a:t>Brüderlichkeit</a:t>
            </a:r>
            <a:r>
              <a:rPr lang="en-US" sz="1100" dirty="0" smtClean="0"/>
              <a:t> </a:t>
            </a:r>
            <a:r>
              <a:rPr lang="en-US" sz="1100" dirty="0" err="1" smtClean="0"/>
              <a:t>wird</a:t>
            </a:r>
            <a:r>
              <a:rPr lang="en-US" sz="1100" dirty="0" smtClean="0"/>
              <a:t> </a:t>
            </a:r>
            <a:r>
              <a:rPr lang="en-US" sz="1100" dirty="0" err="1" smtClean="0"/>
              <a:t>sowohl</a:t>
            </a:r>
            <a:r>
              <a:rPr lang="en-US" sz="1100" dirty="0" smtClean="0"/>
              <a:t> in der </a:t>
            </a:r>
            <a:r>
              <a:rPr lang="en-US" sz="1100" dirty="0" err="1" smtClean="0"/>
              <a:t>Verfassung</a:t>
            </a:r>
            <a:r>
              <a:rPr lang="en-US" sz="1100" dirty="0" smtClean="0"/>
              <a:t> </a:t>
            </a:r>
            <a:r>
              <a:rPr lang="en-US" sz="1100" dirty="0" err="1" smtClean="0"/>
              <a:t>als</a:t>
            </a:r>
            <a:r>
              <a:rPr lang="en-US" sz="1100" dirty="0" smtClean="0"/>
              <a:t> </a:t>
            </a:r>
            <a:r>
              <a:rPr lang="en-US" sz="1100" dirty="0" err="1" smtClean="0"/>
              <a:t>auch</a:t>
            </a:r>
            <a:r>
              <a:rPr lang="en-US" sz="1100" dirty="0" smtClean="0"/>
              <a:t> in der </a:t>
            </a:r>
            <a:r>
              <a:rPr lang="en-US" sz="1100" dirty="0" err="1" smtClean="0"/>
              <a:t>Präambel</a:t>
            </a:r>
            <a:r>
              <a:rPr lang="en-US" sz="1100" dirty="0" smtClean="0"/>
              <a:t> von </a:t>
            </a:r>
            <a:r>
              <a:rPr lang="en-US" sz="1100" dirty="0" smtClean="0"/>
              <a:t>1946 </a:t>
            </a:r>
            <a:r>
              <a:rPr lang="en-US" sz="1100" dirty="0" err="1" smtClean="0"/>
              <a:t>erwähnt</a:t>
            </a:r>
            <a:r>
              <a:rPr lang="en-US" sz="1100" dirty="0" smtClean="0"/>
              <a:t>, was </a:t>
            </a:r>
            <a:r>
              <a:rPr lang="en-US" sz="1100" dirty="0" err="1" smtClean="0"/>
              <a:t>bedeutet</a:t>
            </a:r>
            <a:r>
              <a:rPr lang="en-US" sz="1100" dirty="0" smtClean="0"/>
              <a:t>, </a:t>
            </a:r>
            <a:r>
              <a:rPr lang="en-US" sz="1100" dirty="0" err="1" smtClean="0"/>
              <a:t>dass</a:t>
            </a:r>
            <a:r>
              <a:rPr lang="en-US" sz="1100" dirty="0" smtClean="0"/>
              <a:t> </a:t>
            </a:r>
            <a:r>
              <a:rPr lang="en-US" sz="1100" dirty="0" err="1" smtClean="0"/>
              <a:t>dieser</a:t>
            </a:r>
            <a:r>
              <a:rPr lang="en-US" sz="1100" dirty="0" smtClean="0"/>
              <a:t> </a:t>
            </a:r>
            <a:r>
              <a:rPr lang="en-US" sz="1100" dirty="0" err="1" smtClean="0"/>
              <a:t>Begriff</a:t>
            </a:r>
            <a:r>
              <a:rPr lang="en-US" sz="1100" dirty="0" smtClean="0"/>
              <a:t> an der </a:t>
            </a:r>
            <a:r>
              <a:rPr lang="en-US" sz="1100" dirty="0" err="1" smtClean="0"/>
              <a:t>Spitze</a:t>
            </a:r>
            <a:r>
              <a:rPr lang="en-US" sz="1100" dirty="0" smtClean="0"/>
              <a:t> des  </a:t>
            </a:r>
            <a:r>
              <a:rPr lang="en-US" sz="1100" dirty="0" err="1" smtClean="0"/>
              <a:t>Rechtssystems</a:t>
            </a:r>
            <a:r>
              <a:rPr lang="en-US" sz="1100" dirty="0" smtClean="0"/>
              <a:t> </a:t>
            </a:r>
            <a:r>
              <a:rPr lang="en-US" sz="1100" dirty="0" err="1" smtClean="0"/>
              <a:t>steht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35" name="ZoneTexte 34"/>
          <p:cNvSpPr txBox="1"/>
          <p:nvPr/>
        </p:nvSpPr>
        <p:spPr>
          <a:xfrm>
            <a:off x="3419871" y="2975208"/>
            <a:ext cx="5724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err="1" smtClean="0"/>
              <a:t>Ei</a:t>
            </a:r>
            <a:r>
              <a:rPr lang="en-US" sz="1100" dirty="0" err="1" smtClean="0"/>
              <a:t>ne</a:t>
            </a:r>
            <a:r>
              <a:rPr lang="en-US" sz="1100" dirty="0" smtClean="0"/>
              <a:t> </a:t>
            </a:r>
            <a:r>
              <a:rPr lang="en-US" sz="1100" dirty="0" err="1" smtClean="0"/>
              <a:t>internationale</a:t>
            </a:r>
            <a:r>
              <a:rPr lang="en-US" sz="1100" dirty="0" smtClean="0"/>
              <a:t> Norm </a:t>
            </a:r>
            <a:r>
              <a:rPr lang="en-US" sz="1100" dirty="0" err="1" smtClean="0"/>
              <a:t>kann</a:t>
            </a:r>
            <a:r>
              <a:rPr lang="en-US" sz="1100" dirty="0" smtClean="0"/>
              <a:t> den </a:t>
            </a:r>
            <a:r>
              <a:rPr lang="en-US" sz="1100" dirty="0" err="1" smtClean="0"/>
              <a:t>Begriff</a:t>
            </a:r>
            <a:r>
              <a:rPr lang="en-US" sz="1100" dirty="0" smtClean="0"/>
              <a:t> der </a:t>
            </a:r>
            <a:r>
              <a:rPr lang="en-US" sz="1100" dirty="0" err="1" smtClean="0"/>
              <a:t>Brüderlichkeit</a:t>
            </a:r>
            <a:r>
              <a:rPr lang="en-US" sz="1100" dirty="0" smtClean="0"/>
              <a:t> </a:t>
            </a:r>
            <a:r>
              <a:rPr lang="en-US" sz="1100" dirty="0" err="1" smtClean="0"/>
              <a:t>nicht</a:t>
            </a:r>
            <a:r>
              <a:rPr lang="en-US" sz="1100" dirty="0" smtClean="0"/>
              <a:t> </a:t>
            </a:r>
            <a:r>
              <a:rPr lang="en-US" sz="1100" dirty="0" err="1" smtClean="0"/>
              <a:t>verletzen</a:t>
            </a:r>
            <a:r>
              <a:rPr lang="en-US" sz="1100" dirty="0" smtClean="0"/>
              <a:t>. Z. B. </a:t>
            </a:r>
            <a:r>
              <a:rPr lang="en-US" sz="1100" dirty="0" err="1" smtClean="0"/>
              <a:t>weigert</a:t>
            </a:r>
            <a:r>
              <a:rPr lang="en-US" sz="1100" dirty="0" smtClean="0"/>
              <a:t> </a:t>
            </a:r>
            <a:r>
              <a:rPr lang="en-US" sz="1100" dirty="0" err="1" smtClean="0"/>
              <a:t>sich</a:t>
            </a:r>
            <a:r>
              <a:rPr lang="en-US" sz="1100" dirty="0" smtClean="0"/>
              <a:t> </a:t>
            </a:r>
            <a:r>
              <a:rPr lang="en-US" sz="1100" dirty="0" err="1" smtClean="0"/>
              <a:t>Frankreich</a:t>
            </a:r>
            <a:r>
              <a:rPr lang="en-US" sz="1100" dirty="0" smtClean="0"/>
              <a:t>, die Charta </a:t>
            </a:r>
            <a:r>
              <a:rPr lang="en-US" sz="1100" dirty="0" err="1" smtClean="0"/>
              <a:t>für</a:t>
            </a:r>
            <a:r>
              <a:rPr lang="en-US" sz="1100" dirty="0" smtClean="0"/>
              <a:t> </a:t>
            </a:r>
            <a:r>
              <a:rPr lang="en-US" sz="1100" dirty="0" err="1" smtClean="0"/>
              <a:t>regionale</a:t>
            </a:r>
            <a:r>
              <a:rPr lang="en-US" sz="1100" dirty="0" smtClean="0"/>
              <a:t> </a:t>
            </a:r>
            <a:r>
              <a:rPr lang="en-US" sz="1100" dirty="0" err="1" smtClean="0"/>
              <a:t>oder</a:t>
            </a:r>
            <a:r>
              <a:rPr lang="en-US" sz="1100" dirty="0" smtClean="0"/>
              <a:t> </a:t>
            </a:r>
            <a:r>
              <a:rPr lang="en-US" sz="1100" dirty="0" err="1" smtClean="0"/>
              <a:t>Minderheitensprachen</a:t>
            </a:r>
            <a:r>
              <a:rPr lang="en-US" sz="1100" dirty="0" smtClean="0"/>
              <a:t> des </a:t>
            </a:r>
            <a:r>
              <a:rPr lang="en-US" sz="1100" dirty="0" err="1" smtClean="0"/>
              <a:t>Europarates</a:t>
            </a:r>
            <a:r>
              <a:rPr lang="en-US" sz="1100" dirty="0" smtClean="0"/>
              <a:t> </a:t>
            </a:r>
            <a:r>
              <a:rPr lang="en-US" sz="1100" dirty="0" err="1" smtClean="0"/>
              <a:t>zu</a:t>
            </a:r>
            <a:r>
              <a:rPr lang="en-US" sz="1100" dirty="0" smtClean="0"/>
              <a:t> </a:t>
            </a:r>
            <a:r>
              <a:rPr lang="en-US" sz="1100" dirty="0" err="1" smtClean="0"/>
              <a:t>übernehmen</a:t>
            </a:r>
            <a:r>
              <a:rPr lang="en-US" sz="1100" dirty="0" smtClean="0"/>
              <a:t>, </a:t>
            </a:r>
            <a:r>
              <a:rPr lang="en-US" sz="1100" dirty="0" err="1" smtClean="0"/>
              <a:t>weil</a:t>
            </a:r>
            <a:r>
              <a:rPr lang="en-US" sz="1100" dirty="0" smtClean="0"/>
              <a:t> </a:t>
            </a:r>
            <a:r>
              <a:rPr lang="en-US" sz="1100" dirty="0" err="1" smtClean="0"/>
              <a:t>sie</a:t>
            </a:r>
            <a:r>
              <a:rPr lang="en-US" sz="1100" dirty="0" smtClean="0"/>
              <a:t> die </a:t>
            </a:r>
            <a:r>
              <a:rPr lang="en-US" sz="1100" dirty="0" err="1" smtClean="0"/>
              <a:t>Brüderlichkeit</a:t>
            </a:r>
            <a:r>
              <a:rPr lang="en-US" sz="1100" dirty="0" smtClean="0"/>
              <a:t> </a:t>
            </a:r>
            <a:r>
              <a:rPr lang="en-US" sz="1100" dirty="0" err="1" smtClean="0"/>
              <a:t>zwischen</a:t>
            </a:r>
            <a:r>
              <a:rPr lang="en-US" sz="1100" dirty="0" smtClean="0"/>
              <a:t> den </a:t>
            </a:r>
            <a:r>
              <a:rPr lang="en-US" sz="1100" dirty="0" err="1" smtClean="0"/>
              <a:t>Franzosen</a:t>
            </a:r>
            <a:r>
              <a:rPr lang="en-US" sz="1100" dirty="0" smtClean="0"/>
              <a:t> </a:t>
            </a:r>
            <a:r>
              <a:rPr lang="en-US" sz="1100" dirty="0" err="1" smtClean="0"/>
              <a:t>durch</a:t>
            </a:r>
            <a:r>
              <a:rPr lang="en-US" sz="1100" dirty="0" smtClean="0"/>
              <a:t> die </a:t>
            </a:r>
            <a:r>
              <a:rPr lang="en-US" sz="1100" dirty="0" err="1" smtClean="0"/>
              <a:t>Schaffung</a:t>
            </a:r>
            <a:r>
              <a:rPr lang="en-US" sz="1100" dirty="0" smtClean="0"/>
              <a:t> von </a:t>
            </a:r>
            <a:r>
              <a:rPr lang="en-US" sz="1100" dirty="0" err="1" smtClean="0"/>
              <a:t>Minderheiten</a:t>
            </a:r>
            <a:r>
              <a:rPr lang="en-US" sz="1100" dirty="0" smtClean="0"/>
              <a:t> </a:t>
            </a:r>
            <a:r>
              <a:rPr lang="en-US" sz="1100" dirty="0" err="1" smtClean="0"/>
              <a:t>zerbrechen</a:t>
            </a:r>
            <a:r>
              <a:rPr lang="en-US" sz="1100" dirty="0" smtClean="0"/>
              <a:t> </a:t>
            </a:r>
            <a:r>
              <a:rPr lang="en-US" sz="1100" dirty="0" err="1" smtClean="0"/>
              <a:t>könnte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36" name="ZoneTexte 35"/>
          <p:cNvSpPr txBox="1"/>
          <p:nvPr/>
        </p:nvSpPr>
        <p:spPr>
          <a:xfrm>
            <a:off x="4139951" y="3744648"/>
            <a:ext cx="5429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err="1" smtClean="0"/>
              <a:t>Schaffen</a:t>
            </a:r>
            <a:r>
              <a:rPr lang="en-US" sz="1100" dirty="0" smtClean="0"/>
              <a:t> </a:t>
            </a:r>
            <a:r>
              <a:rPr lang="en-US" sz="1100" dirty="0" err="1" smtClean="0"/>
              <a:t>Rechte</a:t>
            </a:r>
            <a:r>
              <a:rPr lang="en-US" sz="1100" dirty="0" smtClean="0"/>
              <a:t> </a:t>
            </a:r>
            <a:r>
              <a:rPr lang="en-US" sz="1100" dirty="0" err="1" smtClean="0"/>
              <a:t>im</a:t>
            </a:r>
            <a:r>
              <a:rPr lang="en-US" sz="1100" dirty="0" smtClean="0"/>
              <a:t> </a:t>
            </a:r>
            <a:r>
              <a:rPr lang="en-US" sz="1100" dirty="0" err="1" smtClean="0"/>
              <a:t>Namen</a:t>
            </a:r>
            <a:r>
              <a:rPr lang="en-US" sz="1100" dirty="0" smtClean="0"/>
              <a:t> der </a:t>
            </a:r>
            <a:r>
              <a:rPr lang="en-US" sz="1100" dirty="0" err="1" smtClean="0"/>
              <a:t>Brüderlichkeit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37" name="ZoneTexte 36"/>
          <p:cNvSpPr txBox="1"/>
          <p:nvPr/>
        </p:nvSpPr>
        <p:spPr>
          <a:xfrm>
            <a:off x="4355977" y="4231425"/>
            <a:ext cx="5650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err="1" smtClean="0"/>
              <a:t>Sichern</a:t>
            </a:r>
            <a:r>
              <a:rPr lang="en-US" sz="1100" dirty="0" smtClean="0"/>
              <a:t>, </a:t>
            </a:r>
            <a:r>
              <a:rPr lang="en-US" sz="1100" dirty="0" err="1" smtClean="0"/>
              <a:t>dass</a:t>
            </a:r>
            <a:r>
              <a:rPr lang="en-US" sz="1100" dirty="0" smtClean="0"/>
              <a:t> </a:t>
            </a:r>
            <a:r>
              <a:rPr lang="en-US" sz="1100" dirty="0" err="1" smtClean="0"/>
              <a:t>Brüderlichkeit</a:t>
            </a:r>
            <a:r>
              <a:rPr lang="en-US" sz="1100" dirty="0" smtClean="0"/>
              <a:t> </a:t>
            </a:r>
            <a:r>
              <a:rPr lang="en-US" sz="1100" dirty="0" err="1" smtClean="0"/>
              <a:t>geachtet</a:t>
            </a:r>
            <a:r>
              <a:rPr lang="en-US" sz="1100" dirty="0" smtClean="0"/>
              <a:t> und </a:t>
            </a:r>
            <a:r>
              <a:rPr lang="en-US" sz="1100" dirty="0" err="1" smtClean="0"/>
              <a:t>angewendet</a:t>
            </a:r>
            <a:r>
              <a:rPr lang="en-US" sz="1100" dirty="0" smtClean="0"/>
              <a:t> </a:t>
            </a:r>
            <a:r>
              <a:rPr lang="en-US" sz="1100" dirty="0" err="1" smtClean="0"/>
              <a:t>wird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38" name="ZoneTexte 37"/>
          <p:cNvSpPr txBox="1"/>
          <p:nvPr/>
        </p:nvSpPr>
        <p:spPr>
          <a:xfrm>
            <a:off x="4788024" y="4798313"/>
            <a:ext cx="4282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err="1" smtClean="0"/>
              <a:t>Definiert</a:t>
            </a:r>
            <a:r>
              <a:rPr lang="en-US" sz="1100" dirty="0" smtClean="0"/>
              <a:t>, was </a:t>
            </a:r>
            <a:r>
              <a:rPr lang="en-US" sz="1100" dirty="0" err="1" smtClean="0"/>
              <a:t>Brüderlichkeit</a:t>
            </a:r>
            <a:r>
              <a:rPr lang="en-US" sz="1100" dirty="0" smtClean="0"/>
              <a:t> </a:t>
            </a:r>
            <a:r>
              <a:rPr lang="en-US" sz="1100" dirty="0" err="1" smtClean="0"/>
              <a:t>ist</a:t>
            </a:r>
            <a:r>
              <a:rPr lang="en-US" sz="1100" dirty="0" smtClean="0"/>
              <a:t>, </a:t>
            </a:r>
            <a:r>
              <a:rPr lang="en-US" sz="1100" dirty="0" err="1" smtClean="0"/>
              <a:t>schafft</a:t>
            </a:r>
            <a:r>
              <a:rPr lang="en-US" sz="1100" dirty="0" smtClean="0"/>
              <a:t> </a:t>
            </a:r>
            <a:r>
              <a:rPr lang="en-US" sz="1100" dirty="0" err="1" smtClean="0"/>
              <a:t>Rechte</a:t>
            </a:r>
            <a:r>
              <a:rPr lang="en-US" sz="1100" dirty="0" smtClean="0"/>
              <a:t> </a:t>
            </a:r>
            <a:r>
              <a:rPr lang="en-US" sz="1100" dirty="0" err="1" smtClean="0"/>
              <a:t>im</a:t>
            </a:r>
            <a:r>
              <a:rPr lang="en-US" sz="1100" dirty="0" smtClean="0"/>
              <a:t> </a:t>
            </a:r>
            <a:r>
              <a:rPr lang="en-US" sz="1100" dirty="0" err="1" smtClean="0"/>
              <a:t>Namen</a:t>
            </a:r>
            <a:r>
              <a:rPr lang="en-US" sz="1100" dirty="0" smtClean="0"/>
              <a:t> der </a:t>
            </a:r>
            <a:r>
              <a:rPr lang="en-US" sz="1100" dirty="0" err="1" smtClean="0"/>
              <a:t>Brüderlichkeit</a:t>
            </a:r>
            <a:r>
              <a:rPr lang="en-US" sz="1100" dirty="0" smtClean="0"/>
              <a:t>, </a:t>
            </a:r>
            <a:r>
              <a:rPr lang="en-US" sz="1100" dirty="0" err="1" smtClean="0"/>
              <a:t>verurteilt</a:t>
            </a:r>
            <a:r>
              <a:rPr lang="en-US" sz="1100" dirty="0" smtClean="0"/>
              <a:t> </a:t>
            </a:r>
            <a:r>
              <a:rPr lang="en-US" sz="1100" dirty="0" err="1" smtClean="0"/>
              <a:t>jeden</a:t>
            </a:r>
            <a:r>
              <a:rPr lang="en-US" sz="1100" dirty="0" smtClean="0"/>
              <a:t> </a:t>
            </a:r>
            <a:r>
              <a:rPr lang="en-US" sz="1100" dirty="0" err="1" smtClean="0"/>
              <a:t>Angriff</a:t>
            </a:r>
            <a:r>
              <a:rPr lang="en-US" sz="1100" dirty="0" smtClean="0"/>
              <a:t> auf die </a:t>
            </a:r>
            <a:r>
              <a:rPr lang="en-US" sz="1100" dirty="0" err="1" smtClean="0"/>
              <a:t>Brüderlichkeit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cxnSp>
        <p:nvCxnSpPr>
          <p:cNvPr id="7" name="Connecteur en arc 6"/>
          <p:cNvCxnSpPr/>
          <p:nvPr/>
        </p:nvCxnSpPr>
        <p:spPr>
          <a:xfrm flipV="1">
            <a:off x="2483768" y="1556792"/>
            <a:ext cx="1008111" cy="3728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491880" y="136225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Brüderlichkeit</a:t>
            </a:r>
            <a:r>
              <a:rPr lang="fr-FR" sz="1600" dirty="0" smtClean="0"/>
              <a:t> </a:t>
            </a:r>
            <a:r>
              <a:rPr lang="fr-FR" sz="1600" dirty="0" err="1" smtClean="0"/>
              <a:t>steht</a:t>
            </a:r>
            <a:r>
              <a:rPr lang="fr-FR" sz="1600" dirty="0" smtClean="0"/>
              <a:t> an der</a:t>
            </a:r>
            <a:r>
              <a:rPr lang="fr-FR" sz="1600" dirty="0" smtClean="0"/>
              <a:t> </a:t>
            </a:r>
            <a:r>
              <a:rPr lang="fr-FR" sz="1600" dirty="0" err="1" smtClean="0"/>
              <a:t>Spitze</a:t>
            </a:r>
            <a:r>
              <a:rPr lang="fr-FR" sz="1600" dirty="0" smtClean="0"/>
              <a:t> der </a:t>
            </a:r>
            <a:r>
              <a:rPr lang="fr-FR" sz="1600" dirty="0" err="1" smtClean="0"/>
              <a:t>Hierarchie</a:t>
            </a:r>
            <a:r>
              <a:rPr lang="fr-FR" sz="1600" dirty="0" smtClean="0"/>
              <a:t> der </a:t>
            </a:r>
            <a:r>
              <a:rPr lang="fr-FR" sz="1600" dirty="0" err="1" smtClean="0"/>
              <a:t>Normen</a:t>
            </a:r>
            <a:r>
              <a:rPr lang="fr-FR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06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Brüderlichkeit</a:t>
            </a:r>
            <a:r>
              <a:rPr lang="fr-FR" dirty="0" smtClean="0"/>
              <a:t>: </a:t>
            </a:r>
            <a:r>
              <a:rPr lang="fr-FR" dirty="0" err="1" smtClean="0"/>
              <a:t>ein</a:t>
            </a:r>
            <a:r>
              <a:rPr lang="fr-FR" dirty="0" smtClean="0"/>
              <a:t> </a:t>
            </a:r>
            <a:r>
              <a:rPr lang="fr-FR" dirty="0" err="1" smtClean="0"/>
              <a:t>weiter</a:t>
            </a:r>
            <a:r>
              <a:rPr lang="fr-FR" dirty="0" smtClean="0"/>
              <a:t> </a:t>
            </a:r>
            <a:r>
              <a:rPr lang="fr-FR" dirty="0" err="1" smtClean="0"/>
              <a:t>Begriff</a:t>
            </a:r>
            <a:r>
              <a:rPr lang="fr-FR" dirty="0" smtClean="0"/>
              <a:t> in den </a:t>
            </a:r>
            <a:r>
              <a:rPr lang="fr-FR" dirty="0" err="1" smtClean="0"/>
              <a:t>Händen</a:t>
            </a:r>
            <a:r>
              <a:rPr lang="fr-FR" dirty="0" smtClean="0"/>
              <a:t> der </a:t>
            </a:r>
            <a:r>
              <a:rPr lang="fr-FR" dirty="0" err="1" smtClean="0"/>
              <a:t>französischen</a:t>
            </a:r>
            <a:r>
              <a:rPr lang="fr-FR" dirty="0" smtClean="0"/>
              <a:t> </a:t>
            </a:r>
            <a:r>
              <a:rPr lang="fr-FR" dirty="0" err="1" smtClean="0"/>
              <a:t>Gesetzgeber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1520" y="1394187"/>
            <a:ext cx="87078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steht</a:t>
            </a:r>
            <a:r>
              <a:rPr lang="en-US" sz="1200" dirty="0" smtClean="0">
                <a:solidFill>
                  <a:schemeClr val="tx2"/>
                </a:solidFill>
              </a:rPr>
              <a:t> an der </a:t>
            </a:r>
            <a:r>
              <a:rPr lang="en-US" sz="1200" dirty="0" err="1" smtClean="0">
                <a:solidFill>
                  <a:schemeClr val="tx2"/>
                </a:solidFill>
              </a:rPr>
              <a:t>Spitze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Hierarchie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Normen</a:t>
            </a:r>
            <a:r>
              <a:rPr lang="en-US" sz="1200" dirty="0" smtClean="0">
                <a:solidFill>
                  <a:schemeClr val="tx2"/>
                </a:solidFill>
              </a:rPr>
              <a:t>. </a:t>
            </a:r>
            <a:r>
              <a:rPr lang="en-US" sz="1200" dirty="0" err="1" smtClean="0">
                <a:solidFill>
                  <a:schemeClr val="tx2"/>
                </a:solidFill>
              </a:rPr>
              <a:t>Als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Konsequenz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können</a:t>
            </a:r>
            <a:r>
              <a:rPr lang="en-US" sz="1200" dirty="0" smtClean="0">
                <a:solidFill>
                  <a:schemeClr val="tx2"/>
                </a:solidFill>
              </a:rPr>
              <a:t> die </a:t>
            </a:r>
            <a:r>
              <a:rPr lang="en-US" sz="1200" dirty="0" err="1" smtClean="0">
                <a:solidFill>
                  <a:schemeClr val="tx2"/>
                </a:solidFill>
              </a:rPr>
              <a:t>französischen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Gesetzgeber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diesen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Begriff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dazu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verwenden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einen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großen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Umfang</a:t>
            </a:r>
            <a:r>
              <a:rPr lang="en-US" sz="1200" dirty="0" smtClean="0">
                <a:solidFill>
                  <a:schemeClr val="tx2"/>
                </a:solidFill>
              </a:rPr>
              <a:t> von </a:t>
            </a:r>
            <a:r>
              <a:rPr lang="en-US" sz="1200" dirty="0" err="1" smtClean="0">
                <a:solidFill>
                  <a:schemeClr val="tx2"/>
                </a:solidFill>
              </a:rPr>
              <a:t>politischen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Maßnahmen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zu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rechtfertigen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 smtClean="0">
                <a:solidFill>
                  <a:schemeClr val="tx2"/>
                </a:solidFill>
              </a:rPr>
              <a:t>umzusetzen</a:t>
            </a:r>
            <a:r>
              <a:rPr lang="en-US" sz="1200" dirty="0" smtClean="0">
                <a:solidFill>
                  <a:schemeClr val="tx2"/>
                </a:solidFill>
              </a:rPr>
              <a:t>: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Das </a:t>
            </a:r>
            <a:r>
              <a:rPr lang="en-US" sz="1200" dirty="0" err="1" smtClean="0">
                <a:solidFill>
                  <a:schemeClr val="tx2"/>
                </a:solidFill>
              </a:rPr>
              <a:t>Gesetz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vom</a:t>
            </a:r>
            <a:r>
              <a:rPr lang="en-US" sz="1200" dirty="0" smtClean="0">
                <a:solidFill>
                  <a:schemeClr val="tx2"/>
                </a:solidFill>
              </a:rPr>
              <a:t> 9. und 14. </a:t>
            </a:r>
            <a:r>
              <a:rPr lang="en-US" sz="1200" dirty="0" err="1" smtClean="0">
                <a:solidFill>
                  <a:schemeClr val="tx2"/>
                </a:solidFill>
              </a:rPr>
              <a:t>Oktober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1945 </a:t>
            </a:r>
            <a:r>
              <a:rPr lang="en-US" sz="1200" dirty="0" err="1" smtClean="0">
                <a:solidFill>
                  <a:schemeClr val="tx2"/>
                </a:solidFill>
              </a:rPr>
              <a:t>schafft</a:t>
            </a:r>
            <a:r>
              <a:rPr lang="en-US" sz="1200" dirty="0" smtClean="0">
                <a:solidFill>
                  <a:schemeClr val="tx2"/>
                </a:solidFill>
              </a:rPr>
              <a:t> das System der </a:t>
            </a:r>
            <a:r>
              <a:rPr lang="en-US" sz="1200" dirty="0" err="1" smtClean="0">
                <a:solidFill>
                  <a:schemeClr val="tx2"/>
                </a:solidFill>
              </a:rPr>
              <a:t>sozialen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Sicherheit</a:t>
            </a:r>
            <a:r>
              <a:rPr lang="en-US" sz="1200" dirty="0" smtClean="0">
                <a:solidFill>
                  <a:schemeClr val="tx2"/>
                </a:solidFill>
              </a:rPr>
              <a:t> in </a:t>
            </a:r>
            <a:r>
              <a:rPr lang="en-US" sz="1200" dirty="0" err="1" smtClean="0">
                <a:solidFill>
                  <a:schemeClr val="tx2"/>
                </a:solidFill>
              </a:rPr>
              <a:t>Frankreich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30027"/>
                </a:solidFill>
              </a:rPr>
              <a:t>Das </a:t>
            </a:r>
            <a:r>
              <a:rPr lang="en-US" sz="1200" dirty="0" err="1" smtClean="0">
                <a:solidFill>
                  <a:srgbClr val="530027"/>
                </a:solidFill>
              </a:rPr>
              <a:t>Finanzgesetz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smtClean="0">
                <a:solidFill>
                  <a:srgbClr val="530027"/>
                </a:solidFill>
              </a:rPr>
              <a:t>1989 </a:t>
            </a:r>
            <a:r>
              <a:rPr lang="en-US" sz="1200" dirty="0" err="1" smtClean="0">
                <a:solidFill>
                  <a:srgbClr val="530027"/>
                </a:solidFill>
              </a:rPr>
              <a:t>schafft</a:t>
            </a:r>
            <a:r>
              <a:rPr lang="en-US" sz="1200" dirty="0" smtClean="0">
                <a:solidFill>
                  <a:srgbClr val="530027"/>
                </a:solidFill>
              </a:rPr>
              <a:t> die </a:t>
            </a:r>
            <a:r>
              <a:rPr lang="en-US" sz="1200" dirty="0" err="1" smtClean="0">
                <a:solidFill>
                  <a:srgbClr val="530027"/>
                </a:solidFill>
              </a:rPr>
              <a:t>Verpflichtung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zur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Reichensteuer</a:t>
            </a:r>
            <a:r>
              <a:rPr lang="en-US" sz="1200" dirty="0" smtClean="0">
                <a:solidFill>
                  <a:srgbClr val="530027"/>
                </a:solidFill>
              </a:rPr>
              <a:t>: </a:t>
            </a:r>
            <a:r>
              <a:rPr lang="en-US" sz="1200" dirty="0" err="1" smtClean="0">
                <a:solidFill>
                  <a:srgbClr val="530027"/>
                </a:solidFill>
              </a:rPr>
              <a:t>Über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einer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bestimmten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Einkommenshöhe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müssen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Bürger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eine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Steuer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zum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Wohl</a:t>
            </a:r>
            <a:r>
              <a:rPr lang="en-US" sz="1200" dirty="0" smtClean="0">
                <a:solidFill>
                  <a:srgbClr val="530027"/>
                </a:solidFill>
              </a:rPr>
              <a:t> der </a:t>
            </a:r>
            <a:r>
              <a:rPr lang="en-US" sz="1200" dirty="0" err="1" smtClean="0">
                <a:solidFill>
                  <a:srgbClr val="530027"/>
                </a:solidFill>
              </a:rPr>
              <a:t>Sozialpolitik</a:t>
            </a:r>
            <a:r>
              <a:rPr lang="en-US" sz="1200" dirty="0" smtClean="0">
                <a:solidFill>
                  <a:srgbClr val="530027"/>
                </a:solidFill>
              </a:rPr>
              <a:t> </a:t>
            </a:r>
            <a:r>
              <a:rPr lang="en-US" sz="1200" dirty="0" err="1" smtClean="0">
                <a:solidFill>
                  <a:srgbClr val="530027"/>
                </a:solidFill>
              </a:rPr>
              <a:t>zahlen</a:t>
            </a:r>
            <a:r>
              <a:rPr lang="en-US" sz="1200" dirty="0" smtClean="0">
                <a:solidFill>
                  <a:srgbClr val="530027"/>
                </a:solidFill>
              </a:rPr>
              <a:t>.</a:t>
            </a:r>
            <a:endParaRPr lang="en-US" sz="1200" dirty="0" smtClean="0">
              <a:solidFill>
                <a:srgbClr val="530027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Das </a:t>
            </a:r>
            <a:r>
              <a:rPr lang="en-US" sz="1200" dirty="0" err="1" smtClean="0">
                <a:solidFill>
                  <a:schemeClr val="tx2"/>
                </a:solidFill>
              </a:rPr>
              <a:t>Gesetz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vom</a:t>
            </a:r>
            <a:r>
              <a:rPr lang="en-US" sz="1200" dirty="0" smtClean="0">
                <a:solidFill>
                  <a:schemeClr val="tx2"/>
                </a:solidFill>
              </a:rPr>
              <a:t> 1. </a:t>
            </a:r>
            <a:r>
              <a:rPr lang="en-US" sz="1200" dirty="0" err="1" smtClean="0">
                <a:solidFill>
                  <a:schemeClr val="tx2"/>
                </a:solidFill>
              </a:rPr>
              <a:t>Dezember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1988 </a:t>
            </a:r>
            <a:r>
              <a:rPr lang="en-US" sz="1200" dirty="0" err="1" smtClean="0">
                <a:solidFill>
                  <a:schemeClr val="tx2"/>
                </a:solidFill>
              </a:rPr>
              <a:t>führt</a:t>
            </a:r>
            <a:r>
              <a:rPr lang="en-US" sz="1200" dirty="0" smtClean="0">
                <a:solidFill>
                  <a:schemeClr val="tx2"/>
                </a:solidFill>
              </a:rPr>
              <a:t>  das RMI (</a:t>
            </a:r>
            <a:r>
              <a:rPr lang="en-US" sz="1200" dirty="0" err="1" smtClean="0">
                <a:solidFill>
                  <a:schemeClr val="tx2"/>
                </a:solidFill>
              </a:rPr>
              <a:t>Mindesteinkommen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Mindestsicherung</a:t>
            </a:r>
            <a:r>
              <a:rPr lang="en-US" sz="1200" dirty="0" smtClean="0">
                <a:solidFill>
                  <a:schemeClr val="tx2"/>
                </a:solidFill>
              </a:rPr>
              <a:t>) </a:t>
            </a:r>
            <a:r>
              <a:rPr lang="en-US" sz="1200" dirty="0" err="1" smtClean="0">
                <a:solidFill>
                  <a:schemeClr val="tx2"/>
                </a:solidFill>
              </a:rPr>
              <a:t>ein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286000" y="3231809"/>
            <a:ext cx="5238328" cy="629239"/>
            <a:chOff x="-3078" y="3231809"/>
            <a:chExt cx="4572000" cy="792087"/>
          </a:xfrm>
        </p:grpSpPr>
        <p:sp>
          <p:nvSpPr>
            <p:cNvPr id="34" name="Freeform 2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394562B-013A-480B-A08F-1A9A34ABE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78" y="3231809"/>
              <a:ext cx="4572000" cy="792087"/>
            </a:xfrm>
            <a:custGeom>
              <a:avLst/>
              <a:gdLst>
                <a:gd name="T0" fmla="*/ 116 w 202"/>
                <a:gd name="T1" fmla="*/ 174 h 184"/>
                <a:gd name="T2" fmla="*/ 95 w 202"/>
                <a:gd name="T3" fmla="*/ 179 h 184"/>
                <a:gd name="T4" fmla="*/ 85 w 202"/>
                <a:gd name="T5" fmla="*/ 176 h 184"/>
                <a:gd name="T6" fmla="*/ 77 w 202"/>
                <a:gd name="T7" fmla="*/ 171 h 184"/>
                <a:gd name="T8" fmla="*/ 60 w 202"/>
                <a:gd name="T9" fmla="*/ 174 h 184"/>
                <a:gd name="T10" fmla="*/ 46 w 202"/>
                <a:gd name="T11" fmla="*/ 177 h 184"/>
                <a:gd name="T12" fmla="*/ 34 w 202"/>
                <a:gd name="T13" fmla="*/ 177 h 184"/>
                <a:gd name="T14" fmla="*/ 28 w 202"/>
                <a:gd name="T15" fmla="*/ 180 h 184"/>
                <a:gd name="T16" fmla="*/ 16 w 202"/>
                <a:gd name="T17" fmla="*/ 179 h 184"/>
                <a:gd name="T18" fmla="*/ 13 w 202"/>
                <a:gd name="T19" fmla="*/ 166 h 184"/>
                <a:gd name="T20" fmla="*/ 16 w 202"/>
                <a:gd name="T21" fmla="*/ 151 h 184"/>
                <a:gd name="T22" fmla="*/ 14 w 202"/>
                <a:gd name="T23" fmla="*/ 140 h 184"/>
                <a:gd name="T24" fmla="*/ 13 w 202"/>
                <a:gd name="T25" fmla="*/ 128 h 184"/>
                <a:gd name="T26" fmla="*/ 11 w 202"/>
                <a:gd name="T27" fmla="*/ 116 h 184"/>
                <a:gd name="T28" fmla="*/ 7 w 202"/>
                <a:gd name="T29" fmla="*/ 104 h 184"/>
                <a:gd name="T30" fmla="*/ 6 w 202"/>
                <a:gd name="T31" fmla="*/ 92 h 184"/>
                <a:gd name="T32" fmla="*/ 5 w 202"/>
                <a:gd name="T33" fmla="*/ 79 h 184"/>
                <a:gd name="T34" fmla="*/ 8 w 202"/>
                <a:gd name="T35" fmla="*/ 65 h 184"/>
                <a:gd name="T36" fmla="*/ 11 w 202"/>
                <a:gd name="T37" fmla="*/ 54 h 184"/>
                <a:gd name="T38" fmla="*/ 13 w 202"/>
                <a:gd name="T39" fmla="*/ 43 h 184"/>
                <a:gd name="T40" fmla="*/ 9 w 202"/>
                <a:gd name="T41" fmla="*/ 31 h 184"/>
                <a:gd name="T42" fmla="*/ 14 w 202"/>
                <a:gd name="T43" fmla="*/ 21 h 184"/>
                <a:gd name="T44" fmla="*/ 23 w 202"/>
                <a:gd name="T45" fmla="*/ 12 h 184"/>
                <a:gd name="T46" fmla="*/ 37 w 202"/>
                <a:gd name="T47" fmla="*/ 8 h 184"/>
                <a:gd name="T48" fmla="*/ 58 w 202"/>
                <a:gd name="T49" fmla="*/ 7 h 184"/>
                <a:gd name="T50" fmla="*/ 67 w 202"/>
                <a:gd name="T51" fmla="*/ 8 h 184"/>
                <a:gd name="T52" fmla="*/ 76 w 202"/>
                <a:gd name="T53" fmla="*/ 9 h 184"/>
                <a:gd name="T54" fmla="*/ 52 w 202"/>
                <a:gd name="T55" fmla="*/ 29 h 184"/>
                <a:gd name="T56" fmla="*/ 80 w 202"/>
                <a:gd name="T57" fmla="*/ 8 h 184"/>
                <a:gd name="T58" fmla="*/ 99 w 202"/>
                <a:gd name="T59" fmla="*/ 2 h 184"/>
                <a:gd name="T60" fmla="*/ 99 w 202"/>
                <a:gd name="T61" fmla="*/ 15 h 184"/>
                <a:gd name="T62" fmla="*/ 103 w 202"/>
                <a:gd name="T63" fmla="*/ 14 h 184"/>
                <a:gd name="T64" fmla="*/ 125 w 202"/>
                <a:gd name="T65" fmla="*/ 1 h 184"/>
                <a:gd name="T66" fmla="*/ 127 w 202"/>
                <a:gd name="T67" fmla="*/ 8 h 184"/>
                <a:gd name="T68" fmla="*/ 141 w 202"/>
                <a:gd name="T69" fmla="*/ 3 h 184"/>
                <a:gd name="T70" fmla="*/ 151 w 202"/>
                <a:gd name="T71" fmla="*/ 6 h 184"/>
                <a:gd name="T72" fmla="*/ 164 w 202"/>
                <a:gd name="T73" fmla="*/ 4 h 184"/>
                <a:gd name="T74" fmla="*/ 174 w 202"/>
                <a:gd name="T75" fmla="*/ 6 h 184"/>
                <a:gd name="T76" fmla="*/ 185 w 202"/>
                <a:gd name="T77" fmla="*/ 6 h 184"/>
                <a:gd name="T78" fmla="*/ 195 w 202"/>
                <a:gd name="T79" fmla="*/ 13 h 184"/>
                <a:gd name="T80" fmla="*/ 192 w 202"/>
                <a:gd name="T81" fmla="*/ 22 h 184"/>
                <a:gd name="T82" fmla="*/ 195 w 202"/>
                <a:gd name="T83" fmla="*/ 30 h 184"/>
                <a:gd name="T84" fmla="*/ 193 w 202"/>
                <a:gd name="T85" fmla="*/ 48 h 184"/>
                <a:gd name="T86" fmla="*/ 199 w 202"/>
                <a:gd name="T87" fmla="*/ 52 h 184"/>
                <a:gd name="T88" fmla="*/ 199 w 202"/>
                <a:gd name="T89" fmla="*/ 58 h 184"/>
                <a:gd name="T90" fmla="*/ 199 w 202"/>
                <a:gd name="T91" fmla="*/ 74 h 184"/>
                <a:gd name="T92" fmla="*/ 191 w 202"/>
                <a:gd name="T93" fmla="*/ 89 h 184"/>
                <a:gd name="T94" fmla="*/ 194 w 202"/>
                <a:gd name="T95" fmla="*/ 100 h 184"/>
                <a:gd name="T96" fmla="*/ 200 w 202"/>
                <a:gd name="T97" fmla="*/ 111 h 184"/>
                <a:gd name="T98" fmla="*/ 196 w 202"/>
                <a:gd name="T99" fmla="*/ 128 h 184"/>
                <a:gd name="T100" fmla="*/ 200 w 202"/>
                <a:gd name="T101" fmla="*/ 138 h 184"/>
                <a:gd name="T102" fmla="*/ 197 w 202"/>
                <a:gd name="T103" fmla="*/ 154 h 184"/>
                <a:gd name="T104" fmla="*/ 190 w 202"/>
                <a:gd name="T105" fmla="*/ 171 h 184"/>
                <a:gd name="T106" fmla="*/ 177 w 202"/>
                <a:gd name="T107" fmla="*/ 178 h 184"/>
                <a:gd name="T108" fmla="*/ 165 w 202"/>
                <a:gd name="T109" fmla="*/ 176 h 184"/>
                <a:gd name="T110" fmla="*/ 153 w 202"/>
                <a:gd name="T111" fmla="*/ 175 h 184"/>
                <a:gd name="T112" fmla="*/ 140 w 202"/>
                <a:gd name="T113" fmla="*/ 175 h 184"/>
                <a:gd name="T114" fmla="*/ 130 w 202"/>
                <a:gd name="T115" fmla="*/ 176 h 184"/>
                <a:gd name="T116" fmla="*/ 41 w 202"/>
                <a:gd name="T117" fmla="*/ 163 h 184"/>
                <a:gd name="T118" fmla="*/ 21 w 202"/>
                <a:gd name="T119" fmla="*/ 127 h 184"/>
                <a:gd name="T120" fmla="*/ 21 w 202"/>
                <a:gd name="T121" fmla="*/ 12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2" h="184">
                  <a:moveTo>
                    <a:pt x="126" y="177"/>
                  </a:moveTo>
                  <a:cubicBezTo>
                    <a:pt x="124" y="177"/>
                    <a:pt x="123" y="179"/>
                    <a:pt x="121" y="178"/>
                  </a:cubicBezTo>
                  <a:cubicBezTo>
                    <a:pt x="119" y="176"/>
                    <a:pt x="118" y="175"/>
                    <a:pt x="119" y="173"/>
                  </a:cubicBezTo>
                  <a:cubicBezTo>
                    <a:pt x="118" y="174"/>
                    <a:pt x="117" y="174"/>
                    <a:pt x="116" y="174"/>
                  </a:cubicBezTo>
                  <a:cubicBezTo>
                    <a:pt x="114" y="175"/>
                    <a:pt x="112" y="177"/>
                    <a:pt x="111" y="178"/>
                  </a:cubicBezTo>
                  <a:cubicBezTo>
                    <a:pt x="107" y="179"/>
                    <a:pt x="107" y="179"/>
                    <a:pt x="104" y="177"/>
                  </a:cubicBezTo>
                  <a:cubicBezTo>
                    <a:pt x="102" y="178"/>
                    <a:pt x="101" y="178"/>
                    <a:pt x="98" y="178"/>
                  </a:cubicBezTo>
                  <a:cubicBezTo>
                    <a:pt x="97" y="177"/>
                    <a:pt x="96" y="178"/>
                    <a:pt x="95" y="179"/>
                  </a:cubicBezTo>
                  <a:cubicBezTo>
                    <a:pt x="93" y="179"/>
                    <a:pt x="91" y="180"/>
                    <a:pt x="89" y="181"/>
                  </a:cubicBezTo>
                  <a:cubicBezTo>
                    <a:pt x="88" y="181"/>
                    <a:pt x="87" y="182"/>
                    <a:pt x="86" y="180"/>
                  </a:cubicBezTo>
                  <a:cubicBezTo>
                    <a:pt x="86" y="179"/>
                    <a:pt x="85" y="179"/>
                    <a:pt x="85" y="178"/>
                  </a:cubicBezTo>
                  <a:cubicBezTo>
                    <a:pt x="85" y="177"/>
                    <a:pt x="85" y="177"/>
                    <a:pt x="85" y="176"/>
                  </a:cubicBezTo>
                  <a:cubicBezTo>
                    <a:pt x="86" y="175"/>
                    <a:pt x="87" y="174"/>
                    <a:pt x="88" y="173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6" y="171"/>
                    <a:pt x="84" y="172"/>
                    <a:pt x="83" y="173"/>
                  </a:cubicBezTo>
                  <a:cubicBezTo>
                    <a:pt x="80" y="176"/>
                    <a:pt x="78" y="174"/>
                    <a:pt x="77" y="171"/>
                  </a:cubicBezTo>
                  <a:cubicBezTo>
                    <a:pt x="74" y="172"/>
                    <a:pt x="70" y="173"/>
                    <a:pt x="68" y="175"/>
                  </a:cubicBezTo>
                  <a:cubicBezTo>
                    <a:pt x="66" y="176"/>
                    <a:pt x="65" y="177"/>
                    <a:pt x="64" y="177"/>
                  </a:cubicBezTo>
                  <a:cubicBezTo>
                    <a:pt x="63" y="178"/>
                    <a:pt x="62" y="177"/>
                    <a:pt x="61" y="176"/>
                  </a:cubicBezTo>
                  <a:cubicBezTo>
                    <a:pt x="61" y="176"/>
                    <a:pt x="61" y="175"/>
                    <a:pt x="60" y="174"/>
                  </a:cubicBezTo>
                  <a:cubicBezTo>
                    <a:pt x="58" y="175"/>
                    <a:pt x="57" y="176"/>
                    <a:pt x="55" y="177"/>
                  </a:cubicBezTo>
                  <a:cubicBezTo>
                    <a:pt x="54" y="179"/>
                    <a:pt x="52" y="180"/>
                    <a:pt x="51" y="181"/>
                  </a:cubicBezTo>
                  <a:cubicBezTo>
                    <a:pt x="49" y="183"/>
                    <a:pt x="46" y="182"/>
                    <a:pt x="46" y="179"/>
                  </a:cubicBezTo>
                  <a:cubicBezTo>
                    <a:pt x="46" y="178"/>
                    <a:pt x="46" y="178"/>
                    <a:pt x="46" y="177"/>
                  </a:cubicBezTo>
                  <a:cubicBezTo>
                    <a:pt x="44" y="179"/>
                    <a:pt x="42" y="180"/>
                    <a:pt x="41" y="181"/>
                  </a:cubicBezTo>
                  <a:cubicBezTo>
                    <a:pt x="39" y="182"/>
                    <a:pt x="38" y="183"/>
                    <a:pt x="37" y="184"/>
                  </a:cubicBezTo>
                  <a:cubicBezTo>
                    <a:pt x="36" y="184"/>
                    <a:pt x="35" y="184"/>
                    <a:pt x="34" y="183"/>
                  </a:cubicBezTo>
                  <a:cubicBezTo>
                    <a:pt x="32" y="182"/>
                    <a:pt x="32" y="179"/>
                    <a:pt x="34" y="177"/>
                  </a:cubicBezTo>
                  <a:cubicBezTo>
                    <a:pt x="34" y="177"/>
                    <a:pt x="35" y="176"/>
                    <a:pt x="35" y="176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4" y="176"/>
                    <a:pt x="33" y="177"/>
                    <a:pt x="32" y="178"/>
                  </a:cubicBezTo>
                  <a:cubicBezTo>
                    <a:pt x="31" y="179"/>
                    <a:pt x="30" y="180"/>
                    <a:pt x="28" y="180"/>
                  </a:cubicBezTo>
                  <a:cubicBezTo>
                    <a:pt x="27" y="181"/>
                    <a:pt x="26" y="181"/>
                    <a:pt x="25" y="180"/>
                  </a:cubicBezTo>
                  <a:cubicBezTo>
                    <a:pt x="24" y="178"/>
                    <a:pt x="23" y="178"/>
                    <a:pt x="24" y="176"/>
                  </a:cubicBezTo>
                  <a:cubicBezTo>
                    <a:pt x="22" y="177"/>
                    <a:pt x="21" y="178"/>
                    <a:pt x="20" y="179"/>
                  </a:cubicBezTo>
                  <a:cubicBezTo>
                    <a:pt x="19" y="180"/>
                    <a:pt x="17" y="180"/>
                    <a:pt x="16" y="179"/>
                  </a:cubicBezTo>
                  <a:cubicBezTo>
                    <a:pt x="16" y="179"/>
                    <a:pt x="15" y="178"/>
                    <a:pt x="15" y="178"/>
                  </a:cubicBezTo>
                  <a:cubicBezTo>
                    <a:pt x="14" y="177"/>
                    <a:pt x="14" y="176"/>
                    <a:pt x="15" y="174"/>
                  </a:cubicBezTo>
                  <a:cubicBezTo>
                    <a:pt x="12" y="174"/>
                    <a:pt x="10" y="172"/>
                    <a:pt x="11" y="171"/>
                  </a:cubicBezTo>
                  <a:cubicBezTo>
                    <a:pt x="11" y="169"/>
                    <a:pt x="13" y="167"/>
                    <a:pt x="13" y="166"/>
                  </a:cubicBezTo>
                  <a:cubicBezTo>
                    <a:pt x="12" y="164"/>
                    <a:pt x="11" y="163"/>
                    <a:pt x="9" y="161"/>
                  </a:cubicBezTo>
                  <a:cubicBezTo>
                    <a:pt x="12" y="157"/>
                    <a:pt x="16" y="154"/>
                    <a:pt x="18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7" y="149"/>
                    <a:pt x="17" y="150"/>
                    <a:pt x="16" y="151"/>
                  </a:cubicBezTo>
                  <a:cubicBezTo>
                    <a:pt x="14" y="152"/>
                    <a:pt x="12" y="151"/>
                    <a:pt x="11" y="149"/>
                  </a:cubicBezTo>
                  <a:cubicBezTo>
                    <a:pt x="10" y="148"/>
                    <a:pt x="11" y="147"/>
                    <a:pt x="12" y="146"/>
                  </a:cubicBezTo>
                  <a:cubicBezTo>
                    <a:pt x="14" y="143"/>
                    <a:pt x="16" y="140"/>
                    <a:pt x="18" y="137"/>
                  </a:cubicBezTo>
                  <a:cubicBezTo>
                    <a:pt x="17" y="138"/>
                    <a:pt x="15" y="139"/>
                    <a:pt x="14" y="140"/>
                  </a:cubicBezTo>
                  <a:cubicBezTo>
                    <a:pt x="12" y="141"/>
                    <a:pt x="10" y="141"/>
                    <a:pt x="9" y="140"/>
                  </a:cubicBezTo>
                  <a:cubicBezTo>
                    <a:pt x="8" y="139"/>
                    <a:pt x="7" y="137"/>
                    <a:pt x="8" y="135"/>
                  </a:cubicBezTo>
                  <a:cubicBezTo>
                    <a:pt x="9" y="133"/>
                    <a:pt x="11" y="131"/>
                    <a:pt x="12" y="129"/>
                  </a:cubicBezTo>
                  <a:cubicBezTo>
                    <a:pt x="12" y="128"/>
                    <a:pt x="13" y="128"/>
                    <a:pt x="13" y="128"/>
                  </a:cubicBezTo>
                  <a:cubicBezTo>
                    <a:pt x="10" y="128"/>
                    <a:pt x="8" y="126"/>
                    <a:pt x="8" y="124"/>
                  </a:cubicBezTo>
                  <a:cubicBezTo>
                    <a:pt x="8" y="123"/>
                    <a:pt x="9" y="122"/>
                    <a:pt x="9" y="121"/>
                  </a:cubicBezTo>
                  <a:cubicBezTo>
                    <a:pt x="10" y="120"/>
                    <a:pt x="12" y="118"/>
                    <a:pt x="13" y="116"/>
                  </a:cubicBezTo>
                  <a:cubicBezTo>
                    <a:pt x="12" y="116"/>
                    <a:pt x="12" y="116"/>
                    <a:pt x="11" y="116"/>
                  </a:cubicBezTo>
                  <a:cubicBezTo>
                    <a:pt x="9" y="117"/>
                    <a:pt x="7" y="115"/>
                    <a:pt x="7" y="113"/>
                  </a:cubicBezTo>
                  <a:cubicBezTo>
                    <a:pt x="7" y="112"/>
                    <a:pt x="7" y="111"/>
                    <a:pt x="8" y="110"/>
                  </a:cubicBezTo>
                  <a:cubicBezTo>
                    <a:pt x="9" y="108"/>
                    <a:pt x="11" y="106"/>
                    <a:pt x="13" y="104"/>
                  </a:cubicBezTo>
                  <a:cubicBezTo>
                    <a:pt x="11" y="104"/>
                    <a:pt x="9" y="106"/>
                    <a:pt x="7" y="104"/>
                  </a:cubicBezTo>
                  <a:cubicBezTo>
                    <a:pt x="6" y="104"/>
                    <a:pt x="6" y="102"/>
                    <a:pt x="5" y="101"/>
                  </a:cubicBezTo>
                  <a:cubicBezTo>
                    <a:pt x="7" y="99"/>
                    <a:pt x="8" y="98"/>
                    <a:pt x="9" y="96"/>
                  </a:cubicBezTo>
                  <a:cubicBezTo>
                    <a:pt x="8" y="95"/>
                    <a:pt x="8" y="94"/>
                    <a:pt x="7" y="92"/>
                  </a:cubicBezTo>
                  <a:cubicBezTo>
                    <a:pt x="7" y="92"/>
                    <a:pt x="6" y="92"/>
                    <a:pt x="6" y="92"/>
                  </a:cubicBezTo>
                  <a:cubicBezTo>
                    <a:pt x="4" y="91"/>
                    <a:pt x="3" y="88"/>
                    <a:pt x="4" y="86"/>
                  </a:cubicBezTo>
                  <a:cubicBezTo>
                    <a:pt x="4" y="86"/>
                    <a:pt x="5" y="86"/>
                    <a:pt x="5" y="85"/>
                  </a:cubicBezTo>
                  <a:cubicBezTo>
                    <a:pt x="6" y="85"/>
                    <a:pt x="6" y="84"/>
                    <a:pt x="5" y="83"/>
                  </a:cubicBezTo>
                  <a:cubicBezTo>
                    <a:pt x="4" y="82"/>
                    <a:pt x="4" y="81"/>
                    <a:pt x="5" y="79"/>
                  </a:cubicBezTo>
                  <a:cubicBezTo>
                    <a:pt x="6" y="77"/>
                    <a:pt x="7" y="76"/>
                    <a:pt x="8" y="74"/>
                  </a:cubicBezTo>
                  <a:cubicBezTo>
                    <a:pt x="9" y="74"/>
                    <a:pt x="8" y="73"/>
                    <a:pt x="8" y="73"/>
                  </a:cubicBezTo>
                  <a:cubicBezTo>
                    <a:pt x="5" y="70"/>
                    <a:pt x="6" y="69"/>
                    <a:pt x="8" y="67"/>
                  </a:cubicBezTo>
                  <a:cubicBezTo>
                    <a:pt x="9" y="66"/>
                    <a:pt x="9" y="65"/>
                    <a:pt x="8" y="65"/>
                  </a:cubicBezTo>
                  <a:cubicBezTo>
                    <a:pt x="6" y="62"/>
                    <a:pt x="6" y="63"/>
                    <a:pt x="8" y="60"/>
                  </a:cubicBezTo>
                  <a:cubicBezTo>
                    <a:pt x="10" y="57"/>
                    <a:pt x="12" y="55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10" y="56"/>
                    <a:pt x="8" y="58"/>
                    <a:pt x="6" y="60"/>
                  </a:cubicBezTo>
                  <a:cubicBezTo>
                    <a:pt x="5" y="62"/>
                    <a:pt x="3" y="62"/>
                    <a:pt x="2" y="60"/>
                  </a:cubicBezTo>
                  <a:cubicBezTo>
                    <a:pt x="0" y="57"/>
                    <a:pt x="2" y="55"/>
                    <a:pt x="3" y="54"/>
                  </a:cubicBezTo>
                  <a:cubicBezTo>
                    <a:pt x="6" y="50"/>
                    <a:pt x="10" y="47"/>
                    <a:pt x="13" y="43"/>
                  </a:cubicBezTo>
                  <a:cubicBezTo>
                    <a:pt x="11" y="44"/>
                    <a:pt x="8" y="42"/>
                    <a:pt x="8" y="39"/>
                  </a:cubicBezTo>
                  <a:cubicBezTo>
                    <a:pt x="8" y="38"/>
                    <a:pt x="8" y="37"/>
                    <a:pt x="9" y="37"/>
                  </a:cubicBezTo>
                  <a:cubicBezTo>
                    <a:pt x="10" y="37"/>
                    <a:pt x="11" y="36"/>
                    <a:pt x="11" y="35"/>
                  </a:cubicBezTo>
                  <a:cubicBezTo>
                    <a:pt x="10" y="34"/>
                    <a:pt x="10" y="32"/>
                    <a:pt x="9" y="31"/>
                  </a:cubicBezTo>
                  <a:cubicBezTo>
                    <a:pt x="9" y="30"/>
                    <a:pt x="9" y="29"/>
                    <a:pt x="10" y="29"/>
                  </a:cubicBezTo>
                  <a:cubicBezTo>
                    <a:pt x="11" y="28"/>
                    <a:pt x="13" y="27"/>
                    <a:pt x="14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4" y="23"/>
                    <a:pt x="15" y="22"/>
                    <a:pt x="14" y="21"/>
                  </a:cubicBezTo>
                  <a:cubicBezTo>
                    <a:pt x="13" y="21"/>
                    <a:pt x="13" y="19"/>
                    <a:pt x="14" y="19"/>
                  </a:cubicBezTo>
                  <a:cubicBezTo>
                    <a:pt x="15" y="17"/>
                    <a:pt x="16" y="16"/>
                    <a:pt x="18" y="14"/>
                  </a:cubicBezTo>
                  <a:cubicBezTo>
                    <a:pt x="18" y="14"/>
                    <a:pt x="19" y="13"/>
                    <a:pt x="20" y="12"/>
                  </a:cubicBezTo>
                  <a:cubicBezTo>
                    <a:pt x="21" y="11"/>
                    <a:pt x="22" y="11"/>
                    <a:pt x="23" y="12"/>
                  </a:cubicBezTo>
                  <a:cubicBezTo>
                    <a:pt x="24" y="13"/>
                    <a:pt x="26" y="13"/>
                    <a:pt x="27" y="13"/>
                  </a:cubicBezTo>
                  <a:cubicBezTo>
                    <a:pt x="28" y="13"/>
                    <a:pt x="28" y="13"/>
                    <a:pt x="29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3" y="12"/>
                    <a:pt x="35" y="10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7"/>
                    <a:pt x="43" y="10"/>
                    <a:pt x="43" y="12"/>
                  </a:cubicBezTo>
                  <a:cubicBezTo>
                    <a:pt x="46" y="10"/>
                    <a:pt x="49" y="8"/>
                    <a:pt x="52" y="5"/>
                  </a:cubicBezTo>
                  <a:cubicBezTo>
                    <a:pt x="54" y="3"/>
                    <a:pt x="57" y="4"/>
                    <a:pt x="58" y="7"/>
                  </a:cubicBezTo>
                  <a:cubicBezTo>
                    <a:pt x="58" y="7"/>
                    <a:pt x="58" y="8"/>
                    <a:pt x="58" y="9"/>
                  </a:cubicBezTo>
                  <a:cubicBezTo>
                    <a:pt x="59" y="8"/>
                    <a:pt x="60" y="7"/>
                    <a:pt x="61" y="6"/>
                  </a:cubicBezTo>
                  <a:cubicBezTo>
                    <a:pt x="62" y="4"/>
                    <a:pt x="64" y="4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70" y="6"/>
                    <a:pt x="71" y="5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5" y="4"/>
                    <a:pt x="77" y="7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1" y="14"/>
                    <a:pt x="65" y="18"/>
                    <a:pt x="60" y="22"/>
                  </a:cubicBezTo>
                  <a:cubicBezTo>
                    <a:pt x="58" y="24"/>
                    <a:pt x="56" y="26"/>
                    <a:pt x="53" y="28"/>
                  </a:cubicBezTo>
                  <a:cubicBezTo>
                    <a:pt x="53" y="29"/>
                    <a:pt x="52" y="29"/>
                    <a:pt x="52" y="29"/>
                  </a:cubicBezTo>
                  <a:cubicBezTo>
                    <a:pt x="53" y="29"/>
                    <a:pt x="54" y="28"/>
                    <a:pt x="54" y="28"/>
                  </a:cubicBezTo>
                  <a:cubicBezTo>
                    <a:pt x="58" y="25"/>
                    <a:pt x="62" y="22"/>
                    <a:pt x="66" y="19"/>
                  </a:cubicBezTo>
                  <a:cubicBezTo>
                    <a:pt x="69" y="17"/>
                    <a:pt x="72" y="14"/>
                    <a:pt x="75" y="12"/>
                  </a:cubicBezTo>
                  <a:cubicBezTo>
                    <a:pt x="76" y="11"/>
                    <a:pt x="78" y="10"/>
                    <a:pt x="80" y="8"/>
                  </a:cubicBezTo>
                  <a:cubicBezTo>
                    <a:pt x="80" y="8"/>
                    <a:pt x="83" y="9"/>
                    <a:pt x="83" y="10"/>
                  </a:cubicBezTo>
                  <a:cubicBezTo>
                    <a:pt x="83" y="11"/>
                    <a:pt x="83" y="11"/>
                    <a:pt x="84" y="12"/>
                  </a:cubicBezTo>
                  <a:cubicBezTo>
                    <a:pt x="86" y="10"/>
                    <a:pt x="88" y="9"/>
                    <a:pt x="91" y="7"/>
                  </a:cubicBezTo>
                  <a:cubicBezTo>
                    <a:pt x="94" y="6"/>
                    <a:pt x="96" y="4"/>
                    <a:pt x="99" y="2"/>
                  </a:cubicBezTo>
                  <a:cubicBezTo>
                    <a:pt x="100" y="1"/>
                    <a:pt x="101" y="1"/>
                    <a:pt x="102" y="2"/>
                  </a:cubicBezTo>
                  <a:cubicBezTo>
                    <a:pt x="104" y="3"/>
                    <a:pt x="105" y="4"/>
                    <a:pt x="107" y="5"/>
                  </a:cubicBezTo>
                  <a:cubicBezTo>
                    <a:pt x="108" y="6"/>
                    <a:pt x="108" y="7"/>
                    <a:pt x="107" y="8"/>
                  </a:cubicBezTo>
                  <a:cubicBezTo>
                    <a:pt x="105" y="11"/>
                    <a:pt x="102" y="13"/>
                    <a:pt x="99" y="15"/>
                  </a:cubicBezTo>
                  <a:cubicBezTo>
                    <a:pt x="98" y="16"/>
                    <a:pt x="97" y="17"/>
                    <a:pt x="96" y="18"/>
                  </a:cubicBezTo>
                  <a:cubicBezTo>
                    <a:pt x="96" y="18"/>
                    <a:pt x="97" y="18"/>
                    <a:pt x="97" y="18"/>
                  </a:cubicBezTo>
                  <a:cubicBezTo>
                    <a:pt x="98" y="17"/>
                    <a:pt x="100" y="15"/>
                    <a:pt x="102" y="14"/>
                  </a:cubicBezTo>
                  <a:cubicBezTo>
                    <a:pt x="102" y="14"/>
                    <a:pt x="103" y="13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4" y="8"/>
                    <a:pt x="118" y="6"/>
                  </a:cubicBezTo>
                  <a:cubicBezTo>
                    <a:pt x="119" y="5"/>
                    <a:pt x="121" y="5"/>
                    <a:pt x="122" y="4"/>
                  </a:cubicBezTo>
                  <a:cubicBezTo>
                    <a:pt x="123" y="3"/>
                    <a:pt x="124" y="2"/>
                    <a:pt x="125" y="1"/>
                  </a:cubicBezTo>
                  <a:cubicBezTo>
                    <a:pt x="126" y="1"/>
                    <a:pt x="127" y="0"/>
                    <a:pt x="128" y="1"/>
                  </a:cubicBezTo>
                  <a:cubicBezTo>
                    <a:pt x="128" y="2"/>
                    <a:pt x="129" y="2"/>
                    <a:pt x="130" y="3"/>
                  </a:cubicBezTo>
                  <a:cubicBezTo>
                    <a:pt x="131" y="4"/>
                    <a:pt x="130" y="6"/>
                    <a:pt x="129" y="7"/>
                  </a:cubicBezTo>
                  <a:cubicBezTo>
                    <a:pt x="128" y="8"/>
                    <a:pt x="128" y="8"/>
                    <a:pt x="127" y="8"/>
                  </a:cubicBezTo>
                  <a:cubicBezTo>
                    <a:pt x="126" y="9"/>
                    <a:pt x="126" y="10"/>
                    <a:pt x="127" y="11"/>
                  </a:cubicBezTo>
                  <a:cubicBezTo>
                    <a:pt x="125" y="13"/>
                    <a:pt x="122" y="15"/>
                    <a:pt x="120" y="17"/>
                  </a:cubicBezTo>
                  <a:cubicBezTo>
                    <a:pt x="120" y="17"/>
                    <a:pt x="120" y="17"/>
                    <a:pt x="121" y="18"/>
                  </a:cubicBezTo>
                  <a:cubicBezTo>
                    <a:pt x="127" y="13"/>
                    <a:pt x="134" y="8"/>
                    <a:pt x="141" y="3"/>
                  </a:cubicBezTo>
                  <a:cubicBezTo>
                    <a:pt x="142" y="3"/>
                    <a:pt x="143" y="4"/>
                    <a:pt x="144" y="5"/>
                  </a:cubicBezTo>
                  <a:cubicBezTo>
                    <a:pt x="145" y="4"/>
                    <a:pt x="146" y="3"/>
                    <a:pt x="147" y="3"/>
                  </a:cubicBezTo>
                  <a:cubicBezTo>
                    <a:pt x="148" y="3"/>
                    <a:pt x="149" y="3"/>
                    <a:pt x="149" y="4"/>
                  </a:cubicBezTo>
                  <a:cubicBezTo>
                    <a:pt x="150" y="5"/>
                    <a:pt x="150" y="5"/>
                    <a:pt x="151" y="6"/>
                  </a:cubicBezTo>
                  <a:cubicBezTo>
                    <a:pt x="152" y="5"/>
                    <a:pt x="154" y="3"/>
                    <a:pt x="156" y="2"/>
                  </a:cubicBezTo>
                  <a:cubicBezTo>
                    <a:pt x="157" y="3"/>
                    <a:pt x="158" y="4"/>
                    <a:pt x="160" y="6"/>
                  </a:cubicBezTo>
                  <a:cubicBezTo>
                    <a:pt x="160" y="5"/>
                    <a:pt x="161" y="5"/>
                    <a:pt x="161" y="4"/>
                  </a:cubicBezTo>
                  <a:cubicBezTo>
                    <a:pt x="162" y="3"/>
                    <a:pt x="163" y="3"/>
                    <a:pt x="164" y="4"/>
                  </a:cubicBezTo>
                  <a:cubicBezTo>
                    <a:pt x="165" y="5"/>
                    <a:pt x="166" y="6"/>
                    <a:pt x="166" y="8"/>
                  </a:cubicBezTo>
                  <a:cubicBezTo>
                    <a:pt x="166" y="8"/>
                    <a:pt x="166" y="9"/>
                    <a:pt x="166" y="9"/>
                  </a:cubicBezTo>
                  <a:cubicBezTo>
                    <a:pt x="169" y="8"/>
                    <a:pt x="171" y="8"/>
                    <a:pt x="173" y="7"/>
                  </a:cubicBezTo>
                  <a:cubicBezTo>
                    <a:pt x="173" y="7"/>
                    <a:pt x="174" y="6"/>
                    <a:pt x="174" y="6"/>
                  </a:cubicBezTo>
                  <a:cubicBezTo>
                    <a:pt x="175" y="5"/>
                    <a:pt x="175" y="5"/>
                    <a:pt x="176" y="5"/>
                  </a:cubicBezTo>
                  <a:cubicBezTo>
                    <a:pt x="178" y="5"/>
                    <a:pt x="180" y="7"/>
                    <a:pt x="180" y="9"/>
                  </a:cubicBezTo>
                  <a:cubicBezTo>
                    <a:pt x="180" y="10"/>
                    <a:pt x="179" y="10"/>
                    <a:pt x="179" y="11"/>
                  </a:cubicBezTo>
                  <a:cubicBezTo>
                    <a:pt x="181" y="9"/>
                    <a:pt x="183" y="8"/>
                    <a:pt x="185" y="6"/>
                  </a:cubicBezTo>
                  <a:cubicBezTo>
                    <a:pt x="185" y="5"/>
                    <a:pt x="186" y="4"/>
                    <a:pt x="187" y="4"/>
                  </a:cubicBezTo>
                  <a:cubicBezTo>
                    <a:pt x="188" y="5"/>
                    <a:pt x="190" y="5"/>
                    <a:pt x="190" y="7"/>
                  </a:cubicBezTo>
                  <a:cubicBezTo>
                    <a:pt x="190" y="7"/>
                    <a:pt x="190" y="7"/>
                    <a:pt x="191" y="8"/>
                  </a:cubicBezTo>
                  <a:cubicBezTo>
                    <a:pt x="192" y="9"/>
                    <a:pt x="194" y="11"/>
                    <a:pt x="195" y="13"/>
                  </a:cubicBezTo>
                  <a:cubicBezTo>
                    <a:pt x="192" y="17"/>
                    <a:pt x="189" y="20"/>
                    <a:pt x="186" y="24"/>
                  </a:cubicBezTo>
                  <a:cubicBezTo>
                    <a:pt x="186" y="24"/>
                    <a:pt x="186" y="24"/>
                    <a:pt x="187" y="25"/>
                  </a:cubicBezTo>
                  <a:cubicBezTo>
                    <a:pt x="188" y="24"/>
                    <a:pt x="189" y="23"/>
                    <a:pt x="190" y="22"/>
                  </a:cubicBezTo>
                  <a:cubicBezTo>
                    <a:pt x="190" y="22"/>
                    <a:pt x="191" y="21"/>
                    <a:pt x="192" y="22"/>
                  </a:cubicBezTo>
                  <a:cubicBezTo>
                    <a:pt x="195" y="23"/>
                    <a:pt x="196" y="25"/>
                    <a:pt x="194" y="28"/>
                  </a:cubicBezTo>
                  <a:cubicBezTo>
                    <a:pt x="194" y="29"/>
                    <a:pt x="193" y="30"/>
                    <a:pt x="192" y="31"/>
                  </a:cubicBezTo>
                  <a:cubicBezTo>
                    <a:pt x="192" y="31"/>
                    <a:pt x="192" y="31"/>
                    <a:pt x="192" y="32"/>
                  </a:cubicBezTo>
                  <a:cubicBezTo>
                    <a:pt x="193" y="31"/>
                    <a:pt x="194" y="30"/>
                    <a:pt x="195" y="30"/>
                  </a:cubicBezTo>
                  <a:cubicBezTo>
                    <a:pt x="197" y="28"/>
                    <a:pt x="199" y="28"/>
                    <a:pt x="200" y="30"/>
                  </a:cubicBezTo>
                  <a:cubicBezTo>
                    <a:pt x="201" y="31"/>
                    <a:pt x="201" y="31"/>
                    <a:pt x="202" y="32"/>
                  </a:cubicBezTo>
                  <a:cubicBezTo>
                    <a:pt x="199" y="36"/>
                    <a:pt x="196" y="40"/>
                    <a:pt x="193" y="44"/>
                  </a:cubicBezTo>
                  <a:cubicBezTo>
                    <a:pt x="191" y="46"/>
                    <a:pt x="191" y="47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8"/>
                    <a:pt x="195" y="46"/>
                    <a:pt x="196" y="46"/>
                  </a:cubicBezTo>
                  <a:cubicBezTo>
                    <a:pt x="197" y="47"/>
                    <a:pt x="198" y="48"/>
                    <a:pt x="199" y="49"/>
                  </a:cubicBezTo>
                  <a:cubicBezTo>
                    <a:pt x="200" y="50"/>
                    <a:pt x="199" y="51"/>
                    <a:pt x="199" y="52"/>
                  </a:cubicBezTo>
                  <a:cubicBezTo>
                    <a:pt x="197" y="54"/>
                    <a:pt x="196" y="56"/>
                    <a:pt x="194" y="58"/>
                  </a:cubicBezTo>
                  <a:cubicBezTo>
                    <a:pt x="194" y="58"/>
                    <a:pt x="194" y="59"/>
                    <a:pt x="194" y="59"/>
                  </a:cubicBezTo>
                  <a:cubicBezTo>
                    <a:pt x="195" y="59"/>
                    <a:pt x="195" y="58"/>
                    <a:pt x="195" y="58"/>
                  </a:cubicBezTo>
                  <a:cubicBezTo>
                    <a:pt x="196" y="56"/>
                    <a:pt x="198" y="56"/>
                    <a:pt x="199" y="58"/>
                  </a:cubicBezTo>
                  <a:cubicBezTo>
                    <a:pt x="202" y="61"/>
                    <a:pt x="201" y="61"/>
                    <a:pt x="199" y="63"/>
                  </a:cubicBezTo>
                  <a:cubicBezTo>
                    <a:pt x="198" y="65"/>
                    <a:pt x="197" y="67"/>
                    <a:pt x="195" y="68"/>
                  </a:cubicBezTo>
                  <a:cubicBezTo>
                    <a:pt x="198" y="69"/>
                    <a:pt x="198" y="71"/>
                    <a:pt x="199" y="72"/>
                  </a:cubicBezTo>
                  <a:cubicBezTo>
                    <a:pt x="199" y="72"/>
                    <a:pt x="199" y="73"/>
                    <a:pt x="199" y="74"/>
                  </a:cubicBezTo>
                  <a:cubicBezTo>
                    <a:pt x="197" y="77"/>
                    <a:pt x="195" y="80"/>
                    <a:pt x="194" y="83"/>
                  </a:cubicBezTo>
                  <a:cubicBezTo>
                    <a:pt x="193" y="83"/>
                    <a:pt x="193" y="84"/>
                    <a:pt x="193" y="85"/>
                  </a:cubicBezTo>
                  <a:cubicBezTo>
                    <a:pt x="193" y="86"/>
                    <a:pt x="193" y="87"/>
                    <a:pt x="192" y="88"/>
                  </a:cubicBezTo>
                  <a:cubicBezTo>
                    <a:pt x="191" y="88"/>
                    <a:pt x="191" y="89"/>
                    <a:pt x="191" y="89"/>
                  </a:cubicBezTo>
                  <a:cubicBezTo>
                    <a:pt x="191" y="90"/>
                    <a:pt x="192" y="90"/>
                    <a:pt x="192" y="90"/>
                  </a:cubicBezTo>
                  <a:cubicBezTo>
                    <a:pt x="194" y="91"/>
                    <a:pt x="195" y="93"/>
                    <a:pt x="194" y="95"/>
                  </a:cubicBezTo>
                  <a:cubicBezTo>
                    <a:pt x="193" y="97"/>
                    <a:pt x="192" y="99"/>
                    <a:pt x="191" y="101"/>
                  </a:cubicBezTo>
                  <a:cubicBezTo>
                    <a:pt x="192" y="101"/>
                    <a:pt x="193" y="101"/>
                    <a:pt x="194" y="100"/>
                  </a:cubicBezTo>
                  <a:cubicBezTo>
                    <a:pt x="195" y="99"/>
                    <a:pt x="196" y="100"/>
                    <a:pt x="197" y="100"/>
                  </a:cubicBezTo>
                  <a:cubicBezTo>
                    <a:pt x="198" y="100"/>
                    <a:pt x="199" y="101"/>
                    <a:pt x="199" y="102"/>
                  </a:cubicBezTo>
                  <a:cubicBezTo>
                    <a:pt x="200" y="104"/>
                    <a:pt x="199" y="106"/>
                    <a:pt x="198" y="107"/>
                  </a:cubicBezTo>
                  <a:cubicBezTo>
                    <a:pt x="200" y="108"/>
                    <a:pt x="201" y="109"/>
                    <a:pt x="200" y="111"/>
                  </a:cubicBezTo>
                  <a:cubicBezTo>
                    <a:pt x="200" y="113"/>
                    <a:pt x="199" y="114"/>
                    <a:pt x="197" y="116"/>
                  </a:cubicBezTo>
                  <a:cubicBezTo>
                    <a:pt x="198" y="116"/>
                    <a:pt x="199" y="117"/>
                    <a:pt x="200" y="117"/>
                  </a:cubicBezTo>
                  <a:cubicBezTo>
                    <a:pt x="202" y="118"/>
                    <a:pt x="202" y="120"/>
                    <a:pt x="201" y="122"/>
                  </a:cubicBezTo>
                  <a:cubicBezTo>
                    <a:pt x="199" y="124"/>
                    <a:pt x="198" y="126"/>
                    <a:pt x="196" y="128"/>
                  </a:cubicBezTo>
                  <a:cubicBezTo>
                    <a:pt x="198" y="129"/>
                    <a:pt x="201" y="129"/>
                    <a:pt x="200" y="131"/>
                  </a:cubicBezTo>
                  <a:cubicBezTo>
                    <a:pt x="200" y="133"/>
                    <a:pt x="199" y="135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9" y="137"/>
                    <a:pt x="200" y="137"/>
                    <a:pt x="200" y="138"/>
                  </a:cubicBezTo>
                  <a:cubicBezTo>
                    <a:pt x="201" y="140"/>
                    <a:pt x="201" y="141"/>
                    <a:pt x="200" y="143"/>
                  </a:cubicBezTo>
                  <a:cubicBezTo>
                    <a:pt x="200" y="144"/>
                    <a:pt x="199" y="144"/>
                    <a:pt x="199" y="145"/>
                  </a:cubicBezTo>
                  <a:cubicBezTo>
                    <a:pt x="198" y="146"/>
                    <a:pt x="198" y="146"/>
                    <a:pt x="199" y="146"/>
                  </a:cubicBezTo>
                  <a:cubicBezTo>
                    <a:pt x="201" y="149"/>
                    <a:pt x="199" y="152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8" y="156"/>
                    <a:pt x="198" y="159"/>
                    <a:pt x="199" y="161"/>
                  </a:cubicBezTo>
                  <a:cubicBezTo>
                    <a:pt x="199" y="162"/>
                    <a:pt x="198" y="163"/>
                    <a:pt x="197" y="164"/>
                  </a:cubicBezTo>
                  <a:cubicBezTo>
                    <a:pt x="195" y="166"/>
                    <a:pt x="193" y="169"/>
                    <a:pt x="190" y="171"/>
                  </a:cubicBezTo>
                  <a:cubicBezTo>
                    <a:pt x="188" y="173"/>
                    <a:pt x="186" y="175"/>
                    <a:pt x="184" y="176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1" y="176"/>
                    <a:pt x="181" y="177"/>
                    <a:pt x="180" y="178"/>
                  </a:cubicBezTo>
                  <a:cubicBezTo>
                    <a:pt x="179" y="178"/>
                    <a:pt x="178" y="179"/>
                    <a:pt x="177" y="178"/>
                  </a:cubicBezTo>
                  <a:cubicBezTo>
                    <a:pt x="176" y="177"/>
                    <a:pt x="175" y="176"/>
                    <a:pt x="174" y="176"/>
                  </a:cubicBezTo>
                  <a:cubicBezTo>
                    <a:pt x="173" y="177"/>
                    <a:pt x="172" y="178"/>
                    <a:pt x="171" y="179"/>
                  </a:cubicBezTo>
                  <a:cubicBezTo>
                    <a:pt x="170" y="181"/>
                    <a:pt x="169" y="181"/>
                    <a:pt x="167" y="180"/>
                  </a:cubicBezTo>
                  <a:cubicBezTo>
                    <a:pt x="166" y="179"/>
                    <a:pt x="165" y="178"/>
                    <a:pt x="165" y="176"/>
                  </a:cubicBezTo>
                  <a:cubicBezTo>
                    <a:pt x="164" y="176"/>
                    <a:pt x="163" y="177"/>
                    <a:pt x="162" y="177"/>
                  </a:cubicBezTo>
                  <a:cubicBezTo>
                    <a:pt x="161" y="177"/>
                    <a:pt x="160" y="176"/>
                    <a:pt x="159" y="176"/>
                  </a:cubicBezTo>
                  <a:cubicBezTo>
                    <a:pt x="158" y="175"/>
                    <a:pt x="158" y="175"/>
                    <a:pt x="157" y="176"/>
                  </a:cubicBezTo>
                  <a:cubicBezTo>
                    <a:pt x="155" y="176"/>
                    <a:pt x="154" y="176"/>
                    <a:pt x="153" y="175"/>
                  </a:cubicBezTo>
                  <a:cubicBezTo>
                    <a:pt x="153" y="175"/>
                    <a:pt x="152" y="174"/>
                    <a:pt x="152" y="175"/>
                  </a:cubicBezTo>
                  <a:cubicBezTo>
                    <a:pt x="150" y="175"/>
                    <a:pt x="149" y="175"/>
                    <a:pt x="148" y="174"/>
                  </a:cubicBezTo>
                  <a:cubicBezTo>
                    <a:pt x="147" y="174"/>
                    <a:pt x="146" y="174"/>
                    <a:pt x="146" y="174"/>
                  </a:cubicBezTo>
                  <a:cubicBezTo>
                    <a:pt x="144" y="176"/>
                    <a:pt x="143" y="177"/>
                    <a:pt x="140" y="175"/>
                  </a:cubicBezTo>
                  <a:cubicBezTo>
                    <a:pt x="140" y="175"/>
                    <a:pt x="139" y="175"/>
                    <a:pt x="138" y="175"/>
                  </a:cubicBezTo>
                  <a:cubicBezTo>
                    <a:pt x="137" y="175"/>
                    <a:pt x="137" y="175"/>
                    <a:pt x="136" y="175"/>
                  </a:cubicBezTo>
                  <a:cubicBezTo>
                    <a:pt x="135" y="177"/>
                    <a:pt x="134" y="177"/>
                    <a:pt x="132" y="176"/>
                  </a:cubicBezTo>
                  <a:cubicBezTo>
                    <a:pt x="132" y="176"/>
                    <a:pt x="131" y="176"/>
                    <a:pt x="130" y="176"/>
                  </a:cubicBezTo>
                  <a:cubicBezTo>
                    <a:pt x="128" y="178"/>
                    <a:pt x="128" y="178"/>
                    <a:pt x="126" y="177"/>
                  </a:cubicBezTo>
                  <a:close/>
                  <a:moveTo>
                    <a:pt x="48" y="157"/>
                  </a:moveTo>
                  <a:cubicBezTo>
                    <a:pt x="48" y="157"/>
                    <a:pt x="48" y="157"/>
                    <a:pt x="47" y="156"/>
                  </a:cubicBezTo>
                  <a:cubicBezTo>
                    <a:pt x="45" y="159"/>
                    <a:pt x="43" y="161"/>
                    <a:pt x="41" y="163"/>
                  </a:cubicBezTo>
                  <a:cubicBezTo>
                    <a:pt x="41" y="163"/>
                    <a:pt x="42" y="163"/>
                    <a:pt x="42" y="163"/>
                  </a:cubicBezTo>
                  <a:cubicBezTo>
                    <a:pt x="44" y="161"/>
                    <a:pt x="45" y="160"/>
                    <a:pt x="47" y="158"/>
                  </a:cubicBezTo>
                  <a:cubicBezTo>
                    <a:pt x="48" y="158"/>
                    <a:pt x="48" y="157"/>
                    <a:pt x="48" y="157"/>
                  </a:cubicBezTo>
                  <a:close/>
                  <a:moveTo>
                    <a:pt x="21" y="127"/>
                  </a:moveTo>
                  <a:cubicBezTo>
                    <a:pt x="21" y="127"/>
                    <a:pt x="21" y="127"/>
                    <a:pt x="21" y="128"/>
                  </a:cubicBezTo>
                  <a:cubicBezTo>
                    <a:pt x="23" y="126"/>
                    <a:pt x="24" y="125"/>
                    <a:pt x="26" y="124"/>
                  </a:cubicBezTo>
                  <a:cubicBezTo>
                    <a:pt x="26" y="123"/>
                    <a:pt x="26" y="123"/>
                    <a:pt x="26" y="121"/>
                  </a:cubicBezTo>
                  <a:cubicBezTo>
                    <a:pt x="24" y="123"/>
                    <a:pt x="23" y="125"/>
                    <a:pt x="21" y="127"/>
                  </a:cubicBezTo>
                  <a:close/>
                  <a:moveTo>
                    <a:pt x="69" y="24"/>
                  </a:moveTo>
                  <a:cubicBezTo>
                    <a:pt x="67" y="25"/>
                    <a:pt x="68" y="27"/>
                    <a:pt x="68" y="28"/>
                  </a:cubicBezTo>
                  <a:cubicBezTo>
                    <a:pt x="69" y="27"/>
                    <a:pt x="70" y="26"/>
                    <a:pt x="69" y="2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441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8835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325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7672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2093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6507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092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534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solidFill>
                  <a:srgbClr val="002776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98746" y="3489353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 smtClean="0">
                  <a:solidFill>
                    <a:schemeClr val="bg1"/>
                  </a:solidFill>
                </a:rPr>
                <a:t>Brüderlichkeit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ist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eine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Gesetzesquelle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für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Sozialpolitik</a:t>
              </a:r>
              <a:r>
                <a:rPr lang="en-US" sz="1200" dirty="0" smtClean="0">
                  <a:solidFill>
                    <a:schemeClr val="bg1"/>
                  </a:solidFill>
                </a:rPr>
                <a:t>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3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54225" y="3219910"/>
            <a:ext cx="8229394" cy="418181"/>
            <a:chOff x="447062" y="2275696"/>
            <a:chExt cx="7941362" cy="381000"/>
          </a:xfrm>
        </p:grpSpPr>
        <p:sp>
          <p:nvSpPr>
            <p:cNvPr id="14" name="Rectangle 11"/>
            <p:cNvSpPr/>
            <p:nvPr/>
          </p:nvSpPr>
          <p:spPr bwMode="black">
            <a:xfrm>
              <a:off x="447062" y="2312876"/>
              <a:ext cx="302412" cy="306641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anchor="t"/>
            <a:lstStyle/>
            <a:p>
              <a:pPr algn="r" defTabSz="97264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1021628" y="2275696"/>
              <a:ext cx="736679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987" tIns="35987" rIns="91407" bIns="45704" anchor="ctr"/>
            <a:lstStyle/>
            <a:p>
              <a:pPr marL="0" lvl="1" defTabSz="972993">
                <a:spcBef>
                  <a:spcPct val="20000"/>
                </a:spcBef>
                <a:buClr>
                  <a:srgbClr val="660033"/>
                </a:buClr>
                <a:defRPr/>
              </a:pPr>
              <a:r>
                <a:rPr lang="fr-FR" sz="1600" kern="0" dirty="0" err="1">
                  <a:solidFill>
                    <a:schemeClr val="accent3"/>
                  </a:solidFill>
                </a:rPr>
                <a:t>Ein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durch</a:t>
              </a:r>
              <a:r>
                <a:rPr lang="fr-FR" sz="1600" kern="0" dirty="0">
                  <a:solidFill>
                    <a:schemeClr val="accent3"/>
                  </a:solidFill>
                </a:rPr>
                <a:t> die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französische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Rechtssprechung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erweiterter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und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bestärkter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Begriff</a:t>
              </a:r>
              <a:endParaRPr lang="fr-FR" sz="1600" kern="0" dirty="0">
                <a:solidFill>
                  <a:schemeClr val="accent3"/>
                </a:solidFill>
              </a:endParaRPr>
            </a:p>
            <a:p>
              <a:pPr marL="0" marR="0" lvl="1" indent="0" defTabSz="972993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660033"/>
                </a:buClr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6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Brüderlichkeit</a:t>
            </a:r>
            <a:r>
              <a:rPr lang="fr-FR" dirty="0"/>
              <a:t>: </a:t>
            </a:r>
            <a:r>
              <a:rPr lang="fr-FR" dirty="0" err="1"/>
              <a:t>ein</a:t>
            </a:r>
            <a:r>
              <a:rPr lang="fr-FR" dirty="0"/>
              <a:t> </a:t>
            </a:r>
            <a:r>
              <a:rPr lang="fr-FR" dirty="0" err="1"/>
              <a:t>weiter</a:t>
            </a:r>
            <a:r>
              <a:rPr lang="fr-FR" dirty="0"/>
              <a:t> </a:t>
            </a:r>
            <a:r>
              <a:rPr lang="fr-FR" dirty="0" err="1"/>
              <a:t>Begriff</a:t>
            </a:r>
            <a:r>
              <a:rPr lang="fr-FR" dirty="0"/>
              <a:t> in den </a:t>
            </a:r>
            <a:r>
              <a:rPr lang="fr-FR" dirty="0" err="1"/>
              <a:t>Händen</a:t>
            </a:r>
            <a:r>
              <a:rPr lang="fr-FR" dirty="0"/>
              <a:t> der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Gesetzgeber</a:t>
            </a:r>
            <a:endParaRPr lang="en-US" dirty="0"/>
          </a:p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8093" y="1088157"/>
            <a:ext cx="870781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ist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nicht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nur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philosophischer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oder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politischer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Begriff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sondern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auch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Rechtsquelle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für</a:t>
            </a:r>
            <a:r>
              <a:rPr lang="en-US" sz="1200" dirty="0" smtClean="0">
                <a:solidFill>
                  <a:schemeClr val="tx2"/>
                </a:solidFill>
              </a:rPr>
              <a:t> die </a:t>
            </a:r>
            <a:r>
              <a:rPr lang="en-US" sz="1200" dirty="0" err="1" smtClean="0">
                <a:solidFill>
                  <a:schemeClr val="tx2"/>
                </a:solidFill>
              </a:rPr>
              <a:t>französischen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Gesetzgeber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Die </a:t>
            </a:r>
            <a:r>
              <a:rPr lang="en-US" sz="1200" dirty="0" err="1" smtClean="0">
                <a:solidFill>
                  <a:schemeClr val="tx2"/>
                </a:solidFill>
              </a:rPr>
              <a:t>französische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Justiz</a:t>
            </a:r>
            <a:r>
              <a:rPr lang="en-US" sz="1200" dirty="0" smtClean="0">
                <a:solidFill>
                  <a:schemeClr val="tx2"/>
                </a:solidFill>
              </a:rPr>
              <a:t> hat </a:t>
            </a:r>
            <a:r>
              <a:rPr lang="en-US" sz="1200" dirty="0" err="1" smtClean="0">
                <a:solidFill>
                  <a:schemeClr val="tx2"/>
                </a:solidFill>
              </a:rPr>
              <a:t>diesen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Begriff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französischen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Recht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auch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erweitert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 smtClean="0">
                <a:solidFill>
                  <a:schemeClr val="tx2"/>
                </a:solidFill>
              </a:rPr>
              <a:t>näher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bestimmt</a:t>
            </a:r>
            <a:r>
              <a:rPr lang="en-US" sz="1200" dirty="0" smtClean="0">
                <a:solidFill>
                  <a:schemeClr val="tx2"/>
                </a:solidFill>
              </a:rPr>
              <a:t>.  </a:t>
            </a:r>
            <a:r>
              <a:rPr lang="en-US" sz="1200" dirty="0" err="1" smtClean="0">
                <a:solidFill>
                  <a:schemeClr val="tx2"/>
                </a:solidFill>
              </a:rPr>
              <a:t>Auch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wenn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Franreich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</a:t>
            </a:r>
            <a:r>
              <a:rPr lang="en-US" sz="1200" dirty="0" smtClean="0">
                <a:solidFill>
                  <a:schemeClr val="tx2"/>
                </a:solidFill>
              </a:rPr>
              <a:t> Land des </a:t>
            </a:r>
            <a:r>
              <a:rPr lang="en-US" sz="1200" dirty="0" err="1" smtClean="0">
                <a:solidFill>
                  <a:schemeClr val="tx2"/>
                </a:solidFill>
              </a:rPr>
              <a:t>geschriebenen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Gesetzes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ist</a:t>
            </a:r>
            <a:r>
              <a:rPr lang="en-US" sz="1200" dirty="0" smtClean="0">
                <a:solidFill>
                  <a:schemeClr val="tx2"/>
                </a:solidFill>
              </a:rPr>
              <a:t>,  hat die </a:t>
            </a:r>
            <a:r>
              <a:rPr lang="en-US" sz="1200" dirty="0" err="1" smtClean="0">
                <a:solidFill>
                  <a:schemeClr val="tx2"/>
                </a:solidFill>
              </a:rPr>
              <a:t>Justiz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noch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immer</a:t>
            </a:r>
            <a:r>
              <a:rPr lang="en-US" sz="1200" dirty="0" smtClean="0">
                <a:solidFill>
                  <a:schemeClr val="tx2"/>
                </a:solidFill>
              </a:rPr>
              <a:t> die </a:t>
            </a:r>
            <a:r>
              <a:rPr lang="en-US" sz="1200" dirty="0" err="1" smtClean="0">
                <a:solidFill>
                  <a:schemeClr val="tx2"/>
                </a:solidFill>
              </a:rPr>
              <a:t>Macht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eine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Rechtsbegriff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zu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erweitern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 smtClean="0">
                <a:solidFill>
                  <a:schemeClr val="tx2"/>
                </a:solidFill>
              </a:rPr>
              <a:t>näher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zu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bestimmen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Der “</a:t>
            </a:r>
            <a:r>
              <a:rPr lang="en-US" sz="1200" dirty="0" err="1" smtClean="0">
                <a:solidFill>
                  <a:schemeClr val="tx2"/>
                </a:solidFill>
              </a:rPr>
              <a:t>Verfassungsrat</a:t>
            </a:r>
            <a:r>
              <a:rPr lang="en-US" sz="1200" dirty="0" smtClean="0">
                <a:solidFill>
                  <a:schemeClr val="tx2"/>
                </a:solidFill>
              </a:rPr>
              <a:t>”, </a:t>
            </a:r>
            <a:r>
              <a:rPr lang="en-US" sz="1200" dirty="0" err="1" smtClean="0">
                <a:solidFill>
                  <a:schemeClr val="tx2"/>
                </a:solidFill>
              </a:rPr>
              <a:t>einer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drei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obersten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französischen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Gerichtshöfe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neben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dem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Staatsrat</a:t>
            </a:r>
            <a:r>
              <a:rPr lang="en-US" sz="1200" dirty="0" smtClean="0">
                <a:solidFill>
                  <a:schemeClr val="tx2"/>
                </a:solidFill>
              </a:rPr>
              <a:t> (</a:t>
            </a:r>
            <a:r>
              <a:rPr lang="en-US" sz="1200" dirty="0" err="1" smtClean="0">
                <a:solidFill>
                  <a:schemeClr val="tx2"/>
                </a:solidFill>
              </a:rPr>
              <a:t>für</a:t>
            </a:r>
            <a:r>
              <a:rPr lang="en-US" sz="1200" dirty="0" smtClean="0">
                <a:solidFill>
                  <a:schemeClr val="tx2"/>
                </a:solidFill>
              </a:rPr>
              <a:t> die </a:t>
            </a:r>
            <a:r>
              <a:rPr lang="en-US" sz="1200" dirty="0" err="1" smtClean="0">
                <a:solidFill>
                  <a:schemeClr val="tx2"/>
                </a:solidFill>
              </a:rPr>
              <a:t>Regierung</a:t>
            </a:r>
            <a:r>
              <a:rPr lang="en-US" sz="1200" dirty="0" smtClean="0">
                <a:solidFill>
                  <a:schemeClr val="tx2"/>
                </a:solidFill>
              </a:rPr>
              <a:t> und die </a:t>
            </a:r>
            <a:r>
              <a:rPr lang="en-US" sz="1200" dirty="0" err="1" smtClean="0">
                <a:solidFill>
                  <a:schemeClr val="tx2"/>
                </a:solidFill>
              </a:rPr>
              <a:t>Verwaltung</a:t>
            </a:r>
            <a:r>
              <a:rPr lang="en-US" sz="1200" dirty="0" smtClean="0">
                <a:solidFill>
                  <a:schemeClr val="tx2"/>
                </a:solidFill>
              </a:rPr>
              <a:t>) und </a:t>
            </a:r>
            <a:r>
              <a:rPr lang="en-US" sz="1200" dirty="0" err="1" smtClean="0">
                <a:solidFill>
                  <a:schemeClr val="tx2"/>
                </a:solidFill>
              </a:rPr>
              <a:t>dem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Kassationsgericht</a:t>
            </a:r>
            <a:r>
              <a:rPr lang="en-US" sz="1200" dirty="0" smtClean="0">
                <a:solidFill>
                  <a:schemeClr val="tx2"/>
                </a:solidFill>
              </a:rPr>
              <a:t> (</a:t>
            </a:r>
            <a:r>
              <a:rPr lang="en-US" sz="1200" dirty="0" err="1" smtClean="0">
                <a:solidFill>
                  <a:schemeClr val="tx2"/>
                </a:solidFill>
              </a:rPr>
              <a:t>für</a:t>
            </a:r>
            <a:r>
              <a:rPr lang="en-US" sz="1200" dirty="0" smtClean="0">
                <a:solidFill>
                  <a:schemeClr val="tx2"/>
                </a:solidFill>
              </a:rPr>
              <a:t> das </a:t>
            </a:r>
            <a:r>
              <a:rPr lang="en-US" sz="1200" dirty="0" err="1" smtClean="0">
                <a:solidFill>
                  <a:schemeClr val="tx2"/>
                </a:solidFill>
              </a:rPr>
              <a:t>Zivilrecht</a:t>
            </a:r>
            <a:r>
              <a:rPr lang="en-US" sz="1200" dirty="0" smtClean="0">
                <a:solidFill>
                  <a:schemeClr val="tx2"/>
                </a:solidFill>
              </a:rPr>
              <a:t>) hat den </a:t>
            </a:r>
            <a:r>
              <a:rPr lang="en-US" sz="1200" dirty="0" err="1" smtClean="0">
                <a:solidFill>
                  <a:schemeClr val="tx2"/>
                </a:solidFill>
              </a:rPr>
              <a:t>Begriff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seit</a:t>
            </a:r>
            <a:r>
              <a:rPr lang="en-US" sz="1200" dirty="0" smtClean="0">
                <a:solidFill>
                  <a:schemeClr val="tx2"/>
                </a:solidFill>
              </a:rPr>
              <a:t> den 1970er-Jahren </a:t>
            </a:r>
            <a:r>
              <a:rPr lang="en-US" sz="1200" dirty="0" err="1" smtClean="0">
                <a:solidFill>
                  <a:schemeClr val="tx2"/>
                </a:solidFill>
              </a:rPr>
              <a:t>neu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definiert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lvl="1" algn="just">
              <a:spcAft>
                <a:spcPts val="600"/>
              </a:spcAft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915816" y="2708920"/>
            <a:ext cx="2664296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Conseil co</a:t>
            </a:r>
            <a:r>
              <a:rPr lang="fr-FR" sz="1600" dirty="0" smtClean="0"/>
              <a:t>nstitutionnel</a:t>
            </a:r>
            <a:endParaRPr lang="fr-FR" sz="1600" dirty="0" smtClean="0"/>
          </a:p>
          <a:p>
            <a:pPr algn="ctr"/>
            <a:r>
              <a:rPr lang="fr-FR" sz="1200" i="1" dirty="0" err="1" smtClean="0"/>
              <a:t>Verfassungsrat</a:t>
            </a:r>
            <a:endParaRPr lang="en-US" sz="1200" i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99592" y="4725144"/>
            <a:ext cx="266429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Conseil d’Etat</a:t>
            </a:r>
          </a:p>
          <a:p>
            <a:pPr algn="ctr"/>
            <a:r>
              <a:rPr lang="fr-FR" sz="1200" i="1" dirty="0" err="1" smtClean="0"/>
              <a:t>Staatsrat</a:t>
            </a:r>
            <a:endParaRPr lang="en-US" sz="1100" i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076056" y="4725144"/>
            <a:ext cx="266429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Cour de cassation </a:t>
            </a:r>
            <a:endParaRPr lang="fr-FR" sz="1600" dirty="0" smtClean="0"/>
          </a:p>
          <a:p>
            <a:pPr algn="ctr"/>
            <a:r>
              <a:rPr lang="fr-FR" sz="1200" i="1" dirty="0" err="1" smtClean="0"/>
              <a:t>K</a:t>
            </a:r>
            <a:r>
              <a:rPr lang="fr-FR" sz="1200" i="1" dirty="0" err="1" smtClean="0"/>
              <a:t>assationsgericht</a:t>
            </a:r>
            <a:endParaRPr lang="en-US" sz="11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9776" y="239328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Die 3 </a:t>
            </a:r>
            <a:r>
              <a:rPr lang="en-US" sz="1200" b="1" dirty="0" err="1" smtClean="0">
                <a:solidFill>
                  <a:schemeClr val="tx2"/>
                </a:solidFill>
              </a:rPr>
              <a:t>französischen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obersten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Gerichtshöfe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339681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Die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höchste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Verfassungsautorität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in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Frankreich</a:t>
            </a:r>
            <a:endParaRPr lang="en-US" sz="1200" dirty="0">
              <a:solidFill>
                <a:srgbClr val="222222"/>
              </a:solidFill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Seine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Haupttätigkeit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ist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zu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entscheiden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ob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vorgeschlagene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Gesetze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der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Verfassung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entsprechen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nachdem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sie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vom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Parlament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beschlossen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sind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und bevor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sie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durch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die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Unterschrift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des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Präsidenten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Gesetz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werden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(a </a:t>
            </a:r>
            <a:r>
              <a:rPr lang="en-US" sz="1200" dirty="0">
                <a:solidFill>
                  <a:srgbClr val="222222"/>
                </a:solidFill>
                <a:latin typeface="+mj-lt"/>
              </a:rPr>
              <a:t>priori 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Prüfung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).</a:t>
            </a:r>
            <a:endParaRPr lang="en-US" sz="1200" dirty="0">
              <a:solidFill>
                <a:srgbClr val="222222"/>
              </a:solidFill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Seit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März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2010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können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auch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einzelne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Bürger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, die in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einem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Prozess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Partei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sind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, den Rat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anrufen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zu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prüfen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ob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das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im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Prozess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angewendete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Gesetz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verfassungskonform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ist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.</a:t>
            </a:r>
            <a:endParaRPr lang="en-US" sz="1200" dirty="0">
              <a:solidFill>
                <a:srgbClr val="22222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048" y="5429750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Handelt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sowohl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als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Rechtsberater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der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ausführenden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Gewalt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und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als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oberster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Gerichtshof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für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+mj-lt"/>
              </a:rPr>
              <a:t>Verwaltungsrecht</a:t>
            </a:r>
            <a:r>
              <a:rPr lang="en-US" sz="1200" dirty="0" smtClean="0">
                <a:solidFill>
                  <a:srgbClr val="222222"/>
                </a:solidFill>
                <a:latin typeface="+mj-lt"/>
              </a:rPr>
              <a:t>.</a:t>
            </a:r>
            <a:endParaRPr lang="en-US" sz="1200" dirty="0">
              <a:solidFill>
                <a:srgbClr val="222222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7984" y="5429750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Frankreichs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letzte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Instanz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, die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Jurisdiktion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über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alle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Angelegenheiten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hat, die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im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Justizverfahren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behandelt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werden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können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zuständig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für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die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Sicherung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von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Fragen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des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Rechts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und der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Berufung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durch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Entscheidungen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über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Fehler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  <a:latin typeface="+mj-lt"/>
              </a:rPr>
              <a:t>Justiz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6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Brüderlichkeit</a:t>
            </a:r>
            <a:r>
              <a:rPr lang="fr-FR" dirty="0" smtClean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S</a:t>
            </a:r>
            <a:r>
              <a:rPr lang="fr-FR" dirty="0" err="1" smtClean="0"/>
              <a:t>olidarität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Menschenwürde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8093" y="1210366"/>
            <a:ext cx="87078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lvl="1" algn="just">
              <a:spcAft>
                <a:spcPts val="600"/>
              </a:spcAft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8093" y="1799204"/>
            <a:ext cx="870781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Der </a:t>
            </a:r>
            <a:r>
              <a:rPr lang="en-US" sz="1400" dirty="0" err="1" smtClean="0">
                <a:solidFill>
                  <a:schemeClr val="tx2"/>
                </a:solidFill>
              </a:rPr>
              <a:t>Verfassungsrat</a:t>
            </a:r>
            <a:r>
              <a:rPr lang="en-US" sz="1400" dirty="0" smtClean="0">
                <a:solidFill>
                  <a:schemeClr val="tx2"/>
                </a:solidFill>
              </a:rPr>
              <a:t> hat den </a:t>
            </a:r>
            <a:r>
              <a:rPr lang="en-US" sz="1400" dirty="0" err="1" smtClean="0">
                <a:solidFill>
                  <a:schemeClr val="tx2"/>
                </a:solidFill>
              </a:rPr>
              <a:t>Begriff</a:t>
            </a:r>
            <a:r>
              <a:rPr lang="en-US" sz="1400" dirty="0" smtClean="0">
                <a:solidFill>
                  <a:schemeClr val="tx2"/>
                </a:solidFill>
              </a:rPr>
              <a:t> der </a:t>
            </a:r>
            <a:r>
              <a:rPr lang="en-US" sz="14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mit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dem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Gedanken</a:t>
            </a:r>
            <a:r>
              <a:rPr lang="en-US" sz="1400" dirty="0" smtClean="0">
                <a:solidFill>
                  <a:schemeClr val="tx2"/>
                </a:solidFill>
              </a:rPr>
              <a:t> der </a:t>
            </a:r>
            <a:r>
              <a:rPr lang="en-US" sz="1400" dirty="0" err="1" smtClean="0">
                <a:solidFill>
                  <a:schemeClr val="tx2"/>
                </a:solidFill>
              </a:rPr>
              <a:t>Solidarität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verbunden</a:t>
            </a:r>
            <a:r>
              <a:rPr lang="en-US" sz="1400" dirty="0" smtClean="0">
                <a:solidFill>
                  <a:schemeClr val="tx2"/>
                </a:solidFill>
              </a:rPr>
              <a:t>. </a:t>
            </a:r>
            <a:r>
              <a:rPr lang="en-US" sz="1400" dirty="0" err="1" smtClean="0">
                <a:solidFill>
                  <a:schemeClr val="tx2"/>
                </a:solidFill>
              </a:rPr>
              <a:t>Einige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Urteile</a:t>
            </a:r>
            <a:r>
              <a:rPr lang="en-US" sz="1400" dirty="0" smtClean="0">
                <a:solidFill>
                  <a:schemeClr val="tx2"/>
                </a:solidFill>
              </a:rPr>
              <a:t> in </a:t>
            </a:r>
            <a:r>
              <a:rPr lang="en-US" sz="1400" dirty="0" err="1" smtClean="0">
                <a:solidFill>
                  <a:schemeClr val="tx2"/>
                </a:solidFill>
              </a:rPr>
              <a:t>Verfahren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zum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französischen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Sozialsystem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haben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als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Rechtsquelle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verstärkt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2"/>
                </a:solidFill>
              </a:rPr>
              <a:t>Durch</a:t>
            </a:r>
            <a:r>
              <a:rPr lang="en-US" sz="1400" dirty="0" smtClean="0">
                <a:solidFill>
                  <a:schemeClr val="tx2"/>
                </a:solidFill>
              </a:rPr>
              <a:t> die </a:t>
            </a:r>
            <a:r>
              <a:rPr lang="en-US" sz="1400" dirty="0" err="1" smtClean="0">
                <a:solidFill>
                  <a:schemeClr val="tx2"/>
                </a:solidFill>
              </a:rPr>
              <a:t>Entscheidung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vom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16. </a:t>
            </a:r>
            <a:r>
              <a:rPr lang="en-US" sz="1400" dirty="0" err="1" smtClean="0">
                <a:solidFill>
                  <a:schemeClr val="tx2"/>
                </a:solidFill>
              </a:rPr>
              <a:t>Jänner</a:t>
            </a:r>
            <a:r>
              <a:rPr lang="en-US" sz="1400" dirty="0" smtClean="0">
                <a:solidFill>
                  <a:schemeClr val="tx2"/>
                </a:solidFill>
              </a:rPr>
              <a:t> 1986 hat der </a:t>
            </a:r>
            <a:r>
              <a:rPr lang="en-US" sz="1400" dirty="0" err="1" smtClean="0">
                <a:solidFill>
                  <a:schemeClr val="tx2"/>
                </a:solidFill>
              </a:rPr>
              <a:t>Verfassungsrat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entschieden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</a:rPr>
              <a:t>dass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im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Verfahren</a:t>
            </a:r>
            <a:r>
              <a:rPr lang="en-US" sz="1400" dirty="0" smtClean="0">
                <a:solidFill>
                  <a:schemeClr val="tx2"/>
                </a:solidFill>
              </a:rPr>
              <a:t> der </a:t>
            </a:r>
            <a:r>
              <a:rPr lang="en-US" sz="1400" dirty="0" err="1" smtClean="0">
                <a:solidFill>
                  <a:schemeClr val="tx2"/>
                </a:solidFill>
              </a:rPr>
              <a:t>sozialen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Sicherheit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>die </a:t>
            </a:r>
            <a:r>
              <a:rPr lang="en-US" sz="1400" b="1" dirty="0" err="1" smtClean="0">
                <a:solidFill>
                  <a:schemeClr val="tx2"/>
                </a:solidFill>
              </a:rPr>
              <a:t>französischen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Gesetzgeber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Solidarität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zwischen</a:t>
            </a:r>
            <a:r>
              <a:rPr lang="en-US" sz="1400" b="1" dirty="0" smtClean="0">
                <a:solidFill>
                  <a:schemeClr val="tx2"/>
                </a:solidFill>
              </a:rPr>
              <a:t> den </a:t>
            </a:r>
            <a:r>
              <a:rPr lang="en-US" sz="1400" b="1" dirty="0" err="1" smtClean="0">
                <a:solidFill>
                  <a:schemeClr val="tx2"/>
                </a:solidFill>
              </a:rPr>
              <a:t>Beschäftigten</a:t>
            </a:r>
            <a:r>
              <a:rPr lang="en-US" sz="1400" b="1" dirty="0" smtClean="0">
                <a:solidFill>
                  <a:schemeClr val="tx2"/>
                </a:solidFill>
              </a:rPr>
              <a:t>, den </a:t>
            </a:r>
            <a:r>
              <a:rPr lang="en-US" sz="1400" b="1" dirty="0" err="1" smtClean="0">
                <a:solidFill>
                  <a:schemeClr val="tx2"/>
                </a:solidFill>
              </a:rPr>
              <a:t>Arbeitslosen</a:t>
            </a:r>
            <a:r>
              <a:rPr lang="en-US" sz="1400" b="1" dirty="0" smtClean="0">
                <a:solidFill>
                  <a:schemeClr val="tx2"/>
                </a:solidFill>
              </a:rPr>
              <a:t> und den </a:t>
            </a:r>
            <a:r>
              <a:rPr lang="en-US" sz="1400" b="1" dirty="0" err="1" smtClean="0">
                <a:solidFill>
                  <a:schemeClr val="tx2"/>
                </a:solidFill>
              </a:rPr>
              <a:t>Pensionisten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herstellen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müssen</a:t>
            </a:r>
            <a:r>
              <a:rPr lang="en-US" sz="1400" b="1" dirty="0" smtClean="0">
                <a:solidFill>
                  <a:schemeClr val="tx2"/>
                </a:solidFill>
              </a:rPr>
              <a:t>. </a:t>
            </a:r>
            <a:r>
              <a:rPr lang="en-US" sz="1400" dirty="0" err="1" smtClean="0">
                <a:solidFill>
                  <a:schemeClr val="tx2"/>
                </a:solidFill>
              </a:rPr>
              <a:t>Gleichzeitig</a:t>
            </a:r>
            <a:r>
              <a:rPr lang="en-US" sz="1400" dirty="0" smtClean="0">
                <a:solidFill>
                  <a:schemeClr val="tx2"/>
                </a:solidFill>
              </a:rPr>
              <a:t> muss der </a:t>
            </a:r>
            <a:r>
              <a:rPr lang="en-US" sz="1400" dirty="0" err="1" smtClean="0">
                <a:solidFill>
                  <a:schemeClr val="tx2"/>
                </a:solidFill>
              </a:rPr>
              <a:t>Staat</a:t>
            </a:r>
            <a:r>
              <a:rPr lang="en-US" sz="1400" dirty="0" smtClean="0">
                <a:solidFill>
                  <a:schemeClr val="tx2"/>
                </a:solidFill>
              </a:rPr>
              <a:t> die </a:t>
            </a:r>
            <a:r>
              <a:rPr lang="en-US" sz="1400" dirty="0" err="1" smtClean="0">
                <a:solidFill>
                  <a:schemeClr val="tx2"/>
                </a:solidFill>
              </a:rPr>
              <a:t>ausreichende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finanzielle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Dotierung</a:t>
            </a:r>
            <a:r>
              <a:rPr lang="en-US" sz="1400" dirty="0" smtClean="0">
                <a:solidFill>
                  <a:schemeClr val="tx2"/>
                </a:solidFill>
              </a:rPr>
              <a:t> des Systems der </a:t>
            </a:r>
            <a:r>
              <a:rPr lang="en-US" sz="1400" dirty="0" err="1" smtClean="0">
                <a:solidFill>
                  <a:schemeClr val="tx2"/>
                </a:solidFill>
              </a:rPr>
              <a:t>sozialen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Sicherheit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sicherstellen</a:t>
            </a:r>
            <a:r>
              <a:rPr lang="en-US" sz="1400" dirty="0" smtClean="0">
                <a:solidFill>
                  <a:schemeClr val="tx2"/>
                </a:solidFill>
              </a:rPr>
              <a:t>. 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lvl="1" algn="just">
              <a:spcAft>
                <a:spcPts val="600"/>
              </a:spcAft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95536" y="1412776"/>
            <a:ext cx="2736304" cy="576063"/>
            <a:chOff x="-3078" y="3231809"/>
            <a:chExt cx="4572000" cy="792087"/>
          </a:xfrm>
        </p:grpSpPr>
        <p:sp>
          <p:nvSpPr>
            <p:cNvPr id="18" name="Freeform 2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394562B-013A-480B-A08F-1A9A34ABE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78" y="3231809"/>
              <a:ext cx="4572000" cy="792087"/>
            </a:xfrm>
            <a:custGeom>
              <a:avLst/>
              <a:gdLst>
                <a:gd name="T0" fmla="*/ 116 w 202"/>
                <a:gd name="T1" fmla="*/ 174 h 184"/>
                <a:gd name="T2" fmla="*/ 95 w 202"/>
                <a:gd name="T3" fmla="*/ 179 h 184"/>
                <a:gd name="T4" fmla="*/ 85 w 202"/>
                <a:gd name="T5" fmla="*/ 176 h 184"/>
                <a:gd name="T6" fmla="*/ 77 w 202"/>
                <a:gd name="T7" fmla="*/ 171 h 184"/>
                <a:gd name="T8" fmla="*/ 60 w 202"/>
                <a:gd name="T9" fmla="*/ 174 h 184"/>
                <a:gd name="T10" fmla="*/ 46 w 202"/>
                <a:gd name="T11" fmla="*/ 177 h 184"/>
                <a:gd name="T12" fmla="*/ 34 w 202"/>
                <a:gd name="T13" fmla="*/ 177 h 184"/>
                <a:gd name="T14" fmla="*/ 28 w 202"/>
                <a:gd name="T15" fmla="*/ 180 h 184"/>
                <a:gd name="T16" fmla="*/ 16 w 202"/>
                <a:gd name="T17" fmla="*/ 179 h 184"/>
                <a:gd name="T18" fmla="*/ 13 w 202"/>
                <a:gd name="T19" fmla="*/ 166 h 184"/>
                <a:gd name="T20" fmla="*/ 16 w 202"/>
                <a:gd name="T21" fmla="*/ 151 h 184"/>
                <a:gd name="T22" fmla="*/ 14 w 202"/>
                <a:gd name="T23" fmla="*/ 140 h 184"/>
                <a:gd name="T24" fmla="*/ 13 w 202"/>
                <a:gd name="T25" fmla="*/ 128 h 184"/>
                <a:gd name="T26" fmla="*/ 11 w 202"/>
                <a:gd name="T27" fmla="*/ 116 h 184"/>
                <a:gd name="T28" fmla="*/ 7 w 202"/>
                <a:gd name="T29" fmla="*/ 104 h 184"/>
                <a:gd name="T30" fmla="*/ 6 w 202"/>
                <a:gd name="T31" fmla="*/ 92 h 184"/>
                <a:gd name="T32" fmla="*/ 5 w 202"/>
                <a:gd name="T33" fmla="*/ 79 h 184"/>
                <a:gd name="T34" fmla="*/ 8 w 202"/>
                <a:gd name="T35" fmla="*/ 65 h 184"/>
                <a:gd name="T36" fmla="*/ 11 w 202"/>
                <a:gd name="T37" fmla="*/ 54 h 184"/>
                <a:gd name="T38" fmla="*/ 13 w 202"/>
                <a:gd name="T39" fmla="*/ 43 h 184"/>
                <a:gd name="T40" fmla="*/ 9 w 202"/>
                <a:gd name="T41" fmla="*/ 31 h 184"/>
                <a:gd name="T42" fmla="*/ 14 w 202"/>
                <a:gd name="T43" fmla="*/ 21 h 184"/>
                <a:gd name="T44" fmla="*/ 23 w 202"/>
                <a:gd name="T45" fmla="*/ 12 h 184"/>
                <a:gd name="T46" fmla="*/ 37 w 202"/>
                <a:gd name="T47" fmla="*/ 8 h 184"/>
                <a:gd name="T48" fmla="*/ 58 w 202"/>
                <a:gd name="T49" fmla="*/ 7 h 184"/>
                <a:gd name="T50" fmla="*/ 67 w 202"/>
                <a:gd name="T51" fmla="*/ 8 h 184"/>
                <a:gd name="T52" fmla="*/ 76 w 202"/>
                <a:gd name="T53" fmla="*/ 9 h 184"/>
                <a:gd name="T54" fmla="*/ 52 w 202"/>
                <a:gd name="T55" fmla="*/ 29 h 184"/>
                <a:gd name="T56" fmla="*/ 80 w 202"/>
                <a:gd name="T57" fmla="*/ 8 h 184"/>
                <a:gd name="T58" fmla="*/ 99 w 202"/>
                <a:gd name="T59" fmla="*/ 2 h 184"/>
                <a:gd name="T60" fmla="*/ 99 w 202"/>
                <a:gd name="T61" fmla="*/ 15 h 184"/>
                <a:gd name="T62" fmla="*/ 103 w 202"/>
                <a:gd name="T63" fmla="*/ 14 h 184"/>
                <a:gd name="T64" fmla="*/ 125 w 202"/>
                <a:gd name="T65" fmla="*/ 1 h 184"/>
                <a:gd name="T66" fmla="*/ 127 w 202"/>
                <a:gd name="T67" fmla="*/ 8 h 184"/>
                <a:gd name="T68" fmla="*/ 141 w 202"/>
                <a:gd name="T69" fmla="*/ 3 h 184"/>
                <a:gd name="T70" fmla="*/ 151 w 202"/>
                <a:gd name="T71" fmla="*/ 6 h 184"/>
                <a:gd name="T72" fmla="*/ 164 w 202"/>
                <a:gd name="T73" fmla="*/ 4 h 184"/>
                <a:gd name="T74" fmla="*/ 174 w 202"/>
                <a:gd name="T75" fmla="*/ 6 h 184"/>
                <a:gd name="T76" fmla="*/ 185 w 202"/>
                <a:gd name="T77" fmla="*/ 6 h 184"/>
                <a:gd name="T78" fmla="*/ 195 w 202"/>
                <a:gd name="T79" fmla="*/ 13 h 184"/>
                <a:gd name="T80" fmla="*/ 192 w 202"/>
                <a:gd name="T81" fmla="*/ 22 h 184"/>
                <a:gd name="T82" fmla="*/ 195 w 202"/>
                <a:gd name="T83" fmla="*/ 30 h 184"/>
                <a:gd name="T84" fmla="*/ 193 w 202"/>
                <a:gd name="T85" fmla="*/ 48 h 184"/>
                <a:gd name="T86" fmla="*/ 199 w 202"/>
                <a:gd name="T87" fmla="*/ 52 h 184"/>
                <a:gd name="T88" fmla="*/ 199 w 202"/>
                <a:gd name="T89" fmla="*/ 58 h 184"/>
                <a:gd name="T90" fmla="*/ 199 w 202"/>
                <a:gd name="T91" fmla="*/ 74 h 184"/>
                <a:gd name="T92" fmla="*/ 191 w 202"/>
                <a:gd name="T93" fmla="*/ 89 h 184"/>
                <a:gd name="T94" fmla="*/ 194 w 202"/>
                <a:gd name="T95" fmla="*/ 100 h 184"/>
                <a:gd name="T96" fmla="*/ 200 w 202"/>
                <a:gd name="T97" fmla="*/ 111 h 184"/>
                <a:gd name="T98" fmla="*/ 196 w 202"/>
                <a:gd name="T99" fmla="*/ 128 h 184"/>
                <a:gd name="T100" fmla="*/ 200 w 202"/>
                <a:gd name="T101" fmla="*/ 138 h 184"/>
                <a:gd name="T102" fmla="*/ 197 w 202"/>
                <a:gd name="T103" fmla="*/ 154 h 184"/>
                <a:gd name="T104" fmla="*/ 190 w 202"/>
                <a:gd name="T105" fmla="*/ 171 h 184"/>
                <a:gd name="T106" fmla="*/ 177 w 202"/>
                <a:gd name="T107" fmla="*/ 178 h 184"/>
                <a:gd name="T108" fmla="*/ 165 w 202"/>
                <a:gd name="T109" fmla="*/ 176 h 184"/>
                <a:gd name="T110" fmla="*/ 153 w 202"/>
                <a:gd name="T111" fmla="*/ 175 h 184"/>
                <a:gd name="T112" fmla="*/ 140 w 202"/>
                <a:gd name="T113" fmla="*/ 175 h 184"/>
                <a:gd name="T114" fmla="*/ 130 w 202"/>
                <a:gd name="T115" fmla="*/ 176 h 184"/>
                <a:gd name="T116" fmla="*/ 41 w 202"/>
                <a:gd name="T117" fmla="*/ 163 h 184"/>
                <a:gd name="T118" fmla="*/ 21 w 202"/>
                <a:gd name="T119" fmla="*/ 127 h 184"/>
                <a:gd name="T120" fmla="*/ 21 w 202"/>
                <a:gd name="T121" fmla="*/ 12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2" h="184">
                  <a:moveTo>
                    <a:pt x="126" y="177"/>
                  </a:moveTo>
                  <a:cubicBezTo>
                    <a:pt x="124" y="177"/>
                    <a:pt x="123" y="179"/>
                    <a:pt x="121" y="178"/>
                  </a:cubicBezTo>
                  <a:cubicBezTo>
                    <a:pt x="119" y="176"/>
                    <a:pt x="118" y="175"/>
                    <a:pt x="119" y="173"/>
                  </a:cubicBezTo>
                  <a:cubicBezTo>
                    <a:pt x="118" y="174"/>
                    <a:pt x="117" y="174"/>
                    <a:pt x="116" y="174"/>
                  </a:cubicBezTo>
                  <a:cubicBezTo>
                    <a:pt x="114" y="175"/>
                    <a:pt x="112" y="177"/>
                    <a:pt x="111" y="178"/>
                  </a:cubicBezTo>
                  <a:cubicBezTo>
                    <a:pt x="107" y="179"/>
                    <a:pt x="107" y="179"/>
                    <a:pt x="104" y="177"/>
                  </a:cubicBezTo>
                  <a:cubicBezTo>
                    <a:pt x="102" y="178"/>
                    <a:pt x="101" y="178"/>
                    <a:pt x="98" y="178"/>
                  </a:cubicBezTo>
                  <a:cubicBezTo>
                    <a:pt x="97" y="177"/>
                    <a:pt x="96" y="178"/>
                    <a:pt x="95" y="179"/>
                  </a:cubicBezTo>
                  <a:cubicBezTo>
                    <a:pt x="93" y="179"/>
                    <a:pt x="91" y="180"/>
                    <a:pt x="89" y="181"/>
                  </a:cubicBezTo>
                  <a:cubicBezTo>
                    <a:pt x="88" y="181"/>
                    <a:pt x="87" y="182"/>
                    <a:pt x="86" y="180"/>
                  </a:cubicBezTo>
                  <a:cubicBezTo>
                    <a:pt x="86" y="179"/>
                    <a:pt x="85" y="179"/>
                    <a:pt x="85" y="178"/>
                  </a:cubicBezTo>
                  <a:cubicBezTo>
                    <a:pt x="85" y="177"/>
                    <a:pt x="85" y="177"/>
                    <a:pt x="85" y="176"/>
                  </a:cubicBezTo>
                  <a:cubicBezTo>
                    <a:pt x="86" y="175"/>
                    <a:pt x="87" y="174"/>
                    <a:pt x="88" y="173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6" y="171"/>
                    <a:pt x="84" y="172"/>
                    <a:pt x="83" y="173"/>
                  </a:cubicBezTo>
                  <a:cubicBezTo>
                    <a:pt x="80" y="176"/>
                    <a:pt x="78" y="174"/>
                    <a:pt x="77" y="171"/>
                  </a:cubicBezTo>
                  <a:cubicBezTo>
                    <a:pt x="74" y="172"/>
                    <a:pt x="70" y="173"/>
                    <a:pt x="68" y="175"/>
                  </a:cubicBezTo>
                  <a:cubicBezTo>
                    <a:pt x="66" y="176"/>
                    <a:pt x="65" y="177"/>
                    <a:pt x="64" y="177"/>
                  </a:cubicBezTo>
                  <a:cubicBezTo>
                    <a:pt x="63" y="178"/>
                    <a:pt x="62" y="177"/>
                    <a:pt x="61" y="176"/>
                  </a:cubicBezTo>
                  <a:cubicBezTo>
                    <a:pt x="61" y="176"/>
                    <a:pt x="61" y="175"/>
                    <a:pt x="60" y="174"/>
                  </a:cubicBezTo>
                  <a:cubicBezTo>
                    <a:pt x="58" y="175"/>
                    <a:pt x="57" y="176"/>
                    <a:pt x="55" y="177"/>
                  </a:cubicBezTo>
                  <a:cubicBezTo>
                    <a:pt x="54" y="179"/>
                    <a:pt x="52" y="180"/>
                    <a:pt x="51" y="181"/>
                  </a:cubicBezTo>
                  <a:cubicBezTo>
                    <a:pt x="49" y="183"/>
                    <a:pt x="46" y="182"/>
                    <a:pt x="46" y="179"/>
                  </a:cubicBezTo>
                  <a:cubicBezTo>
                    <a:pt x="46" y="178"/>
                    <a:pt x="46" y="178"/>
                    <a:pt x="46" y="177"/>
                  </a:cubicBezTo>
                  <a:cubicBezTo>
                    <a:pt x="44" y="179"/>
                    <a:pt x="42" y="180"/>
                    <a:pt x="41" y="181"/>
                  </a:cubicBezTo>
                  <a:cubicBezTo>
                    <a:pt x="39" y="182"/>
                    <a:pt x="38" y="183"/>
                    <a:pt x="37" y="184"/>
                  </a:cubicBezTo>
                  <a:cubicBezTo>
                    <a:pt x="36" y="184"/>
                    <a:pt x="35" y="184"/>
                    <a:pt x="34" y="183"/>
                  </a:cubicBezTo>
                  <a:cubicBezTo>
                    <a:pt x="32" y="182"/>
                    <a:pt x="32" y="179"/>
                    <a:pt x="34" y="177"/>
                  </a:cubicBezTo>
                  <a:cubicBezTo>
                    <a:pt x="34" y="177"/>
                    <a:pt x="35" y="176"/>
                    <a:pt x="35" y="176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4" y="176"/>
                    <a:pt x="33" y="177"/>
                    <a:pt x="32" y="178"/>
                  </a:cubicBezTo>
                  <a:cubicBezTo>
                    <a:pt x="31" y="179"/>
                    <a:pt x="30" y="180"/>
                    <a:pt x="28" y="180"/>
                  </a:cubicBezTo>
                  <a:cubicBezTo>
                    <a:pt x="27" y="181"/>
                    <a:pt x="26" y="181"/>
                    <a:pt x="25" y="180"/>
                  </a:cubicBezTo>
                  <a:cubicBezTo>
                    <a:pt x="24" y="178"/>
                    <a:pt x="23" y="178"/>
                    <a:pt x="24" y="176"/>
                  </a:cubicBezTo>
                  <a:cubicBezTo>
                    <a:pt x="22" y="177"/>
                    <a:pt x="21" y="178"/>
                    <a:pt x="20" y="179"/>
                  </a:cubicBezTo>
                  <a:cubicBezTo>
                    <a:pt x="19" y="180"/>
                    <a:pt x="17" y="180"/>
                    <a:pt x="16" y="179"/>
                  </a:cubicBezTo>
                  <a:cubicBezTo>
                    <a:pt x="16" y="179"/>
                    <a:pt x="15" y="178"/>
                    <a:pt x="15" y="178"/>
                  </a:cubicBezTo>
                  <a:cubicBezTo>
                    <a:pt x="14" y="177"/>
                    <a:pt x="14" y="176"/>
                    <a:pt x="15" y="174"/>
                  </a:cubicBezTo>
                  <a:cubicBezTo>
                    <a:pt x="12" y="174"/>
                    <a:pt x="10" y="172"/>
                    <a:pt x="11" y="171"/>
                  </a:cubicBezTo>
                  <a:cubicBezTo>
                    <a:pt x="11" y="169"/>
                    <a:pt x="13" y="167"/>
                    <a:pt x="13" y="166"/>
                  </a:cubicBezTo>
                  <a:cubicBezTo>
                    <a:pt x="12" y="164"/>
                    <a:pt x="11" y="163"/>
                    <a:pt x="9" y="161"/>
                  </a:cubicBezTo>
                  <a:cubicBezTo>
                    <a:pt x="12" y="157"/>
                    <a:pt x="16" y="154"/>
                    <a:pt x="18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7" y="149"/>
                    <a:pt x="17" y="150"/>
                    <a:pt x="16" y="151"/>
                  </a:cubicBezTo>
                  <a:cubicBezTo>
                    <a:pt x="14" y="152"/>
                    <a:pt x="12" y="151"/>
                    <a:pt x="11" y="149"/>
                  </a:cubicBezTo>
                  <a:cubicBezTo>
                    <a:pt x="10" y="148"/>
                    <a:pt x="11" y="147"/>
                    <a:pt x="12" y="146"/>
                  </a:cubicBezTo>
                  <a:cubicBezTo>
                    <a:pt x="14" y="143"/>
                    <a:pt x="16" y="140"/>
                    <a:pt x="18" y="137"/>
                  </a:cubicBezTo>
                  <a:cubicBezTo>
                    <a:pt x="17" y="138"/>
                    <a:pt x="15" y="139"/>
                    <a:pt x="14" y="140"/>
                  </a:cubicBezTo>
                  <a:cubicBezTo>
                    <a:pt x="12" y="141"/>
                    <a:pt x="10" y="141"/>
                    <a:pt x="9" y="140"/>
                  </a:cubicBezTo>
                  <a:cubicBezTo>
                    <a:pt x="8" y="139"/>
                    <a:pt x="7" y="137"/>
                    <a:pt x="8" y="135"/>
                  </a:cubicBezTo>
                  <a:cubicBezTo>
                    <a:pt x="9" y="133"/>
                    <a:pt x="11" y="131"/>
                    <a:pt x="12" y="129"/>
                  </a:cubicBezTo>
                  <a:cubicBezTo>
                    <a:pt x="12" y="128"/>
                    <a:pt x="13" y="128"/>
                    <a:pt x="13" y="128"/>
                  </a:cubicBezTo>
                  <a:cubicBezTo>
                    <a:pt x="10" y="128"/>
                    <a:pt x="8" y="126"/>
                    <a:pt x="8" y="124"/>
                  </a:cubicBezTo>
                  <a:cubicBezTo>
                    <a:pt x="8" y="123"/>
                    <a:pt x="9" y="122"/>
                    <a:pt x="9" y="121"/>
                  </a:cubicBezTo>
                  <a:cubicBezTo>
                    <a:pt x="10" y="120"/>
                    <a:pt x="12" y="118"/>
                    <a:pt x="13" y="116"/>
                  </a:cubicBezTo>
                  <a:cubicBezTo>
                    <a:pt x="12" y="116"/>
                    <a:pt x="12" y="116"/>
                    <a:pt x="11" y="116"/>
                  </a:cubicBezTo>
                  <a:cubicBezTo>
                    <a:pt x="9" y="117"/>
                    <a:pt x="7" y="115"/>
                    <a:pt x="7" y="113"/>
                  </a:cubicBezTo>
                  <a:cubicBezTo>
                    <a:pt x="7" y="112"/>
                    <a:pt x="7" y="111"/>
                    <a:pt x="8" y="110"/>
                  </a:cubicBezTo>
                  <a:cubicBezTo>
                    <a:pt x="9" y="108"/>
                    <a:pt x="11" y="106"/>
                    <a:pt x="13" y="104"/>
                  </a:cubicBezTo>
                  <a:cubicBezTo>
                    <a:pt x="11" y="104"/>
                    <a:pt x="9" y="106"/>
                    <a:pt x="7" y="104"/>
                  </a:cubicBezTo>
                  <a:cubicBezTo>
                    <a:pt x="6" y="104"/>
                    <a:pt x="6" y="102"/>
                    <a:pt x="5" y="101"/>
                  </a:cubicBezTo>
                  <a:cubicBezTo>
                    <a:pt x="7" y="99"/>
                    <a:pt x="8" y="98"/>
                    <a:pt x="9" y="96"/>
                  </a:cubicBezTo>
                  <a:cubicBezTo>
                    <a:pt x="8" y="95"/>
                    <a:pt x="8" y="94"/>
                    <a:pt x="7" y="92"/>
                  </a:cubicBezTo>
                  <a:cubicBezTo>
                    <a:pt x="7" y="92"/>
                    <a:pt x="6" y="92"/>
                    <a:pt x="6" y="92"/>
                  </a:cubicBezTo>
                  <a:cubicBezTo>
                    <a:pt x="4" y="91"/>
                    <a:pt x="3" y="88"/>
                    <a:pt x="4" y="86"/>
                  </a:cubicBezTo>
                  <a:cubicBezTo>
                    <a:pt x="4" y="86"/>
                    <a:pt x="5" y="86"/>
                    <a:pt x="5" y="85"/>
                  </a:cubicBezTo>
                  <a:cubicBezTo>
                    <a:pt x="6" y="85"/>
                    <a:pt x="6" y="84"/>
                    <a:pt x="5" y="83"/>
                  </a:cubicBezTo>
                  <a:cubicBezTo>
                    <a:pt x="4" y="82"/>
                    <a:pt x="4" y="81"/>
                    <a:pt x="5" y="79"/>
                  </a:cubicBezTo>
                  <a:cubicBezTo>
                    <a:pt x="6" y="77"/>
                    <a:pt x="7" y="76"/>
                    <a:pt x="8" y="74"/>
                  </a:cubicBezTo>
                  <a:cubicBezTo>
                    <a:pt x="9" y="74"/>
                    <a:pt x="8" y="73"/>
                    <a:pt x="8" y="73"/>
                  </a:cubicBezTo>
                  <a:cubicBezTo>
                    <a:pt x="5" y="70"/>
                    <a:pt x="6" y="69"/>
                    <a:pt x="8" y="67"/>
                  </a:cubicBezTo>
                  <a:cubicBezTo>
                    <a:pt x="9" y="66"/>
                    <a:pt x="9" y="65"/>
                    <a:pt x="8" y="65"/>
                  </a:cubicBezTo>
                  <a:cubicBezTo>
                    <a:pt x="6" y="62"/>
                    <a:pt x="6" y="63"/>
                    <a:pt x="8" y="60"/>
                  </a:cubicBezTo>
                  <a:cubicBezTo>
                    <a:pt x="10" y="57"/>
                    <a:pt x="12" y="55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10" y="56"/>
                    <a:pt x="8" y="58"/>
                    <a:pt x="6" y="60"/>
                  </a:cubicBezTo>
                  <a:cubicBezTo>
                    <a:pt x="5" y="62"/>
                    <a:pt x="3" y="62"/>
                    <a:pt x="2" y="60"/>
                  </a:cubicBezTo>
                  <a:cubicBezTo>
                    <a:pt x="0" y="57"/>
                    <a:pt x="2" y="55"/>
                    <a:pt x="3" y="54"/>
                  </a:cubicBezTo>
                  <a:cubicBezTo>
                    <a:pt x="6" y="50"/>
                    <a:pt x="10" y="47"/>
                    <a:pt x="13" y="43"/>
                  </a:cubicBezTo>
                  <a:cubicBezTo>
                    <a:pt x="11" y="44"/>
                    <a:pt x="8" y="42"/>
                    <a:pt x="8" y="39"/>
                  </a:cubicBezTo>
                  <a:cubicBezTo>
                    <a:pt x="8" y="38"/>
                    <a:pt x="8" y="37"/>
                    <a:pt x="9" y="37"/>
                  </a:cubicBezTo>
                  <a:cubicBezTo>
                    <a:pt x="10" y="37"/>
                    <a:pt x="11" y="36"/>
                    <a:pt x="11" y="35"/>
                  </a:cubicBezTo>
                  <a:cubicBezTo>
                    <a:pt x="10" y="34"/>
                    <a:pt x="10" y="32"/>
                    <a:pt x="9" y="31"/>
                  </a:cubicBezTo>
                  <a:cubicBezTo>
                    <a:pt x="9" y="30"/>
                    <a:pt x="9" y="29"/>
                    <a:pt x="10" y="29"/>
                  </a:cubicBezTo>
                  <a:cubicBezTo>
                    <a:pt x="11" y="28"/>
                    <a:pt x="13" y="27"/>
                    <a:pt x="14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4" y="23"/>
                    <a:pt x="15" y="22"/>
                    <a:pt x="14" y="21"/>
                  </a:cubicBezTo>
                  <a:cubicBezTo>
                    <a:pt x="13" y="21"/>
                    <a:pt x="13" y="19"/>
                    <a:pt x="14" y="19"/>
                  </a:cubicBezTo>
                  <a:cubicBezTo>
                    <a:pt x="15" y="17"/>
                    <a:pt x="16" y="16"/>
                    <a:pt x="18" y="14"/>
                  </a:cubicBezTo>
                  <a:cubicBezTo>
                    <a:pt x="18" y="14"/>
                    <a:pt x="19" y="13"/>
                    <a:pt x="20" y="12"/>
                  </a:cubicBezTo>
                  <a:cubicBezTo>
                    <a:pt x="21" y="11"/>
                    <a:pt x="22" y="11"/>
                    <a:pt x="23" y="12"/>
                  </a:cubicBezTo>
                  <a:cubicBezTo>
                    <a:pt x="24" y="13"/>
                    <a:pt x="26" y="13"/>
                    <a:pt x="27" y="13"/>
                  </a:cubicBezTo>
                  <a:cubicBezTo>
                    <a:pt x="28" y="13"/>
                    <a:pt x="28" y="13"/>
                    <a:pt x="29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3" y="12"/>
                    <a:pt x="35" y="10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7"/>
                    <a:pt x="43" y="10"/>
                    <a:pt x="43" y="12"/>
                  </a:cubicBezTo>
                  <a:cubicBezTo>
                    <a:pt x="46" y="10"/>
                    <a:pt x="49" y="8"/>
                    <a:pt x="52" y="5"/>
                  </a:cubicBezTo>
                  <a:cubicBezTo>
                    <a:pt x="54" y="3"/>
                    <a:pt x="57" y="4"/>
                    <a:pt x="58" y="7"/>
                  </a:cubicBezTo>
                  <a:cubicBezTo>
                    <a:pt x="58" y="7"/>
                    <a:pt x="58" y="8"/>
                    <a:pt x="58" y="9"/>
                  </a:cubicBezTo>
                  <a:cubicBezTo>
                    <a:pt x="59" y="8"/>
                    <a:pt x="60" y="7"/>
                    <a:pt x="61" y="6"/>
                  </a:cubicBezTo>
                  <a:cubicBezTo>
                    <a:pt x="62" y="4"/>
                    <a:pt x="64" y="4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70" y="6"/>
                    <a:pt x="71" y="5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5" y="4"/>
                    <a:pt x="77" y="7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1" y="14"/>
                    <a:pt x="65" y="18"/>
                    <a:pt x="60" y="22"/>
                  </a:cubicBezTo>
                  <a:cubicBezTo>
                    <a:pt x="58" y="24"/>
                    <a:pt x="56" y="26"/>
                    <a:pt x="53" y="28"/>
                  </a:cubicBezTo>
                  <a:cubicBezTo>
                    <a:pt x="53" y="29"/>
                    <a:pt x="52" y="29"/>
                    <a:pt x="52" y="29"/>
                  </a:cubicBezTo>
                  <a:cubicBezTo>
                    <a:pt x="53" y="29"/>
                    <a:pt x="54" y="28"/>
                    <a:pt x="54" y="28"/>
                  </a:cubicBezTo>
                  <a:cubicBezTo>
                    <a:pt x="58" y="25"/>
                    <a:pt x="62" y="22"/>
                    <a:pt x="66" y="19"/>
                  </a:cubicBezTo>
                  <a:cubicBezTo>
                    <a:pt x="69" y="17"/>
                    <a:pt x="72" y="14"/>
                    <a:pt x="75" y="12"/>
                  </a:cubicBezTo>
                  <a:cubicBezTo>
                    <a:pt x="76" y="11"/>
                    <a:pt x="78" y="10"/>
                    <a:pt x="80" y="8"/>
                  </a:cubicBezTo>
                  <a:cubicBezTo>
                    <a:pt x="80" y="8"/>
                    <a:pt x="83" y="9"/>
                    <a:pt x="83" y="10"/>
                  </a:cubicBezTo>
                  <a:cubicBezTo>
                    <a:pt x="83" y="11"/>
                    <a:pt x="83" y="11"/>
                    <a:pt x="84" y="12"/>
                  </a:cubicBezTo>
                  <a:cubicBezTo>
                    <a:pt x="86" y="10"/>
                    <a:pt x="88" y="9"/>
                    <a:pt x="91" y="7"/>
                  </a:cubicBezTo>
                  <a:cubicBezTo>
                    <a:pt x="94" y="6"/>
                    <a:pt x="96" y="4"/>
                    <a:pt x="99" y="2"/>
                  </a:cubicBezTo>
                  <a:cubicBezTo>
                    <a:pt x="100" y="1"/>
                    <a:pt x="101" y="1"/>
                    <a:pt x="102" y="2"/>
                  </a:cubicBezTo>
                  <a:cubicBezTo>
                    <a:pt x="104" y="3"/>
                    <a:pt x="105" y="4"/>
                    <a:pt x="107" y="5"/>
                  </a:cubicBezTo>
                  <a:cubicBezTo>
                    <a:pt x="108" y="6"/>
                    <a:pt x="108" y="7"/>
                    <a:pt x="107" y="8"/>
                  </a:cubicBezTo>
                  <a:cubicBezTo>
                    <a:pt x="105" y="11"/>
                    <a:pt x="102" y="13"/>
                    <a:pt x="99" y="15"/>
                  </a:cubicBezTo>
                  <a:cubicBezTo>
                    <a:pt x="98" y="16"/>
                    <a:pt x="97" y="17"/>
                    <a:pt x="96" y="18"/>
                  </a:cubicBezTo>
                  <a:cubicBezTo>
                    <a:pt x="96" y="18"/>
                    <a:pt x="97" y="18"/>
                    <a:pt x="97" y="18"/>
                  </a:cubicBezTo>
                  <a:cubicBezTo>
                    <a:pt x="98" y="17"/>
                    <a:pt x="100" y="15"/>
                    <a:pt x="102" y="14"/>
                  </a:cubicBezTo>
                  <a:cubicBezTo>
                    <a:pt x="102" y="14"/>
                    <a:pt x="103" y="13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4" y="8"/>
                    <a:pt x="118" y="6"/>
                  </a:cubicBezTo>
                  <a:cubicBezTo>
                    <a:pt x="119" y="5"/>
                    <a:pt x="121" y="5"/>
                    <a:pt x="122" y="4"/>
                  </a:cubicBezTo>
                  <a:cubicBezTo>
                    <a:pt x="123" y="3"/>
                    <a:pt x="124" y="2"/>
                    <a:pt x="125" y="1"/>
                  </a:cubicBezTo>
                  <a:cubicBezTo>
                    <a:pt x="126" y="1"/>
                    <a:pt x="127" y="0"/>
                    <a:pt x="128" y="1"/>
                  </a:cubicBezTo>
                  <a:cubicBezTo>
                    <a:pt x="128" y="2"/>
                    <a:pt x="129" y="2"/>
                    <a:pt x="130" y="3"/>
                  </a:cubicBezTo>
                  <a:cubicBezTo>
                    <a:pt x="131" y="4"/>
                    <a:pt x="130" y="6"/>
                    <a:pt x="129" y="7"/>
                  </a:cubicBezTo>
                  <a:cubicBezTo>
                    <a:pt x="128" y="8"/>
                    <a:pt x="128" y="8"/>
                    <a:pt x="127" y="8"/>
                  </a:cubicBezTo>
                  <a:cubicBezTo>
                    <a:pt x="126" y="9"/>
                    <a:pt x="126" y="10"/>
                    <a:pt x="127" y="11"/>
                  </a:cubicBezTo>
                  <a:cubicBezTo>
                    <a:pt x="125" y="13"/>
                    <a:pt x="122" y="15"/>
                    <a:pt x="120" y="17"/>
                  </a:cubicBezTo>
                  <a:cubicBezTo>
                    <a:pt x="120" y="17"/>
                    <a:pt x="120" y="17"/>
                    <a:pt x="121" y="18"/>
                  </a:cubicBezTo>
                  <a:cubicBezTo>
                    <a:pt x="127" y="13"/>
                    <a:pt x="134" y="8"/>
                    <a:pt x="141" y="3"/>
                  </a:cubicBezTo>
                  <a:cubicBezTo>
                    <a:pt x="142" y="3"/>
                    <a:pt x="143" y="4"/>
                    <a:pt x="144" y="5"/>
                  </a:cubicBezTo>
                  <a:cubicBezTo>
                    <a:pt x="145" y="4"/>
                    <a:pt x="146" y="3"/>
                    <a:pt x="147" y="3"/>
                  </a:cubicBezTo>
                  <a:cubicBezTo>
                    <a:pt x="148" y="3"/>
                    <a:pt x="149" y="3"/>
                    <a:pt x="149" y="4"/>
                  </a:cubicBezTo>
                  <a:cubicBezTo>
                    <a:pt x="150" y="5"/>
                    <a:pt x="150" y="5"/>
                    <a:pt x="151" y="6"/>
                  </a:cubicBezTo>
                  <a:cubicBezTo>
                    <a:pt x="152" y="5"/>
                    <a:pt x="154" y="3"/>
                    <a:pt x="156" y="2"/>
                  </a:cubicBezTo>
                  <a:cubicBezTo>
                    <a:pt x="157" y="3"/>
                    <a:pt x="158" y="4"/>
                    <a:pt x="160" y="6"/>
                  </a:cubicBezTo>
                  <a:cubicBezTo>
                    <a:pt x="160" y="5"/>
                    <a:pt x="161" y="5"/>
                    <a:pt x="161" y="4"/>
                  </a:cubicBezTo>
                  <a:cubicBezTo>
                    <a:pt x="162" y="3"/>
                    <a:pt x="163" y="3"/>
                    <a:pt x="164" y="4"/>
                  </a:cubicBezTo>
                  <a:cubicBezTo>
                    <a:pt x="165" y="5"/>
                    <a:pt x="166" y="6"/>
                    <a:pt x="166" y="8"/>
                  </a:cubicBezTo>
                  <a:cubicBezTo>
                    <a:pt x="166" y="8"/>
                    <a:pt x="166" y="9"/>
                    <a:pt x="166" y="9"/>
                  </a:cubicBezTo>
                  <a:cubicBezTo>
                    <a:pt x="169" y="8"/>
                    <a:pt x="171" y="8"/>
                    <a:pt x="173" y="7"/>
                  </a:cubicBezTo>
                  <a:cubicBezTo>
                    <a:pt x="173" y="7"/>
                    <a:pt x="174" y="6"/>
                    <a:pt x="174" y="6"/>
                  </a:cubicBezTo>
                  <a:cubicBezTo>
                    <a:pt x="175" y="5"/>
                    <a:pt x="175" y="5"/>
                    <a:pt x="176" y="5"/>
                  </a:cubicBezTo>
                  <a:cubicBezTo>
                    <a:pt x="178" y="5"/>
                    <a:pt x="180" y="7"/>
                    <a:pt x="180" y="9"/>
                  </a:cubicBezTo>
                  <a:cubicBezTo>
                    <a:pt x="180" y="10"/>
                    <a:pt x="179" y="10"/>
                    <a:pt x="179" y="11"/>
                  </a:cubicBezTo>
                  <a:cubicBezTo>
                    <a:pt x="181" y="9"/>
                    <a:pt x="183" y="8"/>
                    <a:pt x="185" y="6"/>
                  </a:cubicBezTo>
                  <a:cubicBezTo>
                    <a:pt x="185" y="5"/>
                    <a:pt x="186" y="4"/>
                    <a:pt x="187" y="4"/>
                  </a:cubicBezTo>
                  <a:cubicBezTo>
                    <a:pt x="188" y="5"/>
                    <a:pt x="190" y="5"/>
                    <a:pt x="190" y="7"/>
                  </a:cubicBezTo>
                  <a:cubicBezTo>
                    <a:pt x="190" y="7"/>
                    <a:pt x="190" y="7"/>
                    <a:pt x="191" y="8"/>
                  </a:cubicBezTo>
                  <a:cubicBezTo>
                    <a:pt x="192" y="9"/>
                    <a:pt x="194" y="11"/>
                    <a:pt x="195" y="13"/>
                  </a:cubicBezTo>
                  <a:cubicBezTo>
                    <a:pt x="192" y="17"/>
                    <a:pt x="189" y="20"/>
                    <a:pt x="186" y="24"/>
                  </a:cubicBezTo>
                  <a:cubicBezTo>
                    <a:pt x="186" y="24"/>
                    <a:pt x="186" y="24"/>
                    <a:pt x="187" y="25"/>
                  </a:cubicBezTo>
                  <a:cubicBezTo>
                    <a:pt x="188" y="24"/>
                    <a:pt x="189" y="23"/>
                    <a:pt x="190" y="22"/>
                  </a:cubicBezTo>
                  <a:cubicBezTo>
                    <a:pt x="190" y="22"/>
                    <a:pt x="191" y="21"/>
                    <a:pt x="192" y="22"/>
                  </a:cubicBezTo>
                  <a:cubicBezTo>
                    <a:pt x="195" y="23"/>
                    <a:pt x="196" y="25"/>
                    <a:pt x="194" y="28"/>
                  </a:cubicBezTo>
                  <a:cubicBezTo>
                    <a:pt x="194" y="29"/>
                    <a:pt x="193" y="30"/>
                    <a:pt x="192" y="31"/>
                  </a:cubicBezTo>
                  <a:cubicBezTo>
                    <a:pt x="192" y="31"/>
                    <a:pt x="192" y="31"/>
                    <a:pt x="192" y="32"/>
                  </a:cubicBezTo>
                  <a:cubicBezTo>
                    <a:pt x="193" y="31"/>
                    <a:pt x="194" y="30"/>
                    <a:pt x="195" y="30"/>
                  </a:cubicBezTo>
                  <a:cubicBezTo>
                    <a:pt x="197" y="28"/>
                    <a:pt x="199" y="28"/>
                    <a:pt x="200" y="30"/>
                  </a:cubicBezTo>
                  <a:cubicBezTo>
                    <a:pt x="201" y="31"/>
                    <a:pt x="201" y="31"/>
                    <a:pt x="202" y="32"/>
                  </a:cubicBezTo>
                  <a:cubicBezTo>
                    <a:pt x="199" y="36"/>
                    <a:pt x="196" y="40"/>
                    <a:pt x="193" y="44"/>
                  </a:cubicBezTo>
                  <a:cubicBezTo>
                    <a:pt x="191" y="46"/>
                    <a:pt x="191" y="47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8"/>
                    <a:pt x="195" y="46"/>
                    <a:pt x="196" y="46"/>
                  </a:cubicBezTo>
                  <a:cubicBezTo>
                    <a:pt x="197" y="47"/>
                    <a:pt x="198" y="48"/>
                    <a:pt x="199" y="49"/>
                  </a:cubicBezTo>
                  <a:cubicBezTo>
                    <a:pt x="200" y="50"/>
                    <a:pt x="199" y="51"/>
                    <a:pt x="199" y="52"/>
                  </a:cubicBezTo>
                  <a:cubicBezTo>
                    <a:pt x="197" y="54"/>
                    <a:pt x="196" y="56"/>
                    <a:pt x="194" y="58"/>
                  </a:cubicBezTo>
                  <a:cubicBezTo>
                    <a:pt x="194" y="58"/>
                    <a:pt x="194" y="59"/>
                    <a:pt x="194" y="59"/>
                  </a:cubicBezTo>
                  <a:cubicBezTo>
                    <a:pt x="195" y="59"/>
                    <a:pt x="195" y="58"/>
                    <a:pt x="195" y="58"/>
                  </a:cubicBezTo>
                  <a:cubicBezTo>
                    <a:pt x="196" y="56"/>
                    <a:pt x="198" y="56"/>
                    <a:pt x="199" y="58"/>
                  </a:cubicBezTo>
                  <a:cubicBezTo>
                    <a:pt x="202" y="61"/>
                    <a:pt x="201" y="61"/>
                    <a:pt x="199" y="63"/>
                  </a:cubicBezTo>
                  <a:cubicBezTo>
                    <a:pt x="198" y="65"/>
                    <a:pt x="197" y="67"/>
                    <a:pt x="195" y="68"/>
                  </a:cubicBezTo>
                  <a:cubicBezTo>
                    <a:pt x="198" y="69"/>
                    <a:pt x="198" y="71"/>
                    <a:pt x="199" y="72"/>
                  </a:cubicBezTo>
                  <a:cubicBezTo>
                    <a:pt x="199" y="72"/>
                    <a:pt x="199" y="73"/>
                    <a:pt x="199" y="74"/>
                  </a:cubicBezTo>
                  <a:cubicBezTo>
                    <a:pt x="197" y="77"/>
                    <a:pt x="195" y="80"/>
                    <a:pt x="194" y="83"/>
                  </a:cubicBezTo>
                  <a:cubicBezTo>
                    <a:pt x="193" y="83"/>
                    <a:pt x="193" y="84"/>
                    <a:pt x="193" y="85"/>
                  </a:cubicBezTo>
                  <a:cubicBezTo>
                    <a:pt x="193" y="86"/>
                    <a:pt x="193" y="87"/>
                    <a:pt x="192" y="88"/>
                  </a:cubicBezTo>
                  <a:cubicBezTo>
                    <a:pt x="191" y="88"/>
                    <a:pt x="191" y="89"/>
                    <a:pt x="191" y="89"/>
                  </a:cubicBezTo>
                  <a:cubicBezTo>
                    <a:pt x="191" y="90"/>
                    <a:pt x="192" y="90"/>
                    <a:pt x="192" y="90"/>
                  </a:cubicBezTo>
                  <a:cubicBezTo>
                    <a:pt x="194" y="91"/>
                    <a:pt x="195" y="93"/>
                    <a:pt x="194" y="95"/>
                  </a:cubicBezTo>
                  <a:cubicBezTo>
                    <a:pt x="193" y="97"/>
                    <a:pt x="192" y="99"/>
                    <a:pt x="191" y="101"/>
                  </a:cubicBezTo>
                  <a:cubicBezTo>
                    <a:pt x="192" y="101"/>
                    <a:pt x="193" y="101"/>
                    <a:pt x="194" y="100"/>
                  </a:cubicBezTo>
                  <a:cubicBezTo>
                    <a:pt x="195" y="99"/>
                    <a:pt x="196" y="100"/>
                    <a:pt x="197" y="100"/>
                  </a:cubicBezTo>
                  <a:cubicBezTo>
                    <a:pt x="198" y="100"/>
                    <a:pt x="199" y="101"/>
                    <a:pt x="199" y="102"/>
                  </a:cubicBezTo>
                  <a:cubicBezTo>
                    <a:pt x="200" y="104"/>
                    <a:pt x="199" y="106"/>
                    <a:pt x="198" y="107"/>
                  </a:cubicBezTo>
                  <a:cubicBezTo>
                    <a:pt x="200" y="108"/>
                    <a:pt x="201" y="109"/>
                    <a:pt x="200" y="111"/>
                  </a:cubicBezTo>
                  <a:cubicBezTo>
                    <a:pt x="200" y="113"/>
                    <a:pt x="199" y="114"/>
                    <a:pt x="197" y="116"/>
                  </a:cubicBezTo>
                  <a:cubicBezTo>
                    <a:pt x="198" y="116"/>
                    <a:pt x="199" y="117"/>
                    <a:pt x="200" y="117"/>
                  </a:cubicBezTo>
                  <a:cubicBezTo>
                    <a:pt x="202" y="118"/>
                    <a:pt x="202" y="120"/>
                    <a:pt x="201" y="122"/>
                  </a:cubicBezTo>
                  <a:cubicBezTo>
                    <a:pt x="199" y="124"/>
                    <a:pt x="198" y="126"/>
                    <a:pt x="196" y="128"/>
                  </a:cubicBezTo>
                  <a:cubicBezTo>
                    <a:pt x="198" y="129"/>
                    <a:pt x="201" y="129"/>
                    <a:pt x="200" y="131"/>
                  </a:cubicBezTo>
                  <a:cubicBezTo>
                    <a:pt x="200" y="133"/>
                    <a:pt x="199" y="135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9" y="137"/>
                    <a:pt x="200" y="137"/>
                    <a:pt x="200" y="138"/>
                  </a:cubicBezTo>
                  <a:cubicBezTo>
                    <a:pt x="201" y="140"/>
                    <a:pt x="201" y="141"/>
                    <a:pt x="200" y="143"/>
                  </a:cubicBezTo>
                  <a:cubicBezTo>
                    <a:pt x="200" y="144"/>
                    <a:pt x="199" y="144"/>
                    <a:pt x="199" y="145"/>
                  </a:cubicBezTo>
                  <a:cubicBezTo>
                    <a:pt x="198" y="146"/>
                    <a:pt x="198" y="146"/>
                    <a:pt x="199" y="146"/>
                  </a:cubicBezTo>
                  <a:cubicBezTo>
                    <a:pt x="201" y="149"/>
                    <a:pt x="199" y="152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8" y="156"/>
                    <a:pt x="198" y="159"/>
                    <a:pt x="199" y="161"/>
                  </a:cubicBezTo>
                  <a:cubicBezTo>
                    <a:pt x="199" y="162"/>
                    <a:pt x="198" y="163"/>
                    <a:pt x="197" y="164"/>
                  </a:cubicBezTo>
                  <a:cubicBezTo>
                    <a:pt x="195" y="166"/>
                    <a:pt x="193" y="169"/>
                    <a:pt x="190" y="171"/>
                  </a:cubicBezTo>
                  <a:cubicBezTo>
                    <a:pt x="188" y="173"/>
                    <a:pt x="186" y="175"/>
                    <a:pt x="184" y="176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1" y="176"/>
                    <a:pt x="181" y="177"/>
                    <a:pt x="180" y="178"/>
                  </a:cubicBezTo>
                  <a:cubicBezTo>
                    <a:pt x="179" y="178"/>
                    <a:pt x="178" y="179"/>
                    <a:pt x="177" y="178"/>
                  </a:cubicBezTo>
                  <a:cubicBezTo>
                    <a:pt x="176" y="177"/>
                    <a:pt x="175" y="176"/>
                    <a:pt x="174" y="176"/>
                  </a:cubicBezTo>
                  <a:cubicBezTo>
                    <a:pt x="173" y="177"/>
                    <a:pt x="172" y="178"/>
                    <a:pt x="171" y="179"/>
                  </a:cubicBezTo>
                  <a:cubicBezTo>
                    <a:pt x="170" y="181"/>
                    <a:pt x="169" y="181"/>
                    <a:pt x="167" y="180"/>
                  </a:cubicBezTo>
                  <a:cubicBezTo>
                    <a:pt x="166" y="179"/>
                    <a:pt x="165" y="178"/>
                    <a:pt x="165" y="176"/>
                  </a:cubicBezTo>
                  <a:cubicBezTo>
                    <a:pt x="164" y="176"/>
                    <a:pt x="163" y="177"/>
                    <a:pt x="162" y="177"/>
                  </a:cubicBezTo>
                  <a:cubicBezTo>
                    <a:pt x="161" y="177"/>
                    <a:pt x="160" y="176"/>
                    <a:pt x="159" y="176"/>
                  </a:cubicBezTo>
                  <a:cubicBezTo>
                    <a:pt x="158" y="175"/>
                    <a:pt x="158" y="175"/>
                    <a:pt x="157" y="176"/>
                  </a:cubicBezTo>
                  <a:cubicBezTo>
                    <a:pt x="155" y="176"/>
                    <a:pt x="154" y="176"/>
                    <a:pt x="153" y="175"/>
                  </a:cubicBezTo>
                  <a:cubicBezTo>
                    <a:pt x="153" y="175"/>
                    <a:pt x="152" y="174"/>
                    <a:pt x="152" y="175"/>
                  </a:cubicBezTo>
                  <a:cubicBezTo>
                    <a:pt x="150" y="175"/>
                    <a:pt x="149" y="175"/>
                    <a:pt x="148" y="174"/>
                  </a:cubicBezTo>
                  <a:cubicBezTo>
                    <a:pt x="147" y="174"/>
                    <a:pt x="146" y="174"/>
                    <a:pt x="146" y="174"/>
                  </a:cubicBezTo>
                  <a:cubicBezTo>
                    <a:pt x="144" y="176"/>
                    <a:pt x="143" y="177"/>
                    <a:pt x="140" y="175"/>
                  </a:cubicBezTo>
                  <a:cubicBezTo>
                    <a:pt x="140" y="175"/>
                    <a:pt x="139" y="175"/>
                    <a:pt x="138" y="175"/>
                  </a:cubicBezTo>
                  <a:cubicBezTo>
                    <a:pt x="137" y="175"/>
                    <a:pt x="137" y="175"/>
                    <a:pt x="136" y="175"/>
                  </a:cubicBezTo>
                  <a:cubicBezTo>
                    <a:pt x="135" y="177"/>
                    <a:pt x="134" y="177"/>
                    <a:pt x="132" y="176"/>
                  </a:cubicBezTo>
                  <a:cubicBezTo>
                    <a:pt x="132" y="176"/>
                    <a:pt x="131" y="176"/>
                    <a:pt x="130" y="176"/>
                  </a:cubicBezTo>
                  <a:cubicBezTo>
                    <a:pt x="128" y="178"/>
                    <a:pt x="128" y="178"/>
                    <a:pt x="126" y="177"/>
                  </a:cubicBezTo>
                  <a:close/>
                  <a:moveTo>
                    <a:pt x="48" y="157"/>
                  </a:moveTo>
                  <a:cubicBezTo>
                    <a:pt x="48" y="157"/>
                    <a:pt x="48" y="157"/>
                    <a:pt x="47" y="156"/>
                  </a:cubicBezTo>
                  <a:cubicBezTo>
                    <a:pt x="45" y="159"/>
                    <a:pt x="43" y="161"/>
                    <a:pt x="41" y="163"/>
                  </a:cubicBezTo>
                  <a:cubicBezTo>
                    <a:pt x="41" y="163"/>
                    <a:pt x="42" y="163"/>
                    <a:pt x="42" y="163"/>
                  </a:cubicBezTo>
                  <a:cubicBezTo>
                    <a:pt x="44" y="161"/>
                    <a:pt x="45" y="160"/>
                    <a:pt x="47" y="158"/>
                  </a:cubicBezTo>
                  <a:cubicBezTo>
                    <a:pt x="48" y="158"/>
                    <a:pt x="48" y="157"/>
                    <a:pt x="48" y="157"/>
                  </a:cubicBezTo>
                  <a:close/>
                  <a:moveTo>
                    <a:pt x="21" y="127"/>
                  </a:moveTo>
                  <a:cubicBezTo>
                    <a:pt x="21" y="127"/>
                    <a:pt x="21" y="127"/>
                    <a:pt x="21" y="128"/>
                  </a:cubicBezTo>
                  <a:cubicBezTo>
                    <a:pt x="23" y="126"/>
                    <a:pt x="24" y="125"/>
                    <a:pt x="26" y="124"/>
                  </a:cubicBezTo>
                  <a:cubicBezTo>
                    <a:pt x="26" y="123"/>
                    <a:pt x="26" y="123"/>
                    <a:pt x="26" y="121"/>
                  </a:cubicBezTo>
                  <a:cubicBezTo>
                    <a:pt x="24" y="123"/>
                    <a:pt x="23" y="125"/>
                    <a:pt x="21" y="127"/>
                  </a:cubicBezTo>
                  <a:close/>
                  <a:moveTo>
                    <a:pt x="69" y="24"/>
                  </a:moveTo>
                  <a:cubicBezTo>
                    <a:pt x="67" y="25"/>
                    <a:pt x="68" y="27"/>
                    <a:pt x="68" y="28"/>
                  </a:cubicBezTo>
                  <a:cubicBezTo>
                    <a:pt x="69" y="27"/>
                    <a:pt x="70" y="26"/>
                    <a:pt x="69" y="2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441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8835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325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7672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2093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6507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092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534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solidFill>
                  <a:srgbClr val="002776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98746" y="3465413"/>
              <a:ext cx="316835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 smtClean="0">
                  <a:solidFill>
                    <a:schemeClr val="bg1"/>
                  </a:solidFill>
                </a:rPr>
                <a:t>Brüderlichkeit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=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Solidarität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95536" y="3933053"/>
            <a:ext cx="2880320" cy="576062"/>
            <a:chOff x="-3078" y="3231809"/>
            <a:chExt cx="4812631" cy="792087"/>
          </a:xfrm>
        </p:grpSpPr>
        <p:sp>
          <p:nvSpPr>
            <p:cNvPr id="21" name="Freeform 2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394562B-013A-480B-A08F-1A9A34ABE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78" y="3231809"/>
              <a:ext cx="4572000" cy="792087"/>
            </a:xfrm>
            <a:custGeom>
              <a:avLst/>
              <a:gdLst>
                <a:gd name="T0" fmla="*/ 116 w 202"/>
                <a:gd name="T1" fmla="*/ 174 h 184"/>
                <a:gd name="T2" fmla="*/ 95 w 202"/>
                <a:gd name="T3" fmla="*/ 179 h 184"/>
                <a:gd name="T4" fmla="*/ 85 w 202"/>
                <a:gd name="T5" fmla="*/ 176 h 184"/>
                <a:gd name="T6" fmla="*/ 77 w 202"/>
                <a:gd name="T7" fmla="*/ 171 h 184"/>
                <a:gd name="T8" fmla="*/ 60 w 202"/>
                <a:gd name="T9" fmla="*/ 174 h 184"/>
                <a:gd name="T10" fmla="*/ 46 w 202"/>
                <a:gd name="T11" fmla="*/ 177 h 184"/>
                <a:gd name="T12" fmla="*/ 34 w 202"/>
                <a:gd name="T13" fmla="*/ 177 h 184"/>
                <a:gd name="T14" fmla="*/ 28 w 202"/>
                <a:gd name="T15" fmla="*/ 180 h 184"/>
                <a:gd name="T16" fmla="*/ 16 w 202"/>
                <a:gd name="T17" fmla="*/ 179 h 184"/>
                <a:gd name="T18" fmla="*/ 13 w 202"/>
                <a:gd name="T19" fmla="*/ 166 h 184"/>
                <a:gd name="T20" fmla="*/ 16 w 202"/>
                <a:gd name="T21" fmla="*/ 151 h 184"/>
                <a:gd name="T22" fmla="*/ 14 w 202"/>
                <a:gd name="T23" fmla="*/ 140 h 184"/>
                <a:gd name="T24" fmla="*/ 13 w 202"/>
                <a:gd name="T25" fmla="*/ 128 h 184"/>
                <a:gd name="T26" fmla="*/ 11 w 202"/>
                <a:gd name="T27" fmla="*/ 116 h 184"/>
                <a:gd name="T28" fmla="*/ 7 w 202"/>
                <a:gd name="T29" fmla="*/ 104 h 184"/>
                <a:gd name="T30" fmla="*/ 6 w 202"/>
                <a:gd name="T31" fmla="*/ 92 h 184"/>
                <a:gd name="T32" fmla="*/ 5 w 202"/>
                <a:gd name="T33" fmla="*/ 79 h 184"/>
                <a:gd name="T34" fmla="*/ 8 w 202"/>
                <a:gd name="T35" fmla="*/ 65 h 184"/>
                <a:gd name="T36" fmla="*/ 11 w 202"/>
                <a:gd name="T37" fmla="*/ 54 h 184"/>
                <a:gd name="T38" fmla="*/ 13 w 202"/>
                <a:gd name="T39" fmla="*/ 43 h 184"/>
                <a:gd name="T40" fmla="*/ 9 w 202"/>
                <a:gd name="T41" fmla="*/ 31 h 184"/>
                <a:gd name="T42" fmla="*/ 14 w 202"/>
                <a:gd name="T43" fmla="*/ 21 h 184"/>
                <a:gd name="T44" fmla="*/ 23 w 202"/>
                <a:gd name="T45" fmla="*/ 12 h 184"/>
                <a:gd name="T46" fmla="*/ 37 w 202"/>
                <a:gd name="T47" fmla="*/ 8 h 184"/>
                <a:gd name="T48" fmla="*/ 58 w 202"/>
                <a:gd name="T49" fmla="*/ 7 h 184"/>
                <a:gd name="T50" fmla="*/ 67 w 202"/>
                <a:gd name="T51" fmla="*/ 8 h 184"/>
                <a:gd name="T52" fmla="*/ 76 w 202"/>
                <a:gd name="T53" fmla="*/ 9 h 184"/>
                <a:gd name="T54" fmla="*/ 52 w 202"/>
                <a:gd name="T55" fmla="*/ 29 h 184"/>
                <a:gd name="T56" fmla="*/ 80 w 202"/>
                <a:gd name="T57" fmla="*/ 8 h 184"/>
                <a:gd name="T58" fmla="*/ 99 w 202"/>
                <a:gd name="T59" fmla="*/ 2 h 184"/>
                <a:gd name="T60" fmla="*/ 99 w 202"/>
                <a:gd name="T61" fmla="*/ 15 h 184"/>
                <a:gd name="T62" fmla="*/ 103 w 202"/>
                <a:gd name="T63" fmla="*/ 14 h 184"/>
                <a:gd name="T64" fmla="*/ 125 w 202"/>
                <a:gd name="T65" fmla="*/ 1 h 184"/>
                <a:gd name="T66" fmla="*/ 127 w 202"/>
                <a:gd name="T67" fmla="*/ 8 h 184"/>
                <a:gd name="T68" fmla="*/ 141 w 202"/>
                <a:gd name="T69" fmla="*/ 3 h 184"/>
                <a:gd name="T70" fmla="*/ 151 w 202"/>
                <a:gd name="T71" fmla="*/ 6 h 184"/>
                <a:gd name="T72" fmla="*/ 164 w 202"/>
                <a:gd name="T73" fmla="*/ 4 h 184"/>
                <a:gd name="T74" fmla="*/ 174 w 202"/>
                <a:gd name="T75" fmla="*/ 6 h 184"/>
                <a:gd name="T76" fmla="*/ 185 w 202"/>
                <a:gd name="T77" fmla="*/ 6 h 184"/>
                <a:gd name="T78" fmla="*/ 195 w 202"/>
                <a:gd name="T79" fmla="*/ 13 h 184"/>
                <a:gd name="T80" fmla="*/ 192 w 202"/>
                <a:gd name="T81" fmla="*/ 22 h 184"/>
                <a:gd name="T82" fmla="*/ 195 w 202"/>
                <a:gd name="T83" fmla="*/ 30 h 184"/>
                <a:gd name="T84" fmla="*/ 193 w 202"/>
                <a:gd name="T85" fmla="*/ 48 h 184"/>
                <a:gd name="T86" fmla="*/ 199 w 202"/>
                <a:gd name="T87" fmla="*/ 52 h 184"/>
                <a:gd name="T88" fmla="*/ 199 w 202"/>
                <a:gd name="T89" fmla="*/ 58 h 184"/>
                <a:gd name="T90" fmla="*/ 199 w 202"/>
                <a:gd name="T91" fmla="*/ 74 h 184"/>
                <a:gd name="T92" fmla="*/ 191 w 202"/>
                <a:gd name="T93" fmla="*/ 89 h 184"/>
                <a:gd name="T94" fmla="*/ 194 w 202"/>
                <a:gd name="T95" fmla="*/ 100 h 184"/>
                <a:gd name="T96" fmla="*/ 200 w 202"/>
                <a:gd name="T97" fmla="*/ 111 h 184"/>
                <a:gd name="T98" fmla="*/ 196 w 202"/>
                <a:gd name="T99" fmla="*/ 128 h 184"/>
                <a:gd name="T100" fmla="*/ 200 w 202"/>
                <a:gd name="T101" fmla="*/ 138 h 184"/>
                <a:gd name="T102" fmla="*/ 197 w 202"/>
                <a:gd name="T103" fmla="*/ 154 h 184"/>
                <a:gd name="T104" fmla="*/ 190 w 202"/>
                <a:gd name="T105" fmla="*/ 171 h 184"/>
                <a:gd name="T106" fmla="*/ 177 w 202"/>
                <a:gd name="T107" fmla="*/ 178 h 184"/>
                <a:gd name="T108" fmla="*/ 165 w 202"/>
                <a:gd name="T109" fmla="*/ 176 h 184"/>
                <a:gd name="T110" fmla="*/ 153 w 202"/>
                <a:gd name="T111" fmla="*/ 175 h 184"/>
                <a:gd name="T112" fmla="*/ 140 w 202"/>
                <a:gd name="T113" fmla="*/ 175 h 184"/>
                <a:gd name="T114" fmla="*/ 130 w 202"/>
                <a:gd name="T115" fmla="*/ 176 h 184"/>
                <a:gd name="T116" fmla="*/ 41 w 202"/>
                <a:gd name="T117" fmla="*/ 163 h 184"/>
                <a:gd name="T118" fmla="*/ 21 w 202"/>
                <a:gd name="T119" fmla="*/ 127 h 184"/>
                <a:gd name="T120" fmla="*/ 21 w 202"/>
                <a:gd name="T121" fmla="*/ 12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2" h="184">
                  <a:moveTo>
                    <a:pt x="126" y="177"/>
                  </a:moveTo>
                  <a:cubicBezTo>
                    <a:pt x="124" y="177"/>
                    <a:pt x="123" y="179"/>
                    <a:pt x="121" y="178"/>
                  </a:cubicBezTo>
                  <a:cubicBezTo>
                    <a:pt x="119" y="176"/>
                    <a:pt x="118" y="175"/>
                    <a:pt x="119" y="173"/>
                  </a:cubicBezTo>
                  <a:cubicBezTo>
                    <a:pt x="118" y="174"/>
                    <a:pt x="117" y="174"/>
                    <a:pt x="116" y="174"/>
                  </a:cubicBezTo>
                  <a:cubicBezTo>
                    <a:pt x="114" y="175"/>
                    <a:pt x="112" y="177"/>
                    <a:pt x="111" y="178"/>
                  </a:cubicBezTo>
                  <a:cubicBezTo>
                    <a:pt x="107" y="179"/>
                    <a:pt x="107" y="179"/>
                    <a:pt x="104" y="177"/>
                  </a:cubicBezTo>
                  <a:cubicBezTo>
                    <a:pt x="102" y="178"/>
                    <a:pt x="101" y="178"/>
                    <a:pt x="98" y="178"/>
                  </a:cubicBezTo>
                  <a:cubicBezTo>
                    <a:pt x="97" y="177"/>
                    <a:pt x="96" y="178"/>
                    <a:pt x="95" y="179"/>
                  </a:cubicBezTo>
                  <a:cubicBezTo>
                    <a:pt x="93" y="179"/>
                    <a:pt x="91" y="180"/>
                    <a:pt x="89" y="181"/>
                  </a:cubicBezTo>
                  <a:cubicBezTo>
                    <a:pt x="88" y="181"/>
                    <a:pt x="87" y="182"/>
                    <a:pt x="86" y="180"/>
                  </a:cubicBezTo>
                  <a:cubicBezTo>
                    <a:pt x="86" y="179"/>
                    <a:pt x="85" y="179"/>
                    <a:pt x="85" y="178"/>
                  </a:cubicBezTo>
                  <a:cubicBezTo>
                    <a:pt x="85" y="177"/>
                    <a:pt x="85" y="177"/>
                    <a:pt x="85" y="176"/>
                  </a:cubicBezTo>
                  <a:cubicBezTo>
                    <a:pt x="86" y="175"/>
                    <a:pt x="87" y="174"/>
                    <a:pt x="88" y="173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6" y="171"/>
                    <a:pt x="84" y="172"/>
                    <a:pt x="83" y="173"/>
                  </a:cubicBezTo>
                  <a:cubicBezTo>
                    <a:pt x="80" y="176"/>
                    <a:pt x="78" y="174"/>
                    <a:pt x="77" y="171"/>
                  </a:cubicBezTo>
                  <a:cubicBezTo>
                    <a:pt x="74" y="172"/>
                    <a:pt x="70" y="173"/>
                    <a:pt x="68" y="175"/>
                  </a:cubicBezTo>
                  <a:cubicBezTo>
                    <a:pt x="66" y="176"/>
                    <a:pt x="65" y="177"/>
                    <a:pt x="64" y="177"/>
                  </a:cubicBezTo>
                  <a:cubicBezTo>
                    <a:pt x="63" y="178"/>
                    <a:pt x="62" y="177"/>
                    <a:pt x="61" y="176"/>
                  </a:cubicBezTo>
                  <a:cubicBezTo>
                    <a:pt x="61" y="176"/>
                    <a:pt x="61" y="175"/>
                    <a:pt x="60" y="174"/>
                  </a:cubicBezTo>
                  <a:cubicBezTo>
                    <a:pt x="58" y="175"/>
                    <a:pt x="57" y="176"/>
                    <a:pt x="55" y="177"/>
                  </a:cubicBezTo>
                  <a:cubicBezTo>
                    <a:pt x="54" y="179"/>
                    <a:pt x="52" y="180"/>
                    <a:pt x="51" y="181"/>
                  </a:cubicBezTo>
                  <a:cubicBezTo>
                    <a:pt x="49" y="183"/>
                    <a:pt x="46" y="182"/>
                    <a:pt x="46" y="179"/>
                  </a:cubicBezTo>
                  <a:cubicBezTo>
                    <a:pt x="46" y="178"/>
                    <a:pt x="46" y="178"/>
                    <a:pt x="46" y="177"/>
                  </a:cubicBezTo>
                  <a:cubicBezTo>
                    <a:pt x="44" y="179"/>
                    <a:pt x="42" y="180"/>
                    <a:pt x="41" y="181"/>
                  </a:cubicBezTo>
                  <a:cubicBezTo>
                    <a:pt x="39" y="182"/>
                    <a:pt x="38" y="183"/>
                    <a:pt x="37" y="184"/>
                  </a:cubicBezTo>
                  <a:cubicBezTo>
                    <a:pt x="36" y="184"/>
                    <a:pt x="35" y="184"/>
                    <a:pt x="34" y="183"/>
                  </a:cubicBezTo>
                  <a:cubicBezTo>
                    <a:pt x="32" y="182"/>
                    <a:pt x="32" y="179"/>
                    <a:pt x="34" y="177"/>
                  </a:cubicBezTo>
                  <a:cubicBezTo>
                    <a:pt x="34" y="177"/>
                    <a:pt x="35" y="176"/>
                    <a:pt x="35" y="176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4" y="176"/>
                    <a:pt x="33" y="177"/>
                    <a:pt x="32" y="178"/>
                  </a:cubicBezTo>
                  <a:cubicBezTo>
                    <a:pt x="31" y="179"/>
                    <a:pt x="30" y="180"/>
                    <a:pt x="28" y="180"/>
                  </a:cubicBezTo>
                  <a:cubicBezTo>
                    <a:pt x="27" y="181"/>
                    <a:pt x="26" y="181"/>
                    <a:pt x="25" y="180"/>
                  </a:cubicBezTo>
                  <a:cubicBezTo>
                    <a:pt x="24" y="178"/>
                    <a:pt x="23" y="178"/>
                    <a:pt x="24" y="176"/>
                  </a:cubicBezTo>
                  <a:cubicBezTo>
                    <a:pt x="22" y="177"/>
                    <a:pt x="21" y="178"/>
                    <a:pt x="20" y="179"/>
                  </a:cubicBezTo>
                  <a:cubicBezTo>
                    <a:pt x="19" y="180"/>
                    <a:pt x="17" y="180"/>
                    <a:pt x="16" y="179"/>
                  </a:cubicBezTo>
                  <a:cubicBezTo>
                    <a:pt x="16" y="179"/>
                    <a:pt x="15" y="178"/>
                    <a:pt x="15" y="178"/>
                  </a:cubicBezTo>
                  <a:cubicBezTo>
                    <a:pt x="14" y="177"/>
                    <a:pt x="14" y="176"/>
                    <a:pt x="15" y="174"/>
                  </a:cubicBezTo>
                  <a:cubicBezTo>
                    <a:pt x="12" y="174"/>
                    <a:pt x="10" y="172"/>
                    <a:pt x="11" y="171"/>
                  </a:cubicBezTo>
                  <a:cubicBezTo>
                    <a:pt x="11" y="169"/>
                    <a:pt x="13" y="167"/>
                    <a:pt x="13" y="166"/>
                  </a:cubicBezTo>
                  <a:cubicBezTo>
                    <a:pt x="12" y="164"/>
                    <a:pt x="11" y="163"/>
                    <a:pt x="9" y="161"/>
                  </a:cubicBezTo>
                  <a:cubicBezTo>
                    <a:pt x="12" y="157"/>
                    <a:pt x="16" y="154"/>
                    <a:pt x="18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7" y="149"/>
                    <a:pt x="17" y="150"/>
                    <a:pt x="16" y="151"/>
                  </a:cubicBezTo>
                  <a:cubicBezTo>
                    <a:pt x="14" y="152"/>
                    <a:pt x="12" y="151"/>
                    <a:pt x="11" y="149"/>
                  </a:cubicBezTo>
                  <a:cubicBezTo>
                    <a:pt x="10" y="148"/>
                    <a:pt x="11" y="147"/>
                    <a:pt x="12" y="146"/>
                  </a:cubicBezTo>
                  <a:cubicBezTo>
                    <a:pt x="14" y="143"/>
                    <a:pt x="16" y="140"/>
                    <a:pt x="18" y="137"/>
                  </a:cubicBezTo>
                  <a:cubicBezTo>
                    <a:pt x="17" y="138"/>
                    <a:pt x="15" y="139"/>
                    <a:pt x="14" y="140"/>
                  </a:cubicBezTo>
                  <a:cubicBezTo>
                    <a:pt x="12" y="141"/>
                    <a:pt x="10" y="141"/>
                    <a:pt x="9" y="140"/>
                  </a:cubicBezTo>
                  <a:cubicBezTo>
                    <a:pt x="8" y="139"/>
                    <a:pt x="7" y="137"/>
                    <a:pt x="8" y="135"/>
                  </a:cubicBezTo>
                  <a:cubicBezTo>
                    <a:pt x="9" y="133"/>
                    <a:pt x="11" y="131"/>
                    <a:pt x="12" y="129"/>
                  </a:cubicBezTo>
                  <a:cubicBezTo>
                    <a:pt x="12" y="128"/>
                    <a:pt x="13" y="128"/>
                    <a:pt x="13" y="128"/>
                  </a:cubicBezTo>
                  <a:cubicBezTo>
                    <a:pt x="10" y="128"/>
                    <a:pt x="8" y="126"/>
                    <a:pt x="8" y="124"/>
                  </a:cubicBezTo>
                  <a:cubicBezTo>
                    <a:pt x="8" y="123"/>
                    <a:pt x="9" y="122"/>
                    <a:pt x="9" y="121"/>
                  </a:cubicBezTo>
                  <a:cubicBezTo>
                    <a:pt x="10" y="120"/>
                    <a:pt x="12" y="118"/>
                    <a:pt x="13" y="116"/>
                  </a:cubicBezTo>
                  <a:cubicBezTo>
                    <a:pt x="12" y="116"/>
                    <a:pt x="12" y="116"/>
                    <a:pt x="11" y="116"/>
                  </a:cubicBezTo>
                  <a:cubicBezTo>
                    <a:pt x="9" y="117"/>
                    <a:pt x="7" y="115"/>
                    <a:pt x="7" y="113"/>
                  </a:cubicBezTo>
                  <a:cubicBezTo>
                    <a:pt x="7" y="112"/>
                    <a:pt x="7" y="111"/>
                    <a:pt x="8" y="110"/>
                  </a:cubicBezTo>
                  <a:cubicBezTo>
                    <a:pt x="9" y="108"/>
                    <a:pt x="11" y="106"/>
                    <a:pt x="13" y="104"/>
                  </a:cubicBezTo>
                  <a:cubicBezTo>
                    <a:pt x="11" y="104"/>
                    <a:pt x="9" y="106"/>
                    <a:pt x="7" y="104"/>
                  </a:cubicBezTo>
                  <a:cubicBezTo>
                    <a:pt x="6" y="104"/>
                    <a:pt x="6" y="102"/>
                    <a:pt x="5" y="101"/>
                  </a:cubicBezTo>
                  <a:cubicBezTo>
                    <a:pt x="7" y="99"/>
                    <a:pt x="8" y="98"/>
                    <a:pt x="9" y="96"/>
                  </a:cubicBezTo>
                  <a:cubicBezTo>
                    <a:pt x="8" y="95"/>
                    <a:pt x="8" y="94"/>
                    <a:pt x="7" y="92"/>
                  </a:cubicBezTo>
                  <a:cubicBezTo>
                    <a:pt x="7" y="92"/>
                    <a:pt x="6" y="92"/>
                    <a:pt x="6" y="92"/>
                  </a:cubicBezTo>
                  <a:cubicBezTo>
                    <a:pt x="4" y="91"/>
                    <a:pt x="3" y="88"/>
                    <a:pt x="4" y="86"/>
                  </a:cubicBezTo>
                  <a:cubicBezTo>
                    <a:pt x="4" y="86"/>
                    <a:pt x="5" y="86"/>
                    <a:pt x="5" y="85"/>
                  </a:cubicBezTo>
                  <a:cubicBezTo>
                    <a:pt x="6" y="85"/>
                    <a:pt x="6" y="84"/>
                    <a:pt x="5" y="83"/>
                  </a:cubicBezTo>
                  <a:cubicBezTo>
                    <a:pt x="4" y="82"/>
                    <a:pt x="4" y="81"/>
                    <a:pt x="5" y="79"/>
                  </a:cubicBezTo>
                  <a:cubicBezTo>
                    <a:pt x="6" y="77"/>
                    <a:pt x="7" y="76"/>
                    <a:pt x="8" y="74"/>
                  </a:cubicBezTo>
                  <a:cubicBezTo>
                    <a:pt x="9" y="74"/>
                    <a:pt x="8" y="73"/>
                    <a:pt x="8" y="73"/>
                  </a:cubicBezTo>
                  <a:cubicBezTo>
                    <a:pt x="5" y="70"/>
                    <a:pt x="6" y="69"/>
                    <a:pt x="8" y="67"/>
                  </a:cubicBezTo>
                  <a:cubicBezTo>
                    <a:pt x="9" y="66"/>
                    <a:pt x="9" y="65"/>
                    <a:pt x="8" y="65"/>
                  </a:cubicBezTo>
                  <a:cubicBezTo>
                    <a:pt x="6" y="62"/>
                    <a:pt x="6" y="63"/>
                    <a:pt x="8" y="60"/>
                  </a:cubicBezTo>
                  <a:cubicBezTo>
                    <a:pt x="10" y="57"/>
                    <a:pt x="12" y="55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10" y="56"/>
                    <a:pt x="8" y="58"/>
                    <a:pt x="6" y="60"/>
                  </a:cubicBezTo>
                  <a:cubicBezTo>
                    <a:pt x="5" y="62"/>
                    <a:pt x="3" y="62"/>
                    <a:pt x="2" y="60"/>
                  </a:cubicBezTo>
                  <a:cubicBezTo>
                    <a:pt x="0" y="57"/>
                    <a:pt x="2" y="55"/>
                    <a:pt x="3" y="54"/>
                  </a:cubicBezTo>
                  <a:cubicBezTo>
                    <a:pt x="6" y="50"/>
                    <a:pt x="10" y="47"/>
                    <a:pt x="13" y="43"/>
                  </a:cubicBezTo>
                  <a:cubicBezTo>
                    <a:pt x="11" y="44"/>
                    <a:pt x="8" y="42"/>
                    <a:pt x="8" y="39"/>
                  </a:cubicBezTo>
                  <a:cubicBezTo>
                    <a:pt x="8" y="38"/>
                    <a:pt x="8" y="37"/>
                    <a:pt x="9" y="37"/>
                  </a:cubicBezTo>
                  <a:cubicBezTo>
                    <a:pt x="10" y="37"/>
                    <a:pt x="11" y="36"/>
                    <a:pt x="11" y="35"/>
                  </a:cubicBezTo>
                  <a:cubicBezTo>
                    <a:pt x="10" y="34"/>
                    <a:pt x="10" y="32"/>
                    <a:pt x="9" y="31"/>
                  </a:cubicBezTo>
                  <a:cubicBezTo>
                    <a:pt x="9" y="30"/>
                    <a:pt x="9" y="29"/>
                    <a:pt x="10" y="29"/>
                  </a:cubicBezTo>
                  <a:cubicBezTo>
                    <a:pt x="11" y="28"/>
                    <a:pt x="13" y="27"/>
                    <a:pt x="14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4" y="23"/>
                    <a:pt x="15" y="22"/>
                    <a:pt x="14" y="21"/>
                  </a:cubicBezTo>
                  <a:cubicBezTo>
                    <a:pt x="13" y="21"/>
                    <a:pt x="13" y="19"/>
                    <a:pt x="14" y="19"/>
                  </a:cubicBezTo>
                  <a:cubicBezTo>
                    <a:pt x="15" y="17"/>
                    <a:pt x="16" y="16"/>
                    <a:pt x="18" y="14"/>
                  </a:cubicBezTo>
                  <a:cubicBezTo>
                    <a:pt x="18" y="14"/>
                    <a:pt x="19" y="13"/>
                    <a:pt x="20" y="12"/>
                  </a:cubicBezTo>
                  <a:cubicBezTo>
                    <a:pt x="21" y="11"/>
                    <a:pt x="22" y="11"/>
                    <a:pt x="23" y="12"/>
                  </a:cubicBezTo>
                  <a:cubicBezTo>
                    <a:pt x="24" y="13"/>
                    <a:pt x="26" y="13"/>
                    <a:pt x="27" y="13"/>
                  </a:cubicBezTo>
                  <a:cubicBezTo>
                    <a:pt x="28" y="13"/>
                    <a:pt x="28" y="13"/>
                    <a:pt x="29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3" y="12"/>
                    <a:pt x="35" y="10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7"/>
                    <a:pt x="43" y="10"/>
                    <a:pt x="43" y="12"/>
                  </a:cubicBezTo>
                  <a:cubicBezTo>
                    <a:pt x="46" y="10"/>
                    <a:pt x="49" y="8"/>
                    <a:pt x="52" y="5"/>
                  </a:cubicBezTo>
                  <a:cubicBezTo>
                    <a:pt x="54" y="3"/>
                    <a:pt x="57" y="4"/>
                    <a:pt x="58" y="7"/>
                  </a:cubicBezTo>
                  <a:cubicBezTo>
                    <a:pt x="58" y="7"/>
                    <a:pt x="58" y="8"/>
                    <a:pt x="58" y="9"/>
                  </a:cubicBezTo>
                  <a:cubicBezTo>
                    <a:pt x="59" y="8"/>
                    <a:pt x="60" y="7"/>
                    <a:pt x="61" y="6"/>
                  </a:cubicBezTo>
                  <a:cubicBezTo>
                    <a:pt x="62" y="4"/>
                    <a:pt x="64" y="4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70" y="6"/>
                    <a:pt x="71" y="5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5" y="4"/>
                    <a:pt x="77" y="7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1" y="14"/>
                    <a:pt x="65" y="18"/>
                    <a:pt x="60" y="22"/>
                  </a:cubicBezTo>
                  <a:cubicBezTo>
                    <a:pt x="58" y="24"/>
                    <a:pt x="56" y="26"/>
                    <a:pt x="53" y="28"/>
                  </a:cubicBezTo>
                  <a:cubicBezTo>
                    <a:pt x="53" y="29"/>
                    <a:pt x="52" y="29"/>
                    <a:pt x="52" y="29"/>
                  </a:cubicBezTo>
                  <a:cubicBezTo>
                    <a:pt x="53" y="29"/>
                    <a:pt x="54" y="28"/>
                    <a:pt x="54" y="28"/>
                  </a:cubicBezTo>
                  <a:cubicBezTo>
                    <a:pt x="58" y="25"/>
                    <a:pt x="62" y="22"/>
                    <a:pt x="66" y="19"/>
                  </a:cubicBezTo>
                  <a:cubicBezTo>
                    <a:pt x="69" y="17"/>
                    <a:pt x="72" y="14"/>
                    <a:pt x="75" y="12"/>
                  </a:cubicBezTo>
                  <a:cubicBezTo>
                    <a:pt x="76" y="11"/>
                    <a:pt x="78" y="10"/>
                    <a:pt x="80" y="8"/>
                  </a:cubicBezTo>
                  <a:cubicBezTo>
                    <a:pt x="80" y="8"/>
                    <a:pt x="83" y="9"/>
                    <a:pt x="83" y="10"/>
                  </a:cubicBezTo>
                  <a:cubicBezTo>
                    <a:pt x="83" y="11"/>
                    <a:pt x="83" y="11"/>
                    <a:pt x="84" y="12"/>
                  </a:cubicBezTo>
                  <a:cubicBezTo>
                    <a:pt x="86" y="10"/>
                    <a:pt x="88" y="9"/>
                    <a:pt x="91" y="7"/>
                  </a:cubicBezTo>
                  <a:cubicBezTo>
                    <a:pt x="94" y="6"/>
                    <a:pt x="96" y="4"/>
                    <a:pt x="99" y="2"/>
                  </a:cubicBezTo>
                  <a:cubicBezTo>
                    <a:pt x="100" y="1"/>
                    <a:pt x="101" y="1"/>
                    <a:pt x="102" y="2"/>
                  </a:cubicBezTo>
                  <a:cubicBezTo>
                    <a:pt x="104" y="3"/>
                    <a:pt x="105" y="4"/>
                    <a:pt x="107" y="5"/>
                  </a:cubicBezTo>
                  <a:cubicBezTo>
                    <a:pt x="108" y="6"/>
                    <a:pt x="108" y="7"/>
                    <a:pt x="107" y="8"/>
                  </a:cubicBezTo>
                  <a:cubicBezTo>
                    <a:pt x="105" y="11"/>
                    <a:pt x="102" y="13"/>
                    <a:pt x="99" y="15"/>
                  </a:cubicBezTo>
                  <a:cubicBezTo>
                    <a:pt x="98" y="16"/>
                    <a:pt x="97" y="17"/>
                    <a:pt x="96" y="18"/>
                  </a:cubicBezTo>
                  <a:cubicBezTo>
                    <a:pt x="96" y="18"/>
                    <a:pt x="97" y="18"/>
                    <a:pt x="97" y="18"/>
                  </a:cubicBezTo>
                  <a:cubicBezTo>
                    <a:pt x="98" y="17"/>
                    <a:pt x="100" y="15"/>
                    <a:pt x="102" y="14"/>
                  </a:cubicBezTo>
                  <a:cubicBezTo>
                    <a:pt x="102" y="14"/>
                    <a:pt x="103" y="13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4" y="8"/>
                    <a:pt x="118" y="6"/>
                  </a:cubicBezTo>
                  <a:cubicBezTo>
                    <a:pt x="119" y="5"/>
                    <a:pt x="121" y="5"/>
                    <a:pt x="122" y="4"/>
                  </a:cubicBezTo>
                  <a:cubicBezTo>
                    <a:pt x="123" y="3"/>
                    <a:pt x="124" y="2"/>
                    <a:pt x="125" y="1"/>
                  </a:cubicBezTo>
                  <a:cubicBezTo>
                    <a:pt x="126" y="1"/>
                    <a:pt x="127" y="0"/>
                    <a:pt x="128" y="1"/>
                  </a:cubicBezTo>
                  <a:cubicBezTo>
                    <a:pt x="128" y="2"/>
                    <a:pt x="129" y="2"/>
                    <a:pt x="130" y="3"/>
                  </a:cubicBezTo>
                  <a:cubicBezTo>
                    <a:pt x="131" y="4"/>
                    <a:pt x="130" y="6"/>
                    <a:pt x="129" y="7"/>
                  </a:cubicBezTo>
                  <a:cubicBezTo>
                    <a:pt x="128" y="8"/>
                    <a:pt x="128" y="8"/>
                    <a:pt x="127" y="8"/>
                  </a:cubicBezTo>
                  <a:cubicBezTo>
                    <a:pt x="126" y="9"/>
                    <a:pt x="126" y="10"/>
                    <a:pt x="127" y="11"/>
                  </a:cubicBezTo>
                  <a:cubicBezTo>
                    <a:pt x="125" y="13"/>
                    <a:pt x="122" y="15"/>
                    <a:pt x="120" y="17"/>
                  </a:cubicBezTo>
                  <a:cubicBezTo>
                    <a:pt x="120" y="17"/>
                    <a:pt x="120" y="17"/>
                    <a:pt x="121" y="18"/>
                  </a:cubicBezTo>
                  <a:cubicBezTo>
                    <a:pt x="127" y="13"/>
                    <a:pt x="134" y="8"/>
                    <a:pt x="141" y="3"/>
                  </a:cubicBezTo>
                  <a:cubicBezTo>
                    <a:pt x="142" y="3"/>
                    <a:pt x="143" y="4"/>
                    <a:pt x="144" y="5"/>
                  </a:cubicBezTo>
                  <a:cubicBezTo>
                    <a:pt x="145" y="4"/>
                    <a:pt x="146" y="3"/>
                    <a:pt x="147" y="3"/>
                  </a:cubicBezTo>
                  <a:cubicBezTo>
                    <a:pt x="148" y="3"/>
                    <a:pt x="149" y="3"/>
                    <a:pt x="149" y="4"/>
                  </a:cubicBezTo>
                  <a:cubicBezTo>
                    <a:pt x="150" y="5"/>
                    <a:pt x="150" y="5"/>
                    <a:pt x="151" y="6"/>
                  </a:cubicBezTo>
                  <a:cubicBezTo>
                    <a:pt x="152" y="5"/>
                    <a:pt x="154" y="3"/>
                    <a:pt x="156" y="2"/>
                  </a:cubicBezTo>
                  <a:cubicBezTo>
                    <a:pt x="157" y="3"/>
                    <a:pt x="158" y="4"/>
                    <a:pt x="160" y="6"/>
                  </a:cubicBezTo>
                  <a:cubicBezTo>
                    <a:pt x="160" y="5"/>
                    <a:pt x="161" y="5"/>
                    <a:pt x="161" y="4"/>
                  </a:cubicBezTo>
                  <a:cubicBezTo>
                    <a:pt x="162" y="3"/>
                    <a:pt x="163" y="3"/>
                    <a:pt x="164" y="4"/>
                  </a:cubicBezTo>
                  <a:cubicBezTo>
                    <a:pt x="165" y="5"/>
                    <a:pt x="166" y="6"/>
                    <a:pt x="166" y="8"/>
                  </a:cubicBezTo>
                  <a:cubicBezTo>
                    <a:pt x="166" y="8"/>
                    <a:pt x="166" y="9"/>
                    <a:pt x="166" y="9"/>
                  </a:cubicBezTo>
                  <a:cubicBezTo>
                    <a:pt x="169" y="8"/>
                    <a:pt x="171" y="8"/>
                    <a:pt x="173" y="7"/>
                  </a:cubicBezTo>
                  <a:cubicBezTo>
                    <a:pt x="173" y="7"/>
                    <a:pt x="174" y="6"/>
                    <a:pt x="174" y="6"/>
                  </a:cubicBezTo>
                  <a:cubicBezTo>
                    <a:pt x="175" y="5"/>
                    <a:pt x="175" y="5"/>
                    <a:pt x="176" y="5"/>
                  </a:cubicBezTo>
                  <a:cubicBezTo>
                    <a:pt x="178" y="5"/>
                    <a:pt x="180" y="7"/>
                    <a:pt x="180" y="9"/>
                  </a:cubicBezTo>
                  <a:cubicBezTo>
                    <a:pt x="180" y="10"/>
                    <a:pt x="179" y="10"/>
                    <a:pt x="179" y="11"/>
                  </a:cubicBezTo>
                  <a:cubicBezTo>
                    <a:pt x="181" y="9"/>
                    <a:pt x="183" y="8"/>
                    <a:pt x="185" y="6"/>
                  </a:cubicBezTo>
                  <a:cubicBezTo>
                    <a:pt x="185" y="5"/>
                    <a:pt x="186" y="4"/>
                    <a:pt x="187" y="4"/>
                  </a:cubicBezTo>
                  <a:cubicBezTo>
                    <a:pt x="188" y="5"/>
                    <a:pt x="190" y="5"/>
                    <a:pt x="190" y="7"/>
                  </a:cubicBezTo>
                  <a:cubicBezTo>
                    <a:pt x="190" y="7"/>
                    <a:pt x="190" y="7"/>
                    <a:pt x="191" y="8"/>
                  </a:cubicBezTo>
                  <a:cubicBezTo>
                    <a:pt x="192" y="9"/>
                    <a:pt x="194" y="11"/>
                    <a:pt x="195" y="13"/>
                  </a:cubicBezTo>
                  <a:cubicBezTo>
                    <a:pt x="192" y="17"/>
                    <a:pt x="189" y="20"/>
                    <a:pt x="186" y="24"/>
                  </a:cubicBezTo>
                  <a:cubicBezTo>
                    <a:pt x="186" y="24"/>
                    <a:pt x="186" y="24"/>
                    <a:pt x="187" y="25"/>
                  </a:cubicBezTo>
                  <a:cubicBezTo>
                    <a:pt x="188" y="24"/>
                    <a:pt x="189" y="23"/>
                    <a:pt x="190" y="22"/>
                  </a:cubicBezTo>
                  <a:cubicBezTo>
                    <a:pt x="190" y="22"/>
                    <a:pt x="191" y="21"/>
                    <a:pt x="192" y="22"/>
                  </a:cubicBezTo>
                  <a:cubicBezTo>
                    <a:pt x="195" y="23"/>
                    <a:pt x="196" y="25"/>
                    <a:pt x="194" y="28"/>
                  </a:cubicBezTo>
                  <a:cubicBezTo>
                    <a:pt x="194" y="29"/>
                    <a:pt x="193" y="30"/>
                    <a:pt x="192" y="31"/>
                  </a:cubicBezTo>
                  <a:cubicBezTo>
                    <a:pt x="192" y="31"/>
                    <a:pt x="192" y="31"/>
                    <a:pt x="192" y="32"/>
                  </a:cubicBezTo>
                  <a:cubicBezTo>
                    <a:pt x="193" y="31"/>
                    <a:pt x="194" y="30"/>
                    <a:pt x="195" y="30"/>
                  </a:cubicBezTo>
                  <a:cubicBezTo>
                    <a:pt x="197" y="28"/>
                    <a:pt x="199" y="28"/>
                    <a:pt x="200" y="30"/>
                  </a:cubicBezTo>
                  <a:cubicBezTo>
                    <a:pt x="201" y="31"/>
                    <a:pt x="201" y="31"/>
                    <a:pt x="202" y="32"/>
                  </a:cubicBezTo>
                  <a:cubicBezTo>
                    <a:pt x="199" y="36"/>
                    <a:pt x="196" y="40"/>
                    <a:pt x="193" y="44"/>
                  </a:cubicBezTo>
                  <a:cubicBezTo>
                    <a:pt x="191" y="46"/>
                    <a:pt x="191" y="47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8"/>
                    <a:pt x="195" y="46"/>
                    <a:pt x="196" y="46"/>
                  </a:cubicBezTo>
                  <a:cubicBezTo>
                    <a:pt x="197" y="47"/>
                    <a:pt x="198" y="48"/>
                    <a:pt x="199" y="49"/>
                  </a:cubicBezTo>
                  <a:cubicBezTo>
                    <a:pt x="200" y="50"/>
                    <a:pt x="199" y="51"/>
                    <a:pt x="199" y="52"/>
                  </a:cubicBezTo>
                  <a:cubicBezTo>
                    <a:pt x="197" y="54"/>
                    <a:pt x="196" y="56"/>
                    <a:pt x="194" y="58"/>
                  </a:cubicBezTo>
                  <a:cubicBezTo>
                    <a:pt x="194" y="58"/>
                    <a:pt x="194" y="59"/>
                    <a:pt x="194" y="59"/>
                  </a:cubicBezTo>
                  <a:cubicBezTo>
                    <a:pt x="195" y="59"/>
                    <a:pt x="195" y="58"/>
                    <a:pt x="195" y="58"/>
                  </a:cubicBezTo>
                  <a:cubicBezTo>
                    <a:pt x="196" y="56"/>
                    <a:pt x="198" y="56"/>
                    <a:pt x="199" y="58"/>
                  </a:cubicBezTo>
                  <a:cubicBezTo>
                    <a:pt x="202" y="61"/>
                    <a:pt x="201" y="61"/>
                    <a:pt x="199" y="63"/>
                  </a:cubicBezTo>
                  <a:cubicBezTo>
                    <a:pt x="198" y="65"/>
                    <a:pt x="197" y="67"/>
                    <a:pt x="195" y="68"/>
                  </a:cubicBezTo>
                  <a:cubicBezTo>
                    <a:pt x="198" y="69"/>
                    <a:pt x="198" y="71"/>
                    <a:pt x="199" y="72"/>
                  </a:cubicBezTo>
                  <a:cubicBezTo>
                    <a:pt x="199" y="72"/>
                    <a:pt x="199" y="73"/>
                    <a:pt x="199" y="74"/>
                  </a:cubicBezTo>
                  <a:cubicBezTo>
                    <a:pt x="197" y="77"/>
                    <a:pt x="195" y="80"/>
                    <a:pt x="194" y="83"/>
                  </a:cubicBezTo>
                  <a:cubicBezTo>
                    <a:pt x="193" y="83"/>
                    <a:pt x="193" y="84"/>
                    <a:pt x="193" y="85"/>
                  </a:cubicBezTo>
                  <a:cubicBezTo>
                    <a:pt x="193" y="86"/>
                    <a:pt x="193" y="87"/>
                    <a:pt x="192" y="88"/>
                  </a:cubicBezTo>
                  <a:cubicBezTo>
                    <a:pt x="191" y="88"/>
                    <a:pt x="191" y="89"/>
                    <a:pt x="191" y="89"/>
                  </a:cubicBezTo>
                  <a:cubicBezTo>
                    <a:pt x="191" y="90"/>
                    <a:pt x="192" y="90"/>
                    <a:pt x="192" y="90"/>
                  </a:cubicBezTo>
                  <a:cubicBezTo>
                    <a:pt x="194" y="91"/>
                    <a:pt x="195" y="93"/>
                    <a:pt x="194" y="95"/>
                  </a:cubicBezTo>
                  <a:cubicBezTo>
                    <a:pt x="193" y="97"/>
                    <a:pt x="192" y="99"/>
                    <a:pt x="191" y="101"/>
                  </a:cubicBezTo>
                  <a:cubicBezTo>
                    <a:pt x="192" y="101"/>
                    <a:pt x="193" y="101"/>
                    <a:pt x="194" y="100"/>
                  </a:cubicBezTo>
                  <a:cubicBezTo>
                    <a:pt x="195" y="99"/>
                    <a:pt x="196" y="100"/>
                    <a:pt x="197" y="100"/>
                  </a:cubicBezTo>
                  <a:cubicBezTo>
                    <a:pt x="198" y="100"/>
                    <a:pt x="199" y="101"/>
                    <a:pt x="199" y="102"/>
                  </a:cubicBezTo>
                  <a:cubicBezTo>
                    <a:pt x="200" y="104"/>
                    <a:pt x="199" y="106"/>
                    <a:pt x="198" y="107"/>
                  </a:cubicBezTo>
                  <a:cubicBezTo>
                    <a:pt x="200" y="108"/>
                    <a:pt x="201" y="109"/>
                    <a:pt x="200" y="111"/>
                  </a:cubicBezTo>
                  <a:cubicBezTo>
                    <a:pt x="200" y="113"/>
                    <a:pt x="199" y="114"/>
                    <a:pt x="197" y="116"/>
                  </a:cubicBezTo>
                  <a:cubicBezTo>
                    <a:pt x="198" y="116"/>
                    <a:pt x="199" y="117"/>
                    <a:pt x="200" y="117"/>
                  </a:cubicBezTo>
                  <a:cubicBezTo>
                    <a:pt x="202" y="118"/>
                    <a:pt x="202" y="120"/>
                    <a:pt x="201" y="122"/>
                  </a:cubicBezTo>
                  <a:cubicBezTo>
                    <a:pt x="199" y="124"/>
                    <a:pt x="198" y="126"/>
                    <a:pt x="196" y="128"/>
                  </a:cubicBezTo>
                  <a:cubicBezTo>
                    <a:pt x="198" y="129"/>
                    <a:pt x="201" y="129"/>
                    <a:pt x="200" y="131"/>
                  </a:cubicBezTo>
                  <a:cubicBezTo>
                    <a:pt x="200" y="133"/>
                    <a:pt x="199" y="135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9" y="137"/>
                    <a:pt x="200" y="137"/>
                    <a:pt x="200" y="138"/>
                  </a:cubicBezTo>
                  <a:cubicBezTo>
                    <a:pt x="201" y="140"/>
                    <a:pt x="201" y="141"/>
                    <a:pt x="200" y="143"/>
                  </a:cubicBezTo>
                  <a:cubicBezTo>
                    <a:pt x="200" y="144"/>
                    <a:pt x="199" y="144"/>
                    <a:pt x="199" y="145"/>
                  </a:cubicBezTo>
                  <a:cubicBezTo>
                    <a:pt x="198" y="146"/>
                    <a:pt x="198" y="146"/>
                    <a:pt x="199" y="146"/>
                  </a:cubicBezTo>
                  <a:cubicBezTo>
                    <a:pt x="201" y="149"/>
                    <a:pt x="199" y="152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8" y="156"/>
                    <a:pt x="198" y="159"/>
                    <a:pt x="199" y="161"/>
                  </a:cubicBezTo>
                  <a:cubicBezTo>
                    <a:pt x="199" y="162"/>
                    <a:pt x="198" y="163"/>
                    <a:pt x="197" y="164"/>
                  </a:cubicBezTo>
                  <a:cubicBezTo>
                    <a:pt x="195" y="166"/>
                    <a:pt x="193" y="169"/>
                    <a:pt x="190" y="171"/>
                  </a:cubicBezTo>
                  <a:cubicBezTo>
                    <a:pt x="188" y="173"/>
                    <a:pt x="186" y="175"/>
                    <a:pt x="184" y="176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1" y="176"/>
                    <a:pt x="181" y="177"/>
                    <a:pt x="180" y="178"/>
                  </a:cubicBezTo>
                  <a:cubicBezTo>
                    <a:pt x="179" y="178"/>
                    <a:pt x="178" y="179"/>
                    <a:pt x="177" y="178"/>
                  </a:cubicBezTo>
                  <a:cubicBezTo>
                    <a:pt x="176" y="177"/>
                    <a:pt x="175" y="176"/>
                    <a:pt x="174" y="176"/>
                  </a:cubicBezTo>
                  <a:cubicBezTo>
                    <a:pt x="173" y="177"/>
                    <a:pt x="172" y="178"/>
                    <a:pt x="171" y="179"/>
                  </a:cubicBezTo>
                  <a:cubicBezTo>
                    <a:pt x="170" y="181"/>
                    <a:pt x="169" y="181"/>
                    <a:pt x="167" y="180"/>
                  </a:cubicBezTo>
                  <a:cubicBezTo>
                    <a:pt x="166" y="179"/>
                    <a:pt x="165" y="178"/>
                    <a:pt x="165" y="176"/>
                  </a:cubicBezTo>
                  <a:cubicBezTo>
                    <a:pt x="164" y="176"/>
                    <a:pt x="163" y="177"/>
                    <a:pt x="162" y="177"/>
                  </a:cubicBezTo>
                  <a:cubicBezTo>
                    <a:pt x="161" y="177"/>
                    <a:pt x="160" y="176"/>
                    <a:pt x="159" y="176"/>
                  </a:cubicBezTo>
                  <a:cubicBezTo>
                    <a:pt x="158" y="175"/>
                    <a:pt x="158" y="175"/>
                    <a:pt x="157" y="176"/>
                  </a:cubicBezTo>
                  <a:cubicBezTo>
                    <a:pt x="155" y="176"/>
                    <a:pt x="154" y="176"/>
                    <a:pt x="153" y="175"/>
                  </a:cubicBezTo>
                  <a:cubicBezTo>
                    <a:pt x="153" y="175"/>
                    <a:pt x="152" y="174"/>
                    <a:pt x="152" y="175"/>
                  </a:cubicBezTo>
                  <a:cubicBezTo>
                    <a:pt x="150" y="175"/>
                    <a:pt x="149" y="175"/>
                    <a:pt x="148" y="174"/>
                  </a:cubicBezTo>
                  <a:cubicBezTo>
                    <a:pt x="147" y="174"/>
                    <a:pt x="146" y="174"/>
                    <a:pt x="146" y="174"/>
                  </a:cubicBezTo>
                  <a:cubicBezTo>
                    <a:pt x="144" y="176"/>
                    <a:pt x="143" y="177"/>
                    <a:pt x="140" y="175"/>
                  </a:cubicBezTo>
                  <a:cubicBezTo>
                    <a:pt x="140" y="175"/>
                    <a:pt x="139" y="175"/>
                    <a:pt x="138" y="175"/>
                  </a:cubicBezTo>
                  <a:cubicBezTo>
                    <a:pt x="137" y="175"/>
                    <a:pt x="137" y="175"/>
                    <a:pt x="136" y="175"/>
                  </a:cubicBezTo>
                  <a:cubicBezTo>
                    <a:pt x="135" y="177"/>
                    <a:pt x="134" y="177"/>
                    <a:pt x="132" y="176"/>
                  </a:cubicBezTo>
                  <a:cubicBezTo>
                    <a:pt x="132" y="176"/>
                    <a:pt x="131" y="176"/>
                    <a:pt x="130" y="176"/>
                  </a:cubicBezTo>
                  <a:cubicBezTo>
                    <a:pt x="128" y="178"/>
                    <a:pt x="128" y="178"/>
                    <a:pt x="126" y="177"/>
                  </a:cubicBezTo>
                  <a:close/>
                  <a:moveTo>
                    <a:pt x="48" y="157"/>
                  </a:moveTo>
                  <a:cubicBezTo>
                    <a:pt x="48" y="157"/>
                    <a:pt x="48" y="157"/>
                    <a:pt x="47" y="156"/>
                  </a:cubicBezTo>
                  <a:cubicBezTo>
                    <a:pt x="45" y="159"/>
                    <a:pt x="43" y="161"/>
                    <a:pt x="41" y="163"/>
                  </a:cubicBezTo>
                  <a:cubicBezTo>
                    <a:pt x="41" y="163"/>
                    <a:pt x="42" y="163"/>
                    <a:pt x="42" y="163"/>
                  </a:cubicBezTo>
                  <a:cubicBezTo>
                    <a:pt x="44" y="161"/>
                    <a:pt x="45" y="160"/>
                    <a:pt x="47" y="158"/>
                  </a:cubicBezTo>
                  <a:cubicBezTo>
                    <a:pt x="48" y="158"/>
                    <a:pt x="48" y="157"/>
                    <a:pt x="48" y="157"/>
                  </a:cubicBezTo>
                  <a:close/>
                  <a:moveTo>
                    <a:pt x="21" y="127"/>
                  </a:moveTo>
                  <a:cubicBezTo>
                    <a:pt x="21" y="127"/>
                    <a:pt x="21" y="127"/>
                    <a:pt x="21" y="128"/>
                  </a:cubicBezTo>
                  <a:cubicBezTo>
                    <a:pt x="23" y="126"/>
                    <a:pt x="24" y="125"/>
                    <a:pt x="26" y="124"/>
                  </a:cubicBezTo>
                  <a:cubicBezTo>
                    <a:pt x="26" y="123"/>
                    <a:pt x="26" y="123"/>
                    <a:pt x="26" y="121"/>
                  </a:cubicBezTo>
                  <a:cubicBezTo>
                    <a:pt x="24" y="123"/>
                    <a:pt x="23" y="125"/>
                    <a:pt x="21" y="127"/>
                  </a:cubicBezTo>
                  <a:close/>
                  <a:moveTo>
                    <a:pt x="69" y="24"/>
                  </a:moveTo>
                  <a:cubicBezTo>
                    <a:pt x="67" y="25"/>
                    <a:pt x="68" y="27"/>
                    <a:pt x="68" y="28"/>
                  </a:cubicBezTo>
                  <a:cubicBezTo>
                    <a:pt x="69" y="27"/>
                    <a:pt x="70" y="26"/>
                    <a:pt x="69" y="2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441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8835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325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7672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2093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6507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092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534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solidFill>
                  <a:srgbClr val="002776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98746" y="3489354"/>
              <a:ext cx="4110807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 smtClean="0">
                  <a:solidFill>
                    <a:schemeClr val="bg1"/>
                  </a:solidFill>
                </a:rPr>
                <a:t>Brüderlichkeit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=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Menschenwürde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227722" y="4290507"/>
            <a:ext cx="870781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Der </a:t>
            </a:r>
            <a:r>
              <a:rPr lang="en-US" sz="1400" dirty="0" err="1" smtClean="0">
                <a:solidFill>
                  <a:schemeClr val="tx2"/>
                </a:solidFill>
              </a:rPr>
              <a:t>Verfassungsrat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definiert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auch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als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Achtung</a:t>
            </a:r>
            <a:r>
              <a:rPr lang="en-US" sz="1400" dirty="0" smtClean="0">
                <a:solidFill>
                  <a:schemeClr val="tx2"/>
                </a:solidFill>
              </a:rPr>
              <a:t> der </a:t>
            </a:r>
            <a:r>
              <a:rPr lang="en-US" sz="1400" dirty="0" err="1" smtClean="0">
                <a:solidFill>
                  <a:schemeClr val="tx2"/>
                </a:solidFill>
              </a:rPr>
              <a:t>Menschenwürde</a:t>
            </a:r>
            <a:r>
              <a:rPr lang="en-US" sz="1400" dirty="0" smtClean="0">
                <a:solidFill>
                  <a:schemeClr val="tx2"/>
                </a:solidFill>
              </a:rPr>
              <a:t> und </a:t>
            </a:r>
            <a:r>
              <a:rPr lang="en-US" sz="1400" dirty="0" err="1" smtClean="0">
                <a:solidFill>
                  <a:schemeClr val="tx2"/>
                </a:solidFill>
              </a:rPr>
              <a:t>konsequenterweise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als</a:t>
            </a:r>
            <a:r>
              <a:rPr lang="en-US" sz="1400" dirty="0" smtClean="0">
                <a:solidFill>
                  <a:schemeClr val="tx2"/>
                </a:solidFill>
              </a:rPr>
              <a:t> das </a:t>
            </a:r>
            <a:r>
              <a:rPr lang="en-US" sz="1400" dirty="0" err="1" smtClean="0">
                <a:solidFill>
                  <a:schemeClr val="tx2"/>
                </a:solidFill>
              </a:rPr>
              <a:t>Recht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</a:rPr>
              <a:t>ein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normales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Familienleben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zu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führen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oder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>das </a:t>
            </a:r>
            <a:r>
              <a:rPr lang="en-US" sz="1400" b="1" dirty="0" err="1" smtClean="0">
                <a:solidFill>
                  <a:schemeClr val="tx2"/>
                </a:solidFill>
              </a:rPr>
              <a:t>Recht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für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Fremde</a:t>
            </a:r>
            <a:r>
              <a:rPr lang="en-US" sz="1400" b="1" dirty="0" smtClean="0">
                <a:solidFill>
                  <a:schemeClr val="tx2"/>
                </a:solidFill>
              </a:rPr>
              <a:t>, </a:t>
            </a:r>
            <a:r>
              <a:rPr lang="en-US" sz="1400" b="1" dirty="0" err="1" smtClean="0">
                <a:solidFill>
                  <a:schemeClr val="tx2"/>
                </a:solidFill>
              </a:rPr>
              <a:t>Zugang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zum</a:t>
            </a:r>
            <a:r>
              <a:rPr lang="en-US" sz="1400" b="1" dirty="0" smtClean="0">
                <a:solidFill>
                  <a:schemeClr val="tx2"/>
                </a:solidFill>
              </a:rPr>
              <a:t> System der </a:t>
            </a:r>
            <a:r>
              <a:rPr lang="en-US" sz="1400" b="1" dirty="0" err="1" smtClean="0">
                <a:solidFill>
                  <a:schemeClr val="tx2"/>
                </a:solidFill>
              </a:rPr>
              <a:t>sozialen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Sicherheit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zu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haben</a:t>
            </a:r>
            <a:r>
              <a:rPr lang="en-US" sz="1400" b="1" dirty="0" smtClean="0">
                <a:solidFill>
                  <a:schemeClr val="tx2"/>
                </a:solidFill>
              </a:rPr>
              <a:t>, </a:t>
            </a:r>
            <a:r>
              <a:rPr lang="en-US" sz="1400" b="1" dirty="0" err="1" smtClean="0">
                <a:solidFill>
                  <a:schemeClr val="tx2"/>
                </a:solidFill>
              </a:rPr>
              <a:t>auch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wenn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sie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nicht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registrierte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Einwanderer</a:t>
            </a:r>
            <a:r>
              <a:rPr lang="en-US" sz="1400" b="1" dirty="0" smtClean="0">
                <a:solidFill>
                  <a:schemeClr val="tx2"/>
                </a:solidFill>
              </a:rPr>
              <a:t> (</a:t>
            </a:r>
            <a:r>
              <a:rPr lang="en-US" sz="1400" b="1" dirty="0" err="1" smtClean="0">
                <a:solidFill>
                  <a:schemeClr val="tx2"/>
                </a:solidFill>
              </a:rPr>
              <a:t>ohne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Papiere</a:t>
            </a:r>
            <a:r>
              <a:rPr lang="en-US" sz="1400" b="1" dirty="0" smtClean="0">
                <a:solidFill>
                  <a:schemeClr val="tx2"/>
                </a:solidFill>
              </a:rPr>
              <a:t>) </a:t>
            </a:r>
            <a:r>
              <a:rPr lang="en-US" sz="1400" b="1" dirty="0" err="1" smtClean="0">
                <a:solidFill>
                  <a:schemeClr val="tx2"/>
                </a:solidFill>
              </a:rPr>
              <a:t>sind</a:t>
            </a:r>
            <a:r>
              <a:rPr lang="en-US" sz="1400" b="1" dirty="0" smtClean="0">
                <a:solidFill>
                  <a:schemeClr val="tx2"/>
                </a:solidFill>
              </a:rPr>
              <a:t>.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1995 hat der </a:t>
            </a:r>
            <a:r>
              <a:rPr lang="en-US" sz="1400" dirty="0" err="1" smtClean="0">
                <a:solidFill>
                  <a:schemeClr val="tx2"/>
                </a:solidFill>
              </a:rPr>
              <a:t>Verfassungsrat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auch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entschieden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</a:rPr>
              <a:t>dass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>das </a:t>
            </a:r>
            <a:r>
              <a:rPr lang="en-US" sz="1400" b="1" dirty="0" err="1" smtClean="0">
                <a:solidFill>
                  <a:schemeClr val="tx2"/>
                </a:solidFill>
              </a:rPr>
              <a:t>Recht</a:t>
            </a:r>
            <a:r>
              <a:rPr lang="en-US" sz="1400" b="1" dirty="0" smtClean="0">
                <a:solidFill>
                  <a:schemeClr val="tx2"/>
                </a:solidFill>
              </a:rPr>
              <a:t> auf </a:t>
            </a:r>
            <a:r>
              <a:rPr lang="en-US" sz="1400" b="1" dirty="0" err="1" smtClean="0">
                <a:solidFill>
                  <a:schemeClr val="tx2"/>
                </a:solidFill>
              </a:rPr>
              <a:t>eine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anständige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Unterkunft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ein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Verfassungsrecht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ist</a:t>
            </a:r>
            <a:r>
              <a:rPr lang="en-US" sz="1400" b="1" dirty="0" smtClean="0">
                <a:solidFill>
                  <a:schemeClr val="tx2"/>
                </a:solidFill>
              </a:rPr>
              <a:t>. 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lvl="1" algn="just">
              <a:spcAft>
                <a:spcPts val="600"/>
              </a:spcAft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Brüderlichkeit</a:t>
            </a:r>
            <a:r>
              <a:rPr lang="fr-FR" dirty="0" smtClean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eine</a:t>
            </a:r>
            <a:r>
              <a:rPr lang="fr-FR" dirty="0" smtClean="0"/>
              <a:t> </a:t>
            </a:r>
            <a:r>
              <a:rPr lang="fr-FR" dirty="0" err="1" smtClean="0"/>
              <a:t>Einschränkung</a:t>
            </a:r>
            <a:r>
              <a:rPr lang="fr-FR" dirty="0" smtClean="0"/>
              <a:t> </a:t>
            </a:r>
            <a:r>
              <a:rPr lang="fr-FR" dirty="0" err="1" smtClean="0"/>
              <a:t>im</a:t>
            </a:r>
            <a:r>
              <a:rPr lang="fr-FR" dirty="0" smtClean="0"/>
              <a:t> </a:t>
            </a:r>
            <a:r>
              <a:rPr lang="fr-FR" dirty="0" err="1" smtClean="0"/>
              <a:t>französischen</a:t>
            </a:r>
            <a:r>
              <a:rPr lang="fr-FR" dirty="0" smtClean="0"/>
              <a:t> </a:t>
            </a:r>
            <a:r>
              <a:rPr lang="fr-FR" dirty="0" err="1" smtClean="0"/>
              <a:t>Rechtssystem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94562B-013A-480B-A08F-1A9A34ABECEE}"/>
              </a:ext>
            </a:extLst>
          </p:cNvPr>
          <p:cNvSpPr>
            <a:spLocks noEditPoints="1"/>
          </p:cNvSpPr>
          <p:nvPr/>
        </p:nvSpPr>
        <p:spPr bwMode="auto">
          <a:xfrm>
            <a:off x="395536" y="1412776"/>
            <a:ext cx="2736304" cy="576063"/>
          </a:xfrm>
          <a:custGeom>
            <a:avLst/>
            <a:gdLst>
              <a:gd name="T0" fmla="*/ 116 w 202"/>
              <a:gd name="T1" fmla="*/ 174 h 184"/>
              <a:gd name="T2" fmla="*/ 95 w 202"/>
              <a:gd name="T3" fmla="*/ 179 h 184"/>
              <a:gd name="T4" fmla="*/ 85 w 202"/>
              <a:gd name="T5" fmla="*/ 176 h 184"/>
              <a:gd name="T6" fmla="*/ 77 w 202"/>
              <a:gd name="T7" fmla="*/ 171 h 184"/>
              <a:gd name="T8" fmla="*/ 60 w 202"/>
              <a:gd name="T9" fmla="*/ 174 h 184"/>
              <a:gd name="T10" fmla="*/ 46 w 202"/>
              <a:gd name="T11" fmla="*/ 177 h 184"/>
              <a:gd name="T12" fmla="*/ 34 w 202"/>
              <a:gd name="T13" fmla="*/ 177 h 184"/>
              <a:gd name="T14" fmla="*/ 28 w 202"/>
              <a:gd name="T15" fmla="*/ 180 h 184"/>
              <a:gd name="T16" fmla="*/ 16 w 202"/>
              <a:gd name="T17" fmla="*/ 179 h 184"/>
              <a:gd name="T18" fmla="*/ 13 w 202"/>
              <a:gd name="T19" fmla="*/ 166 h 184"/>
              <a:gd name="T20" fmla="*/ 16 w 202"/>
              <a:gd name="T21" fmla="*/ 151 h 184"/>
              <a:gd name="T22" fmla="*/ 14 w 202"/>
              <a:gd name="T23" fmla="*/ 140 h 184"/>
              <a:gd name="T24" fmla="*/ 13 w 202"/>
              <a:gd name="T25" fmla="*/ 128 h 184"/>
              <a:gd name="T26" fmla="*/ 11 w 202"/>
              <a:gd name="T27" fmla="*/ 116 h 184"/>
              <a:gd name="T28" fmla="*/ 7 w 202"/>
              <a:gd name="T29" fmla="*/ 104 h 184"/>
              <a:gd name="T30" fmla="*/ 6 w 202"/>
              <a:gd name="T31" fmla="*/ 92 h 184"/>
              <a:gd name="T32" fmla="*/ 5 w 202"/>
              <a:gd name="T33" fmla="*/ 79 h 184"/>
              <a:gd name="T34" fmla="*/ 8 w 202"/>
              <a:gd name="T35" fmla="*/ 65 h 184"/>
              <a:gd name="T36" fmla="*/ 11 w 202"/>
              <a:gd name="T37" fmla="*/ 54 h 184"/>
              <a:gd name="T38" fmla="*/ 13 w 202"/>
              <a:gd name="T39" fmla="*/ 43 h 184"/>
              <a:gd name="T40" fmla="*/ 9 w 202"/>
              <a:gd name="T41" fmla="*/ 31 h 184"/>
              <a:gd name="T42" fmla="*/ 14 w 202"/>
              <a:gd name="T43" fmla="*/ 21 h 184"/>
              <a:gd name="T44" fmla="*/ 23 w 202"/>
              <a:gd name="T45" fmla="*/ 12 h 184"/>
              <a:gd name="T46" fmla="*/ 37 w 202"/>
              <a:gd name="T47" fmla="*/ 8 h 184"/>
              <a:gd name="T48" fmla="*/ 58 w 202"/>
              <a:gd name="T49" fmla="*/ 7 h 184"/>
              <a:gd name="T50" fmla="*/ 67 w 202"/>
              <a:gd name="T51" fmla="*/ 8 h 184"/>
              <a:gd name="T52" fmla="*/ 76 w 202"/>
              <a:gd name="T53" fmla="*/ 9 h 184"/>
              <a:gd name="T54" fmla="*/ 52 w 202"/>
              <a:gd name="T55" fmla="*/ 29 h 184"/>
              <a:gd name="T56" fmla="*/ 80 w 202"/>
              <a:gd name="T57" fmla="*/ 8 h 184"/>
              <a:gd name="T58" fmla="*/ 99 w 202"/>
              <a:gd name="T59" fmla="*/ 2 h 184"/>
              <a:gd name="T60" fmla="*/ 99 w 202"/>
              <a:gd name="T61" fmla="*/ 15 h 184"/>
              <a:gd name="T62" fmla="*/ 103 w 202"/>
              <a:gd name="T63" fmla="*/ 14 h 184"/>
              <a:gd name="T64" fmla="*/ 125 w 202"/>
              <a:gd name="T65" fmla="*/ 1 h 184"/>
              <a:gd name="T66" fmla="*/ 127 w 202"/>
              <a:gd name="T67" fmla="*/ 8 h 184"/>
              <a:gd name="T68" fmla="*/ 141 w 202"/>
              <a:gd name="T69" fmla="*/ 3 h 184"/>
              <a:gd name="T70" fmla="*/ 151 w 202"/>
              <a:gd name="T71" fmla="*/ 6 h 184"/>
              <a:gd name="T72" fmla="*/ 164 w 202"/>
              <a:gd name="T73" fmla="*/ 4 h 184"/>
              <a:gd name="T74" fmla="*/ 174 w 202"/>
              <a:gd name="T75" fmla="*/ 6 h 184"/>
              <a:gd name="T76" fmla="*/ 185 w 202"/>
              <a:gd name="T77" fmla="*/ 6 h 184"/>
              <a:gd name="T78" fmla="*/ 195 w 202"/>
              <a:gd name="T79" fmla="*/ 13 h 184"/>
              <a:gd name="T80" fmla="*/ 192 w 202"/>
              <a:gd name="T81" fmla="*/ 22 h 184"/>
              <a:gd name="T82" fmla="*/ 195 w 202"/>
              <a:gd name="T83" fmla="*/ 30 h 184"/>
              <a:gd name="T84" fmla="*/ 193 w 202"/>
              <a:gd name="T85" fmla="*/ 48 h 184"/>
              <a:gd name="T86" fmla="*/ 199 w 202"/>
              <a:gd name="T87" fmla="*/ 52 h 184"/>
              <a:gd name="T88" fmla="*/ 199 w 202"/>
              <a:gd name="T89" fmla="*/ 58 h 184"/>
              <a:gd name="T90" fmla="*/ 199 w 202"/>
              <a:gd name="T91" fmla="*/ 74 h 184"/>
              <a:gd name="T92" fmla="*/ 191 w 202"/>
              <a:gd name="T93" fmla="*/ 89 h 184"/>
              <a:gd name="T94" fmla="*/ 194 w 202"/>
              <a:gd name="T95" fmla="*/ 100 h 184"/>
              <a:gd name="T96" fmla="*/ 200 w 202"/>
              <a:gd name="T97" fmla="*/ 111 h 184"/>
              <a:gd name="T98" fmla="*/ 196 w 202"/>
              <a:gd name="T99" fmla="*/ 128 h 184"/>
              <a:gd name="T100" fmla="*/ 200 w 202"/>
              <a:gd name="T101" fmla="*/ 138 h 184"/>
              <a:gd name="T102" fmla="*/ 197 w 202"/>
              <a:gd name="T103" fmla="*/ 154 h 184"/>
              <a:gd name="T104" fmla="*/ 190 w 202"/>
              <a:gd name="T105" fmla="*/ 171 h 184"/>
              <a:gd name="T106" fmla="*/ 177 w 202"/>
              <a:gd name="T107" fmla="*/ 178 h 184"/>
              <a:gd name="T108" fmla="*/ 165 w 202"/>
              <a:gd name="T109" fmla="*/ 176 h 184"/>
              <a:gd name="T110" fmla="*/ 153 w 202"/>
              <a:gd name="T111" fmla="*/ 175 h 184"/>
              <a:gd name="T112" fmla="*/ 140 w 202"/>
              <a:gd name="T113" fmla="*/ 175 h 184"/>
              <a:gd name="T114" fmla="*/ 130 w 202"/>
              <a:gd name="T115" fmla="*/ 176 h 184"/>
              <a:gd name="T116" fmla="*/ 41 w 202"/>
              <a:gd name="T117" fmla="*/ 163 h 184"/>
              <a:gd name="T118" fmla="*/ 21 w 202"/>
              <a:gd name="T119" fmla="*/ 127 h 184"/>
              <a:gd name="T120" fmla="*/ 21 w 202"/>
              <a:gd name="T121" fmla="*/ 12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" h="184">
                <a:moveTo>
                  <a:pt x="126" y="177"/>
                </a:moveTo>
                <a:cubicBezTo>
                  <a:pt x="124" y="177"/>
                  <a:pt x="123" y="179"/>
                  <a:pt x="121" y="178"/>
                </a:cubicBezTo>
                <a:cubicBezTo>
                  <a:pt x="119" y="176"/>
                  <a:pt x="118" y="175"/>
                  <a:pt x="119" y="173"/>
                </a:cubicBezTo>
                <a:cubicBezTo>
                  <a:pt x="118" y="174"/>
                  <a:pt x="117" y="174"/>
                  <a:pt x="116" y="174"/>
                </a:cubicBezTo>
                <a:cubicBezTo>
                  <a:pt x="114" y="175"/>
                  <a:pt x="112" y="177"/>
                  <a:pt x="111" y="178"/>
                </a:cubicBezTo>
                <a:cubicBezTo>
                  <a:pt x="107" y="179"/>
                  <a:pt x="107" y="179"/>
                  <a:pt x="104" y="177"/>
                </a:cubicBezTo>
                <a:cubicBezTo>
                  <a:pt x="102" y="178"/>
                  <a:pt x="101" y="178"/>
                  <a:pt x="98" y="178"/>
                </a:cubicBezTo>
                <a:cubicBezTo>
                  <a:pt x="97" y="177"/>
                  <a:pt x="96" y="178"/>
                  <a:pt x="95" y="179"/>
                </a:cubicBezTo>
                <a:cubicBezTo>
                  <a:pt x="93" y="179"/>
                  <a:pt x="91" y="180"/>
                  <a:pt x="89" y="181"/>
                </a:cubicBezTo>
                <a:cubicBezTo>
                  <a:pt x="88" y="181"/>
                  <a:pt x="87" y="182"/>
                  <a:pt x="86" y="180"/>
                </a:cubicBezTo>
                <a:cubicBezTo>
                  <a:pt x="86" y="179"/>
                  <a:pt x="85" y="179"/>
                  <a:pt x="85" y="178"/>
                </a:cubicBezTo>
                <a:cubicBezTo>
                  <a:pt x="85" y="177"/>
                  <a:pt x="85" y="177"/>
                  <a:pt x="85" y="176"/>
                </a:cubicBezTo>
                <a:cubicBezTo>
                  <a:pt x="86" y="175"/>
                  <a:pt x="87" y="174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71"/>
                  <a:pt x="84" y="172"/>
                  <a:pt x="83" y="173"/>
                </a:cubicBezTo>
                <a:cubicBezTo>
                  <a:pt x="80" y="176"/>
                  <a:pt x="78" y="174"/>
                  <a:pt x="77" y="171"/>
                </a:cubicBezTo>
                <a:cubicBezTo>
                  <a:pt x="74" y="172"/>
                  <a:pt x="70" y="173"/>
                  <a:pt x="68" y="175"/>
                </a:cubicBezTo>
                <a:cubicBezTo>
                  <a:pt x="66" y="176"/>
                  <a:pt x="65" y="177"/>
                  <a:pt x="64" y="177"/>
                </a:cubicBezTo>
                <a:cubicBezTo>
                  <a:pt x="63" y="178"/>
                  <a:pt x="62" y="177"/>
                  <a:pt x="61" y="176"/>
                </a:cubicBezTo>
                <a:cubicBezTo>
                  <a:pt x="61" y="176"/>
                  <a:pt x="61" y="175"/>
                  <a:pt x="60" y="174"/>
                </a:cubicBezTo>
                <a:cubicBezTo>
                  <a:pt x="58" y="175"/>
                  <a:pt x="57" y="176"/>
                  <a:pt x="55" y="177"/>
                </a:cubicBezTo>
                <a:cubicBezTo>
                  <a:pt x="54" y="179"/>
                  <a:pt x="52" y="180"/>
                  <a:pt x="51" y="181"/>
                </a:cubicBezTo>
                <a:cubicBezTo>
                  <a:pt x="49" y="183"/>
                  <a:pt x="46" y="182"/>
                  <a:pt x="46" y="179"/>
                </a:cubicBezTo>
                <a:cubicBezTo>
                  <a:pt x="46" y="178"/>
                  <a:pt x="46" y="178"/>
                  <a:pt x="46" y="177"/>
                </a:cubicBezTo>
                <a:cubicBezTo>
                  <a:pt x="44" y="179"/>
                  <a:pt x="42" y="180"/>
                  <a:pt x="41" y="181"/>
                </a:cubicBezTo>
                <a:cubicBezTo>
                  <a:pt x="39" y="182"/>
                  <a:pt x="38" y="183"/>
                  <a:pt x="37" y="184"/>
                </a:cubicBezTo>
                <a:cubicBezTo>
                  <a:pt x="36" y="184"/>
                  <a:pt x="35" y="184"/>
                  <a:pt x="34" y="183"/>
                </a:cubicBezTo>
                <a:cubicBezTo>
                  <a:pt x="32" y="182"/>
                  <a:pt x="32" y="179"/>
                  <a:pt x="34" y="177"/>
                </a:cubicBezTo>
                <a:cubicBezTo>
                  <a:pt x="34" y="177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6"/>
                  <a:pt x="33" y="177"/>
                  <a:pt x="32" y="178"/>
                </a:cubicBezTo>
                <a:cubicBezTo>
                  <a:pt x="31" y="179"/>
                  <a:pt x="30" y="180"/>
                  <a:pt x="28" y="180"/>
                </a:cubicBezTo>
                <a:cubicBezTo>
                  <a:pt x="27" y="181"/>
                  <a:pt x="26" y="181"/>
                  <a:pt x="25" y="180"/>
                </a:cubicBezTo>
                <a:cubicBezTo>
                  <a:pt x="24" y="178"/>
                  <a:pt x="23" y="178"/>
                  <a:pt x="24" y="176"/>
                </a:cubicBezTo>
                <a:cubicBezTo>
                  <a:pt x="22" y="177"/>
                  <a:pt x="21" y="178"/>
                  <a:pt x="20" y="179"/>
                </a:cubicBezTo>
                <a:cubicBezTo>
                  <a:pt x="19" y="180"/>
                  <a:pt x="17" y="180"/>
                  <a:pt x="16" y="179"/>
                </a:cubicBezTo>
                <a:cubicBezTo>
                  <a:pt x="16" y="179"/>
                  <a:pt x="15" y="178"/>
                  <a:pt x="15" y="178"/>
                </a:cubicBezTo>
                <a:cubicBezTo>
                  <a:pt x="14" y="177"/>
                  <a:pt x="14" y="176"/>
                  <a:pt x="15" y="174"/>
                </a:cubicBezTo>
                <a:cubicBezTo>
                  <a:pt x="12" y="174"/>
                  <a:pt x="10" y="172"/>
                  <a:pt x="11" y="171"/>
                </a:cubicBezTo>
                <a:cubicBezTo>
                  <a:pt x="11" y="169"/>
                  <a:pt x="13" y="167"/>
                  <a:pt x="13" y="166"/>
                </a:cubicBezTo>
                <a:cubicBezTo>
                  <a:pt x="12" y="164"/>
                  <a:pt x="11" y="163"/>
                  <a:pt x="9" y="161"/>
                </a:cubicBezTo>
                <a:cubicBezTo>
                  <a:pt x="12" y="157"/>
                  <a:pt x="16" y="154"/>
                  <a:pt x="18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7" y="149"/>
                  <a:pt x="17" y="150"/>
                  <a:pt x="16" y="151"/>
                </a:cubicBezTo>
                <a:cubicBezTo>
                  <a:pt x="14" y="152"/>
                  <a:pt x="12" y="151"/>
                  <a:pt x="11" y="149"/>
                </a:cubicBezTo>
                <a:cubicBezTo>
                  <a:pt x="10" y="148"/>
                  <a:pt x="11" y="147"/>
                  <a:pt x="12" y="146"/>
                </a:cubicBezTo>
                <a:cubicBezTo>
                  <a:pt x="14" y="143"/>
                  <a:pt x="16" y="140"/>
                  <a:pt x="18" y="137"/>
                </a:cubicBezTo>
                <a:cubicBezTo>
                  <a:pt x="17" y="138"/>
                  <a:pt x="15" y="139"/>
                  <a:pt x="14" y="140"/>
                </a:cubicBezTo>
                <a:cubicBezTo>
                  <a:pt x="12" y="141"/>
                  <a:pt x="10" y="141"/>
                  <a:pt x="9" y="140"/>
                </a:cubicBezTo>
                <a:cubicBezTo>
                  <a:pt x="8" y="139"/>
                  <a:pt x="7" y="137"/>
                  <a:pt x="8" y="135"/>
                </a:cubicBezTo>
                <a:cubicBezTo>
                  <a:pt x="9" y="133"/>
                  <a:pt x="11" y="131"/>
                  <a:pt x="12" y="129"/>
                </a:cubicBezTo>
                <a:cubicBezTo>
                  <a:pt x="12" y="128"/>
                  <a:pt x="13" y="128"/>
                  <a:pt x="13" y="128"/>
                </a:cubicBezTo>
                <a:cubicBezTo>
                  <a:pt x="10" y="128"/>
                  <a:pt x="8" y="126"/>
                  <a:pt x="8" y="124"/>
                </a:cubicBezTo>
                <a:cubicBezTo>
                  <a:pt x="8" y="123"/>
                  <a:pt x="9" y="122"/>
                  <a:pt x="9" y="121"/>
                </a:cubicBezTo>
                <a:cubicBezTo>
                  <a:pt x="10" y="120"/>
                  <a:pt x="12" y="118"/>
                  <a:pt x="13" y="116"/>
                </a:cubicBezTo>
                <a:cubicBezTo>
                  <a:pt x="12" y="116"/>
                  <a:pt x="12" y="116"/>
                  <a:pt x="11" y="116"/>
                </a:cubicBezTo>
                <a:cubicBezTo>
                  <a:pt x="9" y="117"/>
                  <a:pt x="7" y="115"/>
                  <a:pt x="7" y="113"/>
                </a:cubicBezTo>
                <a:cubicBezTo>
                  <a:pt x="7" y="112"/>
                  <a:pt x="7" y="111"/>
                  <a:pt x="8" y="110"/>
                </a:cubicBezTo>
                <a:cubicBezTo>
                  <a:pt x="9" y="108"/>
                  <a:pt x="11" y="106"/>
                  <a:pt x="13" y="104"/>
                </a:cubicBezTo>
                <a:cubicBezTo>
                  <a:pt x="11" y="104"/>
                  <a:pt x="9" y="106"/>
                  <a:pt x="7" y="104"/>
                </a:cubicBezTo>
                <a:cubicBezTo>
                  <a:pt x="6" y="104"/>
                  <a:pt x="6" y="102"/>
                  <a:pt x="5" y="101"/>
                </a:cubicBezTo>
                <a:cubicBezTo>
                  <a:pt x="7" y="99"/>
                  <a:pt x="8" y="98"/>
                  <a:pt x="9" y="96"/>
                </a:cubicBezTo>
                <a:cubicBezTo>
                  <a:pt x="8" y="95"/>
                  <a:pt x="8" y="94"/>
                  <a:pt x="7" y="92"/>
                </a:cubicBezTo>
                <a:cubicBezTo>
                  <a:pt x="7" y="92"/>
                  <a:pt x="6" y="92"/>
                  <a:pt x="6" y="92"/>
                </a:cubicBezTo>
                <a:cubicBezTo>
                  <a:pt x="4" y="91"/>
                  <a:pt x="3" y="88"/>
                  <a:pt x="4" y="86"/>
                </a:cubicBezTo>
                <a:cubicBezTo>
                  <a:pt x="4" y="86"/>
                  <a:pt x="5" y="86"/>
                  <a:pt x="5" y="85"/>
                </a:cubicBezTo>
                <a:cubicBezTo>
                  <a:pt x="6" y="85"/>
                  <a:pt x="6" y="84"/>
                  <a:pt x="5" y="83"/>
                </a:cubicBezTo>
                <a:cubicBezTo>
                  <a:pt x="4" y="82"/>
                  <a:pt x="4" y="81"/>
                  <a:pt x="5" y="79"/>
                </a:cubicBezTo>
                <a:cubicBezTo>
                  <a:pt x="6" y="77"/>
                  <a:pt x="7" y="76"/>
                  <a:pt x="8" y="74"/>
                </a:cubicBezTo>
                <a:cubicBezTo>
                  <a:pt x="9" y="74"/>
                  <a:pt x="8" y="73"/>
                  <a:pt x="8" y="73"/>
                </a:cubicBezTo>
                <a:cubicBezTo>
                  <a:pt x="5" y="70"/>
                  <a:pt x="6" y="69"/>
                  <a:pt x="8" y="67"/>
                </a:cubicBezTo>
                <a:cubicBezTo>
                  <a:pt x="9" y="66"/>
                  <a:pt x="9" y="65"/>
                  <a:pt x="8" y="65"/>
                </a:cubicBezTo>
                <a:cubicBezTo>
                  <a:pt x="6" y="62"/>
                  <a:pt x="6" y="63"/>
                  <a:pt x="8" y="60"/>
                </a:cubicBezTo>
                <a:cubicBezTo>
                  <a:pt x="10" y="57"/>
                  <a:pt x="12" y="55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2" y="54"/>
                  <a:pt x="11" y="54"/>
                </a:cubicBezTo>
                <a:cubicBezTo>
                  <a:pt x="10" y="56"/>
                  <a:pt x="8" y="58"/>
                  <a:pt x="6" y="60"/>
                </a:cubicBezTo>
                <a:cubicBezTo>
                  <a:pt x="5" y="62"/>
                  <a:pt x="3" y="62"/>
                  <a:pt x="2" y="60"/>
                </a:cubicBezTo>
                <a:cubicBezTo>
                  <a:pt x="0" y="57"/>
                  <a:pt x="2" y="55"/>
                  <a:pt x="3" y="54"/>
                </a:cubicBezTo>
                <a:cubicBezTo>
                  <a:pt x="6" y="50"/>
                  <a:pt x="10" y="47"/>
                  <a:pt x="13" y="43"/>
                </a:cubicBezTo>
                <a:cubicBezTo>
                  <a:pt x="11" y="44"/>
                  <a:pt x="8" y="42"/>
                  <a:pt x="8" y="39"/>
                </a:cubicBezTo>
                <a:cubicBezTo>
                  <a:pt x="8" y="38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0" y="34"/>
                  <a:pt x="10" y="32"/>
                  <a:pt x="9" y="31"/>
                </a:cubicBezTo>
                <a:cubicBezTo>
                  <a:pt x="9" y="30"/>
                  <a:pt x="9" y="29"/>
                  <a:pt x="10" y="29"/>
                </a:cubicBezTo>
                <a:cubicBezTo>
                  <a:pt x="11" y="28"/>
                  <a:pt x="13" y="27"/>
                  <a:pt x="14" y="25"/>
                </a:cubicBezTo>
                <a:cubicBezTo>
                  <a:pt x="14" y="25"/>
                  <a:pt x="15" y="24"/>
                  <a:pt x="15" y="24"/>
                </a:cubicBezTo>
                <a:cubicBezTo>
                  <a:pt x="14" y="23"/>
                  <a:pt x="15" y="22"/>
                  <a:pt x="14" y="21"/>
                </a:cubicBezTo>
                <a:cubicBezTo>
                  <a:pt x="13" y="21"/>
                  <a:pt x="13" y="19"/>
                  <a:pt x="14" y="19"/>
                </a:cubicBezTo>
                <a:cubicBezTo>
                  <a:pt x="15" y="17"/>
                  <a:pt x="16" y="16"/>
                  <a:pt x="18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1" y="11"/>
                  <a:pt x="22" y="11"/>
                  <a:pt x="23" y="12"/>
                </a:cubicBezTo>
                <a:cubicBezTo>
                  <a:pt x="24" y="13"/>
                  <a:pt x="26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3" y="12"/>
                  <a:pt x="35" y="10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3" y="10"/>
                  <a:pt x="43" y="12"/>
                </a:cubicBezTo>
                <a:cubicBezTo>
                  <a:pt x="46" y="10"/>
                  <a:pt x="49" y="8"/>
                  <a:pt x="52" y="5"/>
                </a:cubicBezTo>
                <a:cubicBezTo>
                  <a:pt x="54" y="3"/>
                  <a:pt x="57" y="4"/>
                  <a:pt x="58" y="7"/>
                </a:cubicBezTo>
                <a:cubicBezTo>
                  <a:pt x="58" y="7"/>
                  <a:pt x="58" y="8"/>
                  <a:pt x="58" y="9"/>
                </a:cubicBezTo>
                <a:cubicBezTo>
                  <a:pt x="59" y="8"/>
                  <a:pt x="60" y="7"/>
                  <a:pt x="61" y="6"/>
                </a:cubicBezTo>
                <a:cubicBezTo>
                  <a:pt x="62" y="4"/>
                  <a:pt x="64" y="4"/>
                  <a:pt x="65" y="6"/>
                </a:cubicBezTo>
                <a:cubicBezTo>
                  <a:pt x="66" y="6"/>
                  <a:pt x="67" y="7"/>
                  <a:pt x="67" y="8"/>
                </a:cubicBezTo>
                <a:cubicBezTo>
                  <a:pt x="67" y="8"/>
                  <a:pt x="68" y="8"/>
                  <a:pt x="68" y="8"/>
                </a:cubicBezTo>
                <a:cubicBezTo>
                  <a:pt x="70" y="6"/>
                  <a:pt x="71" y="5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5" y="4"/>
                  <a:pt x="77" y="7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1" y="14"/>
                  <a:pt x="65" y="18"/>
                  <a:pt x="60" y="22"/>
                </a:cubicBezTo>
                <a:cubicBezTo>
                  <a:pt x="58" y="24"/>
                  <a:pt x="56" y="26"/>
                  <a:pt x="53" y="28"/>
                </a:cubicBezTo>
                <a:cubicBezTo>
                  <a:pt x="53" y="29"/>
                  <a:pt x="52" y="29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8" y="25"/>
                  <a:pt x="62" y="22"/>
                  <a:pt x="66" y="19"/>
                </a:cubicBezTo>
                <a:cubicBezTo>
                  <a:pt x="69" y="17"/>
                  <a:pt x="72" y="14"/>
                  <a:pt x="75" y="12"/>
                </a:cubicBezTo>
                <a:cubicBezTo>
                  <a:pt x="76" y="11"/>
                  <a:pt x="78" y="10"/>
                  <a:pt x="80" y="8"/>
                </a:cubicBezTo>
                <a:cubicBezTo>
                  <a:pt x="80" y="8"/>
                  <a:pt x="83" y="9"/>
                  <a:pt x="83" y="10"/>
                </a:cubicBezTo>
                <a:cubicBezTo>
                  <a:pt x="83" y="11"/>
                  <a:pt x="83" y="11"/>
                  <a:pt x="84" y="12"/>
                </a:cubicBezTo>
                <a:cubicBezTo>
                  <a:pt x="86" y="10"/>
                  <a:pt x="88" y="9"/>
                  <a:pt x="91" y="7"/>
                </a:cubicBezTo>
                <a:cubicBezTo>
                  <a:pt x="94" y="6"/>
                  <a:pt x="96" y="4"/>
                  <a:pt x="99" y="2"/>
                </a:cubicBezTo>
                <a:cubicBezTo>
                  <a:pt x="100" y="1"/>
                  <a:pt x="101" y="1"/>
                  <a:pt x="102" y="2"/>
                </a:cubicBezTo>
                <a:cubicBezTo>
                  <a:pt x="104" y="3"/>
                  <a:pt x="105" y="4"/>
                  <a:pt x="107" y="5"/>
                </a:cubicBezTo>
                <a:cubicBezTo>
                  <a:pt x="108" y="6"/>
                  <a:pt x="108" y="7"/>
                  <a:pt x="107" y="8"/>
                </a:cubicBezTo>
                <a:cubicBezTo>
                  <a:pt x="105" y="11"/>
                  <a:pt x="102" y="13"/>
                  <a:pt x="99" y="15"/>
                </a:cubicBezTo>
                <a:cubicBezTo>
                  <a:pt x="98" y="16"/>
                  <a:pt x="97" y="17"/>
                  <a:pt x="96" y="18"/>
                </a:cubicBezTo>
                <a:cubicBezTo>
                  <a:pt x="96" y="18"/>
                  <a:pt x="97" y="18"/>
                  <a:pt x="97" y="18"/>
                </a:cubicBezTo>
                <a:cubicBezTo>
                  <a:pt x="98" y="17"/>
                  <a:pt x="100" y="15"/>
                  <a:pt x="102" y="14"/>
                </a:cubicBezTo>
                <a:cubicBezTo>
                  <a:pt x="102" y="14"/>
                  <a:pt x="103" y="13"/>
                  <a:pt x="103" y="14"/>
                </a:cubicBezTo>
                <a:cubicBezTo>
                  <a:pt x="104" y="14"/>
                  <a:pt x="105" y="13"/>
                  <a:pt x="105" y="13"/>
                </a:cubicBezTo>
                <a:cubicBezTo>
                  <a:pt x="109" y="10"/>
                  <a:pt x="114" y="8"/>
                  <a:pt x="118" y="6"/>
                </a:cubicBezTo>
                <a:cubicBezTo>
                  <a:pt x="119" y="5"/>
                  <a:pt x="121" y="5"/>
                  <a:pt x="122" y="4"/>
                </a:cubicBezTo>
                <a:cubicBezTo>
                  <a:pt x="123" y="3"/>
                  <a:pt x="124" y="2"/>
                  <a:pt x="125" y="1"/>
                </a:cubicBezTo>
                <a:cubicBezTo>
                  <a:pt x="126" y="1"/>
                  <a:pt x="127" y="0"/>
                  <a:pt x="128" y="1"/>
                </a:cubicBezTo>
                <a:cubicBezTo>
                  <a:pt x="128" y="2"/>
                  <a:pt x="129" y="2"/>
                  <a:pt x="130" y="3"/>
                </a:cubicBezTo>
                <a:cubicBezTo>
                  <a:pt x="131" y="4"/>
                  <a:pt x="130" y="6"/>
                  <a:pt x="129" y="7"/>
                </a:cubicBezTo>
                <a:cubicBezTo>
                  <a:pt x="128" y="8"/>
                  <a:pt x="128" y="8"/>
                  <a:pt x="127" y="8"/>
                </a:cubicBezTo>
                <a:cubicBezTo>
                  <a:pt x="126" y="9"/>
                  <a:pt x="126" y="10"/>
                  <a:pt x="127" y="11"/>
                </a:cubicBezTo>
                <a:cubicBezTo>
                  <a:pt x="125" y="13"/>
                  <a:pt x="122" y="15"/>
                  <a:pt x="120" y="17"/>
                </a:cubicBezTo>
                <a:cubicBezTo>
                  <a:pt x="120" y="17"/>
                  <a:pt x="120" y="17"/>
                  <a:pt x="121" y="18"/>
                </a:cubicBezTo>
                <a:cubicBezTo>
                  <a:pt x="127" y="13"/>
                  <a:pt x="134" y="8"/>
                  <a:pt x="141" y="3"/>
                </a:cubicBezTo>
                <a:cubicBezTo>
                  <a:pt x="142" y="3"/>
                  <a:pt x="143" y="4"/>
                  <a:pt x="144" y="5"/>
                </a:cubicBezTo>
                <a:cubicBezTo>
                  <a:pt x="145" y="4"/>
                  <a:pt x="146" y="3"/>
                  <a:pt x="147" y="3"/>
                </a:cubicBezTo>
                <a:cubicBezTo>
                  <a:pt x="148" y="3"/>
                  <a:pt x="149" y="3"/>
                  <a:pt x="149" y="4"/>
                </a:cubicBezTo>
                <a:cubicBezTo>
                  <a:pt x="150" y="5"/>
                  <a:pt x="150" y="5"/>
                  <a:pt x="151" y="6"/>
                </a:cubicBezTo>
                <a:cubicBezTo>
                  <a:pt x="152" y="5"/>
                  <a:pt x="154" y="3"/>
                  <a:pt x="156" y="2"/>
                </a:cubicBezTo>
                <a:cubicBezTo>
                  <a:pt x="157" y="3"/>
                  <a:pt x="158" y="4"/>
                  <a:pt x="160" y="6"/>
                </a:cubicBezTo>
                <a:cubicBezTo>
                  <a:pt x="160" y="5"/>
                  <a:pt x="161" y="5"/>
                  <a:pt x="161" y="4"/>
                </a:cubicBezTo>
                <a:cubicBezTo>
                  <a:pt x="162" y="3"/>
                  <a:pt x="163" y="3"/>
                  <a:pt x="164" y="4"/>
                </a:cubicBezTo>
                <a:cubicBezTo>
                  <a:pt x="165" y="5"/>
                  <a:pt x="166" y="6"/>
                  <a:pt x="166" y="8"/>
                </a:cubicBezTo>
                <a:cubicBezTo>
                  <a:pt x="166" y="8"/>
                  <a:pt x="166" y="9"/>
                  <a:pt x="166" y="9"/>
                </a:cubicBezTo>
                <a:cubicBezTo>
                  <a:pt x="169" y="8"/>
                  <a:pt x="171" y="8"/>
                  <a:pt x="173" y="7"/>
                </a:cubicBezTo>
                <a:cubicBezTo>
                  <a:pt x="173" y="7"/>
                  <a:pt x="174" y="6"/>
                  <a:pt x="174" y="6"/>
                </a:cubicBezTo>
                <a:cubicBezTo>
                  <a:pt x="175" y="5"/>
                  <a:pt x="175" y="5"/>
                  <a:pt x="176" y="5"/>
                </a:cubicBezTo>
                <a:cubicBezTo>
                  <a:pt x="178" y="5"/>
                  <a:pt x="180" y="7"/>
                  <a:pt x="180" y="9"/>
                </a:cubicBezTo>
                <a:cubicBezTo>
                  <a:pt x="180" y="10"/>
                  <a:pt x="179" y="10"/>
                  <a:pt x="179" y="11"/>
                </a:cubicBezTo>
                <a:cubicBezTo>
                  <a:pt x="181" y="9"/>
                  <a:pt x="183" y="8"/>
                  <a:pt x="185" y="6"/>
                </a:cubicBezTo>
                <a:cubicBezTo>
                  <a:pt x="185" y="5"/>
                  <a:pt x="186" y="4"/>
                  <a:pt x="187" y="4"/>
                </a:cubicBezTo>
                <a:cubicBezTo>
                  <a:pt x="188" y="5"/>
                  <a:pt x="190" y="5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2" y="9"/>
                  <a:pt x="194" y="11"/>
                  <a:pt x="195" y="13"/>
                </a:cubicBezTo>
                <a:cubicBezTo>
                  <a:pt x="192" y="17"/>
                  <a:pt x="189" y="20"/>
                  <a:pt x="186" y="24"/>
                </a:cubicBezTo>
                <a:cubicBezTo>
                  <a:pt x="186" y="24"/>
                  <a:pt x="186" y="24"/>
                  <a:pt x="187" y="25"/>
                </a:cubicBezTo>
                <a:cubicBezTo>
                  <a:pt x="188" y="24"/>
                  <a:pt x="189" y="23"/>
                  <a:pt x="190" y="22"/>
                </a:cubicBezTo>
                <a:cubicBezTo>
                  <a:pt x="190" y="22"/>
                  <a:pt x="191" y="21"/>
                  <a:pt x="192" y="22"/>
                </a:cubicBezTo>
                <a:cubicBezTo>
                  <a:pt x="195" y="23"/>
                  <a:pt x="196" y="25"/>
                  <a:pt x="194" y="28"/>
                </a:cubicBezTo>
                <a:cubicBezTo>
                  <a:pt x="194" y="29"/>
                  <a:pt x="193" y="30"/>
                  <a:pt x="192" y="31"/>
                </a:cubicBezTo>
                <a:cubicBezTo>
                  <a:pt x="192" y="31"/>
                  <a:pt x="192" y="31"/>
                  <a:pt x="192" y="32"/>
                </a:cubicBezTo>
                <a:cubicBezTo>
                  <a:pt x="193" y="31"/>
                  <a:pt x="194" y="30"/>
                  <a:pt x="195" y="30"/>
                </a:cubicBezTo>
                <a:cubicBezTo>
                  <a:pt x="197" y="28"/>
                  <a:pt x="199" y="28"/>
                  <a:pt x="200" y="30"/>
                </a:cubicBezTo>
                <a:cubicBezTo>
                  <a:pt x="201" y="31"/>
                  <a:pt x="201" y="31"/>
                  <a:pt x="202" y="32"/>
                </a:cubicBezTo>
                <a:cubicBezTo>
                  <a:pt x="199" y="36"/>
                  <a:pt x="196" y="40"/>
                  <a:pt x="193" y="44"/>
                </a:cubicBezTo>
                <a:cubicBezTo>
                  <a:pt x="191" y="46"/>
                  <a:pt x="191" y="47"/>
                  <a:pt x="193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4" y="48"/>
                  <a:pt x="195" y="46"/>
                  <a:pt x="196" y="46"/>
                </a:cubicBezTo>
                <a:cubicBezTo>
                  <a:pt x="197" y="47"/>
                  <a:pt x="198" y="48"/>
                  <a:pt x="199" y="49"/>
                </a:cubicBezTo>
                <a:cubicBezTo>
                  <a:pt x="200" y="50"/>
                  <a:pt x="199" y="51"/>
                  <a:pt x="199" y="52"/>
                </a:cubicBezTo>
                <a:cubicBezTo>
                  <a:pt x="197" y="54"/>
                  <a:pt x="196" y="56"/>
                  <a:pt x="194" y="58"/>
                </a:cubicBezTo>
                <a:cubicBezTo>
                  <a:pt x="194" y="58"/>
                  <a:pt x="194" y="59"/>
                  <a:pt x="194" y="59"/>
                </a:cubicBezTo>
                <a:cubicBezTo>
                  <a:pt x="195" y="59"/>
                  <a:pt x="195" y="58"/>
                  <a:pt x="195" y="58"/>
                </a:cubicBezTo>
                <a:cubicBezTo>
                  <a:pt x="196" y="56"/>
                  <a:pt x="198" y="56"/>
                  <a:pt x="199" y="58"/>
                </a:cubicBezTo>
                <a:cubicBezTo>
                  <a:pt x="202" y="61"/>
                  <a:pt x="201" y="61"/>
                  <a:pt x="199" y="63"/>
                </a:cubicBezTo>
                <a:cubicBezTo>
                  <a:pt x="198" y="65"/>
                  <a:pt x="197" y="67"/>
                  <a:pt x="195" y="68"/>
                </a:cubicBezTo>
                <a:cubicBezTo>
                  <a:pt x="198" y="69"/>
                  <a:pt x="198" y="71"/>
                  <a:pt x="199" y="72"/>
                </a:cubicBezTo>
                <a:cubicBezTo>
                  <a:pt x="199" y="72"/>
                  <a:pt x="199" y="73"/>
                  <a:pt x="199" y="74"/>
                </a:cubicBezTo>
                <a:cubicBezTo>
                  <a:pt x="197" y="77"/>
                  <a:pt x="195" y="80"/>
                  <a:pt x="194" y="83"/>
                </a:cubicBezTo>
                <a:cubicBezTo>
                  <a:pt x="193" y="83"/>
                  <a:pt x="193" y="84"/>
                  <a:pt x="193" y="85"/>
                </a:cubicBezTo>
                <a:cubicBezTo>
                  <a:pt x="193" y="86"/>
                  <a:pt x="193" y="87"/>
                  <a:pt x="192" y="88"/>
                </a:cubicBezTo>
                <a:cubicBezTo>
                  <a:pt x="191" y="88"/>
                  <a:pt x="191" y="89"/>
                  <a:pt x="191" y="89"/>
                </a:cubicBezTo>
                <a:cubicBezTo>
                  <a:pt x="191" y="90"/>
                  <a:pt x="192" y="90"/>
                  <a:pt x="192" y="90"/>
                </a:cubicBezTo>
                <a:cubicBezTo>
                  <a:pt x="194" y="91"/>
                  <a:pt x="195" y="93"/>
                  <a:pt x="194" y="95"/>
                </a:cubicBezTo>
                <a:cubicBezTo>
                  <a:pt x="193" y="97"/>
                  <a:pt x="192" y="99"/>
                  <a:pt x="191" y="101"/>
                </a:cubicBezTo>
                <a:cubicBezTo>
                  <a:pt x="192" y="101"/>
                  <a:pt x="193" y="101"/>
                  <a:pt x="194" y="100"/>
                </a:cubicBezTo>
                <a:cubicBezTo>
                  <a:pt x="195" y="99"/>
                  <a:pt x="196" y="100"/>
                  <a:pt x="197" y="100"/>
                </a:cubicBezTo>
                <a:cubicBezTo>
                  <a:pt x="198" y="100"/>
                  <a:pt x="199" y="101"/>
                  <a:pt x="199" y="102"/>
                </a:cubicBezTo>
                <a:cubicBezTo>
                  <a:pt x="200" y="104"/>
                  <a:pt x="199" y="106"/>
                  <a:pt x="198" y="107"/>
                </a:cubicBezTo>
                <a:cubicBezTo>
                  <a:pt x="200" y="108"/>
                  <a:pt x="201" y="109"/>
                  <a:pt x="200" y="111"/>
                </a:cubicBezTo>
                <a:cubicBezTo>
                  <a:pt x="200" y="113"/>
                  <a:pt x="199" y="114"/>
                  <a:pt x="197" y="116"/>
                </a:cubicBezTo>
                <a:cubicBezTo>
                  <a:pt x="198" y="116"/>
                  <a:pt x="199" y="117"/>
                  <a:pt x="200" y="117"/>
                </a:cubicBezTo>
                <a:cubicBezTo>
                  <a:pt x="202" y="118"/>
                  <a:pt x="202" y="120"/>
                  <a:pt x="201" y="122"/>
                </a:cubicBezTo>
                <a:cubicBezTo>
                  <a:pt x="199" y="124"/>
                  <a:pt x="198" y="126"/>
                  <a:pt x="196" y="128"/>
                </a:cubicBezTo>
                <a:cubicBezTo>
                  <a:pt x="198" y="129"/>
                  <a:pt x="201" y="129"/>
                  <a:pt x="200" y="131"/>
                </a:cubicBezTo>
                <a:cubicBezTo>
                  <a:pt x="200" y="133"/>
                  <a:pt x="199" y="135"/>
                  <a:pt x="198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9" y="137"/>
                  <a:pt x="200" y="137"/>
                  <a:pt x="200" y="138"/>
                </a:cubicBezTo>
                <a:cubicBezTo>
                  <a:pt x="201" y="140"/>
                  <a:pt x="201" y="141"/>
                  <a:pt x="200" y="143"/>
                </a:cubicBezTo>
                <a:cubicBezTo>
                  <a:pt x="200" y="144"/>
                  <a:pt x="199" y="144"/>
                  <a:pt x="199" y="145"/>
                </a:cubicBezTo>
                <a:cubicBezTo>
                  <a:pt x="198" y="146"/>
                  <a:pt x="198" y="146"/>
                  <a:pt x="199" y="146"/>
                </a:cubicBezTo>
                <a:cubicBezTo>
                  <a:pt x="201" y="149"/>
                  <a:pt x="199" y="152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8" y="156"/>
                  <a:pt x="198" y="159"/>
                  <a:pt x="199" y="161"/>
                </a:cubicBezTo>
                <a:cubicBezTo>
                  <a:pt x="199" y="162"/>
                  <a:pt x="198" y="163"/>
                  <a:pt x="197" y="164"/>
                </a:cubicBezTo>
                <a:cubicBezTo>
                  <a:pt x="195" y="166"/>
                  <a:pt x="193" y="169"/>
                  <a:pt x="190" y="171"/>
                </a:cubicBezTo>
                <a:cubicBezTo>
                  <a:pt x="188" y="173"/>
                  <a:pt x="186" y="175"/>
                  <a:pt x="184" y="176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1" y="176"/>
                  <a:pt x="181" y="177"/>
                  <a:pt x="180" y="178"/>
                </a:cubicBezTo>
                <a:cubicBezTo>
                  <a:pt x="179" y="178"/>
                  <a:pt x="178" y="179"/>
                  <a:pt x="177" y="178"/>
                </a:cubicBezTo>
                <a:cubicBezTo>
                  <a:pt x="176" y="177"/>
                  <a:pt x="175" y="176"/>
                  <a:pt x="174" y="176"/>
                </a:cubicBezTo>
                <a:cubicBezTo>
                  <a:pt x="173" y="177"/>
                  <a:pt x="172" y="178"/>
                  <a:pt x="171" y="179"/>
                </a:cubicBezTo>
                <a:cubicBezTo>
                  <a:pt x="170" y="181"/>
                  <a:pt x="169" y="181"/>
                  <a:pt x="167" y="180"/>
                </a:cubicBezTo>
                <a:cubicBezTo>
                  <a:pt x="166" y="179"/>
                  <a:pt x="165" y="178"/>
                  <a:pt x="165" y="176"/>
                </a:cubicBezTo>
                <a:cubicBezTo>
                  <a:pt x="164" y="176"/>
                  <a:pt x="163" y="177"/>
                  <a:pt x="162" y="177"/>
                </a:cubicBezTo>
                <a:cubicBezTo>
                  <a:pt x="161" y="177"/>
                  <a:pt x="160" y="176"/>
                  <a:pt x="159" y="176"/>
                </a:cubicBezTo>
                <a:cubicBezTo>
                  <a:pt x="158" y="175"/>
                  <a:pt x="158" y="175"/>
                  <a:pt x="157" y="176"/>
                </a:cubicBezTo>
                <a:cubicBezTo>
                  <a:pt x="155" y="176"/>
                  <a:pt x="154" y="176"/>
                  <a:pt x="153" y="175"/>
                </a:cubicBezTo>
                <a:cubicBezTo>
                  <a:pt x="153" y="175"/>
                  <a:pt x="152" y="174"/>
                  <a:pt x="152" y="175"/>
                </a:cubicBezTo>
                <a:cubicBezTo>
                  <a:pt x="150" y="175"/>
                  <a:pt x="149" y="175"/>
                  <a:pt x="148" y="174"/>
                </a:cubicBezTo>
                <a:cubicBezTo>
                  <a:pt x="147" y="174"/>
                  <a:pt x="146" y="174"/>
                  <a:pt x="146" y="174"/>
                </a:cubicBezTo>
                <a:cubicBezTo>
                  <a:pt x="144" y="176"/>
                  <a:pt x="143" y="177"/>
                  <a:pt x="140" y="175"/>
                </a:cubicBezTo>
                <a:cubicBezTo>
                  <a:pt x="140" y="175"/>
                  <a:pt x="139" y="175"/>
                  <a:pt x="138" y="175"/>
                </a:cubicBezTo>
                <a:cubicBezTo>
                  <a:pt x="137" y="175"/>
                  <a:pt x="137" y="175"/>
                  <a:pt x="136" y="175"/>
                </a:cubicBezTo>
                <a:cubicBezTo>
                  <a:pt x="135" y="177"/>
                  <a:pt x="134" y="177"/>
                  <a:pt x="132" y="176"/>
                </a:cubicBezTo>
                <a:cubicBezTo>
                  <a:pt x="132" y="176"/>
                  <a:pt x="131" y="176"/>
                  <a:pt x="130" y="176"/>
                </a:cubicBezTo>
                <a:cubicBezTo>
                  <a:pt x="128" y="178"/>
                  <a:pt x="128" y="178"/>
                  <a:pt x="126" y="177"/>
                </a:cubicBezTo>
                <a:close/>
                <a:moveTo>
                  <a:pt x="48" y="157"/>
                </a:moveTo>
                <a:cubicBezTo>
                  <a:pt x="48" y="157"/>
                  <a:pt x="48" y="157"/>
                  <a:pt x="47" y="156"/>
                </a:cubicBezTo>
                <a:cubicBezTo>
                  <a:pt x="45" y="159"/>
                  <a:pt x="43" y="161"/>
                  <a:pt x="41" y="163"/>
                </a:cubicBezTo>
                <a:cubicBezTo>
                  <a:pt x="41" y="163"/>
                  <a:pt x="42" y="163"/>
                  <a:pt x="42" y="163"/>
                </a:cubicBezTo>
                <a:cubicBezTo>
                  <a:pt x="44" y="161"/>
                  <a:pt x="45" y="160"/>
                  <a:pt x="47" y="158"/>
                </a:cubicBezTo>
                <a:cubicBezTo>
                  <a:pt x="48" y="158"/>
                  <a:pt x="48" y="157"/>
                  <a:pt x="48" y="157"/>
                </a:cubicBezTo>
                <a:close/>
                <a:moveTo>
                  <a:pt x="21" y="127"/>
                </a:moveTo>
                <a:cubicBezTo>
                  <a:pt x="21" y="127"/>
                  <a:pt x="21" y="127"/>
                  <a:pt x="21" y="128"/>
                </a:cubicBezTo>
                <a:cubicBezTo>
                  <a:pt x="23" y="126"/>
                  <a:pt x="24" y="125"/>
                  <a:pt x="26" y="124"/>
                </a:cubicBezTo>
                <a:cubicBezTo>
                  <a:pt x="26" y="123"/>
                  <a:pt x="26" y="123"/>
                  <a:pt x="26" y="121"/>
                </a:cubicBezTo>
                <a:cubicBezTo>
                  <a:pt x="24" y="123"/>
                  <a:pt x="23" y="125"/>
                  <a:pt x="21" y="127"/>
                </a:cubicBezTo>
                <a:close/>
                <a:moveTo>
                  <a:pt x="69" y="24"/>
                </a:moveTo>
                <a:cubicBezTo>
                  <a:pt x="67" y="25"/>
                  <a:pt x="68" y="27"/>
                  <a:pt x="68" y="28"/>
                </a:cubicBezTo>
                <a:cubicBezTo>
                  <a:pt x="69" y="27"/>
                  <a:pt x="70" y="26"/>
                  <a:pt x="69" y="24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416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835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256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672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2093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507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924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5344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00277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15572" y="1574203"/>
            <a:ext cx="260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solidFill>
                  <a:schemeClr val="bg1"/>
                </a:solidFill>
              </a:rPr>
              <a:t>Brüderlichkeit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= </a:t>
            </a:r>
            <a:r>
              <a:rPr lang="en-US" sz="1200" dirty="0" err="1" smtClean="0">
                <a:solidFill>
                  <a:schemeClr val="bg1"/>
                </a:solidFill>
              </a:rPr>
              <a:t>Einschränkung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1988839"/>
            <a:ext cx="870781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1991 hat der </a:t>
            </a:r>
            <a:r>
              <a:rPr lang="en-US" sz="1400" dirty="0" err="1" smtClean="0">
                <a:solidFill>
                  <a:schemeClr val="tx2"/>
                </a:solidFill>
              </a:rPr>
              <a:t>Verfassungsrat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entschieden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</a:rPr>
              <a:t>dass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es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strikt</a:t>
            </a:r>
            <a:r>
              <a:rPr lang="en-US" sz="1400" dirty="0" smtClean="0">
                <a:solidFill>
                  <a:schemeClr val="tx2"/>
                </a:solidFill>
              </a:rPr>
              <a:t> verboten </a:t>
            </a:r>
            <a:r>
              <a:rPr lang="en-US" sz="1400" dirty="0" err="1" smtClean="0">
                <a:solidFill>
                  <a:schemeClr val="tx2"/>
                </a:solidFill>
              </a:rPr>
              <a:t>sei</a:t>
            </a:r>
            <a:r>
              <a:rPr lang="en-US" sz="1400" dirty="0" smtClean="0">
                <a:solidFill>
                  <a:schemeClr val="tx2"/>
                </a:solidFill>
              </a:rPr>
              <a:t>, in der </a:t>
            </a:r>
            <a:r>
              <a:rPr lang="en-US" sz="1400" dirty="0" err="1" smtClean="0">
                <a:solidFill>
                  <a:schemeClr val="tx2"/>
                </a:solidFill>
              </a:rPr>
              <a:t>Verfassung</a:t>
            </a:r>
            <a:r>
              <a:rPr lang="en-US" sz="1400" dirty="0" smtClean="0">
                <a:solidFill>
                  <a:schemeClr val="tx2"/>
                </a:solidFill>
              </a:rPr>
              <a:t> “</a:t>
            </a:r>
            <a:r>
              <a:rPr lang="en-US" sz="1400" i="1" dirty="0" smtClean="0">
                <a:solidFill>
                  <a:schemeClr val="tx2"/>
                </a:solidFill>
              </a:rPr>
              <a:t>die </a:t>
            </a:r>
            <a:r>
              <a:rPr lang="en-US" sz="1400" i="1" dirty="0" err="1" smtClean="0">
                <a:solidFill>
                  <a:schemeClr val="tx2"/>
                </a:solidFill>
              </a:rPr>
              <a:t>Leute</a:t>
            </a:r>
            <a:r>
              <a:rPr lang="en-US" sz="1400" i="1" dirty="0" smtClean="0">
                <a:solidFill>
                  <a:schemeClr val="tx2"/>
                </a:solidFill>
              </a:rPr>
              <a:t>/das Volk von </a:t>
            </a:r>
            <a:r>
              <a:rPr lang="en-US" sz="1400" i="1" dirty="0" err="1" smtClean="0">
                <a:solidFill>
                  <a:schemeClr val="tx2"/>
                </a:solidFill>
              </a:rPr>
              <a:t>Korsika</a:t>
            </a:r>
            <a:r>
              <a:rPr lang="en-US" sz="1400" i="1" dirty="0" smtClean="0">
                <a:solidFill>
                  <a:schemeClr val="tx2"/>
                </a:solidFill>
              </a:rPr>
              <a:t> </a:t>
            </a:r>
            <a:r>
              <a:rPr lang="en-US" sz="1400" i="1" dirty="0" err="1" smtClean="0">
                <a:solidFill>
                  <a:schemeClr val="tx2"/>
                </a:solidFill>
              </a:rPr>
              <a:t>als</a:t>
            </a:r>
            <a:r>
              <a:rPr lang="en-US" sz="1400" i="1" dirty="0" smtClean="0">
                <a:solidFill>
                  <a:schemeClr val="tx2"/>
                </a:solidFill>
              </a:rPr>
              <a:t> </a:t>
            </a:r>
            <a:r>
              <a:rPr lang="en-US" sz="1400" i="1" dirty="0" err="1" smtClean="0">
                <a:solidFill>
                  <a:schemeClr val="tx2"/>
                </a:solidFill>
              </a:rPr>
              <a:t>Teil</a:t>
            </a:r>
            <a:r>
              <a:rPr lang="en-US" sz="1400" i="1" dirty="0" smtClean="0">
                <a:solidFill>
                  <a:schemeClr val="tx2"/>
                </a:solidFill>
              </a:rPr>
              <a:t> des </a:t>
            </a:r>
            <a:r>
              <a:rPr lang="en-US" sz="1400" i="1" dirty="0" err="1" smtClean="0">
                <a:solidFill>
                  <a:schemeClr val="tx2"/>
                </a:solidFill>
              </a:rPr>
              <a:t>Volkes</a:t>
            </a:r>
            <a:r>
              <a:rPr lang="en-US" sz="1400" i="1" dirty="0" smtClean="0">
                <a:solidFill>
                  <a:schemeClr val="tx2"/>
                </a:solidFill>
              </a:rPr>
              <a:t> von </a:t>
            </a:r>
            <a:r>
              <a:rPr lang="en-US" sz="1400" i="1" dirty="0" err="1" smtClean="0">
                <a:solidFill>
                  <a:schemeClr val="tx2"/>
                </a:solidFill>
              </a:rPr>
              <a:t>Frankreich</a:t>
            </a:r>
            <a:r>
              <a:rPr lang="en-US" sz="1400" i="1" dirty="0" smtClean="0">
                <a:solidFill>
                  <a:schemeClr val="tx2"/>
                </a:solidFill>
              </a:rPr>
              <a:t>” </a:t>
            </a:r>
            <a:r>
              <a:rPr lang="en-US" sz="1400" dirty="0" err="1" smtClean="0">
                <a:solidFill>
                  <a:schemeClr val="tx2"/>
                </a:solidFill>
              </a:rPr>
              <a:t>zu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erwähnen</a:t>
            </a:r>
            <a:r>
              <a:rPr lang="en-US" sz="1400" dirty="0" smtClean="0">
                <a:solidFill>
                  <a:schemeClr val="tx2"/>
                </a:solidFill>
              </a:rPr>
              <a:t>. Der </a:t>
            </a:r>
            <a:r>
              <a:rPr lang="en-US" sz="1400" dirty="0" err="1" smtClean="0">
                <a:solidFill>
                  <a:schemeClr val="tx2"/>
                </a:solidFill>
              </a:rPr>
              <a:t>Verfassungsrat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erinnerte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daran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</a:rPr>
              <a:t>dass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gemäß</a:t>
            </a:r>
            <a:r>
              <a:rPr lang="en-US" sz="1400" dirty="0" smtClean="0">
                <a:solidFill>
                  <a:schemeClr val="tx2"/>
                </a:solidFill>
              </a:rPr>
              <a:t> der </a:t>
            </a:r>
            <a:r>
              <a:rPr lang="en-US" sz="1400" dirty="0" err="1" smtClean="0">
                <a:solidFill>
                  <a:schemeClr val="tx2"/>
                </a:solidFill>
              </a:rPr>
              <a:t>Verfassung</a:t>
            </a:r>
            <a:r>
              <a:rPr lang="en-US" sz="1400" dirty="0" smtClean="0">
                <a:solidFill>
                  <a:schemeClr val="tx2"/>
                </a:solidFill>
              </a:rPr>
              <a:t> und </a:t>
            </a:r>
            <a:r>
              <a:rPr lang="en-US" sz="1400" dirty="0" err="1" smtClean="0">
                <a:solidFill>
                  <a:schemeClr val="tx2"/>
                </a:solidFill>
              </a:rPr>
              <a:t>dem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Begriff</a:t>
            </a:r>
            <a:r>
              <a:rPr lang="en-US" sz="1400" dirty="0" smtClean="0">
                <a:solidFill>
                  <a:schemeClr val="tx2"/>
                </a:solidFill>
              </a:rPr>
              <a:t> der </a:t>
            </a:r>
            <a:r>
              <a:rPr lang="en-US" sz="14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zwischen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französischen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Bürgern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es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nur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ein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einziges</a:t>
            </a:r>
            <a:r>
              <a:rPr lang="en-US" sz="1400" b="1" dirty="0" smtClean="0">
                <a:solidFill>
                  <a:schemeClr val="tx2"/>
                </a:solidFill>
              </a:rPr>
              <a:t> und </a:t>
            </a:r>
            <a:r>
              <a:rPr lang="en-US" sz="1400" b="1" dirty="0" err="1" smtClean="0">
                <a:solidFill>
                  <a:schemeClr val="tx2"/>
                </a:solidFill>
              </a:rPr>
              <a:t>vereinigtes</a:t>
            </a:r>
            <a:r>
              <a:rPr lang="en-US" sz="1400" b="1" dirty="0" smtClean="0">
                <a:solidFill>
                  <a:schemeClr val="tx2"/>
                </a:solidFill>
              </a:rPr>
              <a:t> Volk von </a:t>
            </a:r>
            <a:r>
              <a:rPr lang="en-US" sz="1400" b="1" dirty="0" err="1" smtClean="0">
                <a:solidFill>
                  <a:schemeClr val="tx2"/>
                </a:solidFill>
              </a:rPr>
              <a:t>Frankreich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gibt</a:t>
            </a:r>
            <a:r>
              <a:rPr lang="en-US" sz="1400" b="1" dirty="0" smtClean="0">
                <a:solidFill>
                  <a:schemeClr val="tx2"/>
                </a:solidFill>
              </a:rPr>
              <a:t>, </a:t>
            </a:r>
            <a:r>
              <a:rPr lang="en-US" sz="1400" b="1" dirty="0" err="1" smtClean="0">
                <a:solidFill>
                  <a:schemeClr val="tx2"/>
                </a:solidFill>
              </a:rPr>
              <a:t>ohne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jede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Unterscheidung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hinsichtlich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Herkunft</a:t>
            </a:r>
            <a:r>
              <a:rPr lang="en-US" sz="1400" b="1" dirty="0" smtClean="0">
                <a:solidFill>
                  <a:schemeClr val="tx2"/>
                </a:solidFill>
              </a:rPr>
              <a:t>, </a:t>
            </a:r>
            <a:r>
              <a:rPr lang="en-US" sz="1400" b="1" dirty="0" err="1" smtClean="0">
                <a:solidFill>
                  <a:schemeClr val="tx2"/>
                </a:solidFill>
              </a:rPr>
              <a:t>Rasse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oder</a:t>
            </a:r>
            <a:r>
              <a:rPr lang="en-US" sz="1400" b="1" dirty="0" smtClean="0">
                <a:solidFill>
                  <a:schemeClr val="tx2"/>
                </a:solidFill>
              </a:rPr>
              <a:t> Religion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1999 hat der </a:t>
            </a:r>
            <a:r>
              <a:rPr lang="en-US" sz="1400" dirty="0" err="1" smtClean="0">
                <a:solidFill>
                  <a:schemeClr val="tx2"/>
                </a:solidFill>
              </a:rPr>
              <a:t>Verfassungsrat</a:t>
            </a:r>
            <a:r>
              <a:rPr lang="en-US" sz="1400" dirty="0" smtClean="0">
                <a:solidFill>
                  <a:schemeClr val="tx2"/>
                </a:solidFill>
              </a:rPr>
              <a:t> der </a:t>
            </a:r>
            <a:r>
              <a:rPr lang="en-US" sz="1400" dirty="0" err="1" smtClean="0">
                <a:solidFill>
                  <a:schemeClr val="tx2"/>
                </a:solidFill>
              </a:rPr>
              <a:t>Regierung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geraten</a:t>
            </a:r>
            <a:r>
              <a:rPr lang="en-US" sz="1400" dirty="0" smtClean="0">
                <a:solidFill>
                  <a:schemeClr val="tx2"/>
                </a:solidFill>
              </a:rPr>
              <a:t>, die Charta </a:t>
            </a:r>
            <a:r>
              <a:rPr lang="en-US" sz="1400" dirty="0" err="1" smtClean="0">
                <a:solidFill>
                  <a:schemeClr val="tx2"/>
                </a:solidFill>
              </a:rPr>
              <a:t>für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regionale</a:t>
            </a:r>
            <a:r>
              <a:rPr lang="en-US" sz="1400" dirty="0" smtClean="0">
                <a:solidFill>
                  <a:schemeClr val="tx2"/>
                </a:solidFill>
              </a:rPr>
              <a:t> und </a:t>
            </a:r>
            <a:r>
              <a:rPr lang="en-US" sz="1400" dirty="0" err="1" smtClean="0">
                <a:solidFill>
                  <a:schemeClr val="tx2"/>
                </a:solidFill>
              </a:rPr>
              <a:t>Minderheitensprachen</a:t>
            </a:r>
            <a:r>
              <a:rPr lang="en-US" sz="1400" dirty="0" smtClean="0">
                <a:solidFill>
                  <a:schemeClr val="tx2"/>
                </a:solidFill>
              </a:rPr>
              <a:t> des </a:t>
            </a:r>
            <a:r>
              <a:rPr lang="en-US" sz="1400" dirty="0" err="1" smtClean="0">
                <a:solidFill>
                  <a:schemeClr val="tx2"/>
                </a:solidFill>
              </a:rPr>
              <a:t>Europarats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nicht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zu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billigen</a:t>
            </a:r>
            <a:r>
              <a:rPr lang="en-US" sz="1400" dirty="0" smtClean="0">
                <a:solidFill>
                  <a:schemeClr val="tx2"/>
                </a:solidFill>
              </a:rPr>
              <a:t>, die das </a:t>
            </a:r>
            <a:r>
              <a:rPr lang="en-US" sz="1400" dirty="0" err="1" smtClean="0">
                <a:solidFill>
                  <a:schemeClr val="tx2"/>
                </a:solidFill>
              </a:rPr>
              <a:t>Prinzip</a:t>
            </a:r>
            <a:r>
              <a:rPr lang="en-US" sz="1400" dirty="0" smtClean="0">
                <a:solidFill>
                  <a:schemeClr val="tx2"/>
                </a:solidFill>
              </a:rPr>
              <a:t> der Einheit </a:t>
            </a:r>
            <a:r>
              <a:rPr lang="en-US" sz="1400" dirty="0" err="1" smtClean="0">
                <a:solidFill>
                  <a:schemeClr val="tx2"/>
                </a:solidFill>
              </a:rPr>
              <a:t>brechen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könnte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</a:rPr>
              <a:t>indem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sie</a:t>
            </a:r>
            <a:r>
              <a:rPr lang="en-US" sz="1400" dirty="0" smtClean="0">
                <a:solidFill>
                  <a:schemeClr val="tx2"/>
                </a:solidFill>
              </a:rPr>
              <a:t> Menschen, die </a:t>
            </a:r>
            <a:r>
              <a:rPr lang="en-US" sz="1400" dirty="0" err="1" smtClean="0">
                <a:solidFill>
                  <a:schemeClr val="tx2"/>
                </a:solidFill>
              </a:rPr>
              <a:t>eine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regionale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Sprache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sprechen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</a:rPr>
              <a:t>besondere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Rechte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gibt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2"/>
                </a:solidFill>
              </a:rPr>
              <a:t>Nach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derselben</a:t>
            </a:r>
            <a:r>
              <a:rPr lang="en-US" sz="1400" dirty="0" smtClean="0">
                <a:solidFill>
                  <a:schemeClr val="tx2"/>
                </a:solidFill>
              </a:rPr>
              <a:t> Definition von </a:t>
            </a:r>
            <a:r>
              <a:rPr lang="en-US" sz="14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sind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Quoten</a:t>
            </a:r>
            <a:r>
              <a:rPr lang="en-US" sz="1400" b="1" dirty="0" smtClean="0">
                <a:solidFill>
                  <a:schemeClr val="tx2"/>
                </a:solidFill>
              </a:rPr>
              <a:t>, die auf </a:t>
            </a:r>
            <a:r>
              <a:rPr lang="en-US" sz="1400" b="1" dirty="0" err="1" smtClean="0">
                <a:solidFill>
                  <a:schemeClr val="tx2"/>
                </a:solidFill>
              </a:rPr>
              <a:t>Geschlecht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oder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rassischer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Herkunft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beruhen</a:t>
            </a:r>
            <a:r>
              <a:rPr lang="en-US" sz="1400" b="1" dirty="0" smtClean="0">
                <a:solidFill>
                  <a:schemeClr val="tx2"/>
                </a:solidFill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</a:rPr>
              <a:t>zur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Förderung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einer</a:t>
            </a:r>
            <a:r>
              <a:rPr lang="en-US" sz="1400" dirty="0" smtClean="0">
                <a:solidFill>
                  <a:schemeClr val="tx2"/>
                </a:solidFill>
              </a:rPr>
              <a:t> “</a:t>
            </a:r>
            <a:r>
              <a:rPr lang="en-US" sz="1400" dirty="0" err="1" smtClean="0">
                <a:solidFill>
                  <a:schemeClr val="tx2"/>
                </a:solidFill>
              </a:rPr>
              <a:t>positiven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Diskriminierungspolitik</a:t>
            </a:r>
            <a:r>
              <a:rPr lang="en-US" sz="1400" dirty="0" smtClean="0">
                <a:solidFill>
                  <a:schemeClr val="tx2"/>
                </a:solidFill>
              </a:rPr>
              <a:t>”, </a:t>
            </a:r>
            <a:r>
              <a:rPr lang="en-US" sz="1400" b="1" dirty="0" smtClean="0">
                <a:solidFill>
                  <a:schemeClr val="tx2"/>
                </a:solidFill>
              </a:rPr>
              <a:t>in </a:t>
            </a:r>
            <a:r>
              <a:rPr lang="en-US" sz="1400" b="1" dirty="0" err="1" smtClean="0">
                <a:solidFill>
                  <a:schemeClr val="tx2"/>
                </a:solidFill>
              </a:rPr>
              <a:t>Frankreich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strikt</a:t>
            </a:r>
            <a:r>
              <a:rPr lang="en-US" sz="1400" b="1" dirty="0" smtClean="0">
                <a:solidFill>
                  <a:schemeClr val="tx2"/>
                </a:solidFill>
              </a:rPr>
              <a:t> verboten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</a:endParaRPr>
          </a:p>
          <a:p>
            <a:pPr lvl="1" algn="just">
              <a:spcAft>
                <a:spcPts val="600"/>
              </a:spcAft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 smtClean="0"/>
              <a:t>Überblick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Der </a:t>
            </a:r>
            <a:r>
              <a:rPr lang="fr-FR" dirty="0" err="1" smtClean="0"/>
              <a:t>Begriff</a:t>
            </a:r>
            <a:r>
              <a:rPr lang="fr-FR" dirty="0" smtClean="0"/>
              <a:t> « fraternité » </a:t>
            </a:r>
            <a:r>
              <a:rPr lang="fr-FR" dirty="0" err="1" smtClean="0"/>
              <a:t>im</a:t>
            </a:r>
            <a:r>
              <a:rPr lang="fr-FR" dirty="0" smtClean="0"/>
              <a:t> </a:t>
            </a:r>
            <a:r>
              <a:rPr lang="fr-FR" dirty="0" err="1" smtClean="0"/>
              <a:t>französischen</a:t>
            </a:r>
            <a:r>
              <a:rPr lang="fr-FR" dirty="0" smtClean="0"/>
              <a:t> </a:t>
            </a:r>
            <a:r>
              <a:rPr lang="fr-FR" dirty="0" err="1" smtClean="0"/>
              <a:t>Rechtssystem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447062" y="1890632"/>
            <a:ext cx="7581322" cy="381000"/>
            <a:chOff x="447062" y="1447604"/>
            <a:chExt cx="7581322" cy="381000"/>
          </a:xfrm>
        </p:grpSpPr>
        <p:sp>
          <p:nvSpPr>
            <p:cNvPr id="7" name="Rectangle 11"/>
            <p:cNvSpPr/>
            <p:nvPr/>
          </p:nvSpPr>
          <p:spPr bwMode="black">
            <a:xfrm>
              <a:off x="447062" y="1484784"/>
              <a:ext cx="302412" cy="306641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anchor="t"/>
            <a:lstStyle/>
            <a:p>
              <a:pPr algn="r" defTabSz="97264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smtClean="0"/>
                <a:t>1</a:t>
              </a:r>
              <a:endParaRPr lang="fr-FR" sz="1600" b="1" dirty="0"/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1021628" y="1447604"/>
              <a:ext cx="70067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987" tIns="35987" rIns="91407" bIns="45704" anchor="ctr"/>
            <a:lstStyle/>
            <a:p>
              <a:pPr marL="0" marR="0" lvl="1" indent="0" defTabSz="972993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660033"/>
                </a:buClr>
                <a:buSzTx/>
                <a:buFontTx/>
                <a:buNone/>
                <a:tabLst/>
                <a:defRPr/>
              </a:pPr>
              <a:r>
                <a:rPr lang="fr-FR" sz="1600" kern="0" dirty="0" err="1" smtClean="0">
                  <a:solidFill>
                    <a:schemeClr val="accent3"/>
                  </a:solidFill>
                </a:rPr>
                <a:t>Eine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kurze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Geschichte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der « fraternité » in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Frankreich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und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ihre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Folgen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für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das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Recht</a:t>
              </a: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47062" y="2828179"/>
            <a:ext cx="8229394" cy="418181"/>
            <a:chOff x="447062" y="2388952"/>
            <a:chExt cx="8229394" cy="418181"/>
          </a:xfrm>
        </p:grpSpPr>
        <p:grpSp>
          <p:nvGrpSpPr>
            <p:cNvPr id="9" name="Groupe 8"/>
            <p:cNvGrpSpPr/>
            <p:nvPr/>
          </p:nvGrpSpPr>
          <p:grpSpPr>
            <a:xfrm>
              <a:off x="447062" y="2388952"/>
              <a:ext cx="8229394" cy="418181"/>
              <a:chOff x="447062" y="2275696"/>
              <a:chExt cx="7941362" cy="381000"/>
            </a:xfrm>
          </p:grpSpPr>
          <p:sp>
            <p:nvSpPr>
              <p:cNvPr id="10" name="Rectangle 11"/>
              <p:cNvSpPr/>
              <p:nvPr/>
            </p:nvSpPr>
            <p:spPr bwMode="black">
              <a:xfrm>
                <a:off x="447062" y="2312876"/>
                <a:ext cx="302412" cy="306641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anchor="t"/>
              <a:lstStyle/>
              <a:p>
                <a:pPr algn="r" defTabSz="9726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b="1" dirty="0"/>
                  <a:t>2</a:t>
                </a:r>
              </a:p>
            </p:txBody>
          </p:sp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1021628" y="2275696"/>
                <a:ext cx="736679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5987" tIns="35987" rIns="91407" bIns="45704" anchor="ctr"/>
              <a:lstStyle/>
              <a:p>
                <a:pPr marL="0" marR="0" lvl="1" indent="0" defTabSz="972993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660033"/>
                  </a:buClr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021628" y="2407542"/>
              <a:ext cx="70067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987" tIns="35987" rIns="91407" bIns="45704" anchor="ctr"/>
            <a:lstStyle/>
            <a:p>
              <a:pPr marL="0" marR="0" lvl="1" indent="0" defTabSz="972993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660033"/>
                </a:buClr>
                <a:buSzTx/>
                <a:buFontTx/>
                <a:buNone/>
                <a:tabLst/>
                <a:defRPr/>
              </a:pPr>
              <a:r>
                <a:rPr lang="fr-FR" sz="1600" kern="0" dirty="0" smtClean="0">
                  <a:solidFill>
                    <a:schemeClr val="accent3"/>
                  </a:solidFill>
                </a:rPr>
                <a:t>Der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Begriff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« fraternité »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im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geschriebenen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Recht</a:t>
              </a: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54225" y="3802907"/>
            <a:ext cx="8229394" cy="418181"/>
            <a:chOff x="447062" y="2275696"/>
            <a:chExt cx="7941362" cy="381000"/>
          </a:xfrm>
        </p:grpSpPr>
        <p:sp>
          <p:nvSpPr>
            <p:cNvPr id="14" name="Rectangle 11"/>
            <p:cNvSpPr/>
            <p:nvPr/>
          </p:nvSpPr>
          <p:spPr bwMode="black">
            <a:xfrm>
              <a:off x="447062" y="2312876"/>
              <a:ext cx="302412" cy="306641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anchor="t"/>
            <a:lstStyle/>
            <a:p>
              <a:pPr algn="r" defTabSz="97264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/>
                <a:t>3</a:t>
              </a:r>
            </a:p>
          </p:txBody>
        </p:sp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1021628" y="2275696"/>
              <a:ext cx="736679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987" tIns="35987" rIns="91407" bIns="45704" anchor="ctr"/>
            <a:lstStyle/>
            <a:p>
              <a:pPr marL="0" lvl="1" defTabSz="972993">
                <a:spcBef>
                  <a:spcPct val="20000"/>
                </a:spcBef>
                <a:buClr>
                  <a:srgbClr val="660033"/>
                </a:buClr>
                <a:defRPr/>
              </a:pPr>
              <a:r>
                <a:rPr lang="fr-FR" sz="1600" kern="0" dirty="0" err="1" smtClean="0">
                  <a:solidFill>
                    <a:schemeClr val="accent3"/>
                  </a:solidFill>
                </a:rPr>
                <a:t>Ein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durch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die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französische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Rechtssprechung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erweiterter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und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bestärkter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 smtClean="0">
                  <a:solidFill>
                    <a:schemeClr val="accent3"/>
                  </a:solidFill>
                </a:rPr>
                <a:t>Begriff</a:t>
              </a: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0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 smtClean="0"/>
              <a:t>Begriff</a:t>
            </a:r>
            <a:r>
              <a:rPr lang="fr-FR" dirty="0" smtClean="0"/>
              <a:t> </a:t>
            </a:r>
            <a:r>
              <a:rPr lang="fr-FR" dirty="0"/>
              <a:t>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447062" y="3238500"/>
            <a:ext cx="7581322" cy="381000"/>
            <a:chOff x="447062" y="1447604"/>
            <a:chExt cx="7581322" cy="381000"/>
          </a:xfrm>
        </p:grpSpPr>
        <p:sp>
          <p:nvSpPr>
            <p:cNvPr id="7" name="Rectangle 11"/>
            <p:cNvSpPr/>
            <p:nvPr/>
          </p:nvSpPr>
          <p:spPr bwMode="black">
            <a:xfrm>
              <a:off x="447062" y="1484784"/>
              <a:ext cx="302412" cy="306641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6000" bIns="0" anchor="t"/>
            <a:lstStyle/>
            <a:p>
              <a:pPr algn="r" defTabSz="97264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smtClean="0"/>
                <a:t>1</a:t>
              </a:r>
              <a:endParaRPr lang="fr-FR" sz="1600" b="1" dirty="0"/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1021628" y="1447604"/>
              <a:ext cx="70067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987" tIns="35987" rIns="91407" bIns="45704" anchor="ctr"/>
            <a:lstStyle/>
            <a:p>
              <a:pPr marL="0" lvl="1" defTabSz="972993">
                <a:spcBef>
                  <a:spcPct val="20000"/>
                </a:spcBef>
                <a:buClr>
                  <a:srgbClr val="660033"/>
                </a:buClr>
                <a:defRPr/>
              </a:pPr>
              <a:r>
                <a:rPr lang="fr-FR" sz="1600" kern="0" dirty="0" err="1" smtClean="0">
                  <a:solidFill>
                    <a:schemeClr val="accent3"/>
                  </a:solidFill>
                </a:rPr>
                <a:t>Eine</a:t>
              </a:r>
              <a:r>
                <a:rPr lang="fr-FR" sz="1600" kern="0" dirty="0" smtClean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kurze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Geschichte</a:t>
              </a:r>
              <a:r>
                <a:rPr lang="fr-FR" sz="1600" kern="0" dirty="0">
                  <a:solidFill>
                    <a:schemeClr val="accent3"/>
                  </a:solidFill>
                </a:rPr>
                <a:t> der « fraternité » in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Frankreich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und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ihre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Folgen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für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das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Recht</a:t>
              </a:r>
              <a:endParaRPr lang="fr-FR" sz="1600" kern="0" dirty="0">
                <a:solidFill>
                  <a:schemeClr val="accent3"/>
                </a:solidFill>
              </a:endParaRPr>
            </a:p>
            <a:p>
              <a:pPr marL="0" marR="0" lvl="1" indent="0" defTabSz="972993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660033"/>
                </a:buClr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2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13288" y="1162599"/>
            <a:ext cx="8713971" cy="5256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000000"/>
                </a:solidFill>
              </a:rPr>
              <a:t>Willkommen</a:t>
            </a:r>
            <a:r>
              <a:rPr lang="fr-FR" sz="1600" dirty="0" smtClean="0">
                <a:solidFill>
                  <a:srgbClr val="000000"/>
                </a:solidFill>
              </a:rPr>
              <a:t> in </a:t>
            </a:r>
            <a:r>
              <a:rPr lang="fr-FR" sz="1600" dirty="0" err="1" smtClean="0">
                <a:solidFill>
                  <a:srgbClr val="000000"/>
                </a:solidFill>
              </a:rPr>
              <a:t>Frankreich</a:t>
            </a:r>
            <a:r>
              <a:rPr lang="fr-FR" sz="1600" dirty="0" smtClean="0">
                <a:solidFill>
                  <a:srgbClr val="000000"/>
                </a:solidFill>
              </a:rPr>
              <a:t>! </a:t>
            </a:r>
            <a:r>
              <a:rPr lang="fr-FR" sz="1600" dirty="0" err="1" smtClean="0">
                <a:solidFill>
                  <a:srgbClr val="000000"/>
                </a:solidFill>
              </a:rPr>
              <a:t>Wie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viele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von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Ihnen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vielleicht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gesehen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haben</a:t>
            </a:r>
            <a:r>
              <a:rPr lang="fr-FR" sz="1600" dirty="0" smtClean="0">
                <a:solidFill>
                  <a:srgbClr val="000000"/>
                </a:solidFill>
              </a:rPr>
              <a:t>, </a:t>
            </a:r>
            <a:r>
              <a:rPr lang="fr-FR" sz="1600" dirty="0" err="1" smtClean="0">
                <a:solidFill>
                  <a:srgbClr val="000000"/>
                </a:solidFill>
              </a:rPr>
              <a:t>sind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drei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Worte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im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öffentlichen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Raum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weithin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sichtbar</a:t>
            </a:r>
            <a:r>
              <a:rPr lang="fr-FR" sz="1600" dirty="0" smtClean="0">
                <a:solidFill>
                  <a:srgbClr val="000000"/>
                </a:solidFill>
              </a:rPr>
              <a:t>: « Liberté, Egalité, Fraternité », « </a:t>
            </a:r>
            <a:r>
              <a:rPr lang="fr-FR" sz="1600" dirty="0" err="1" smtClean="0">
                <a:solidFill>
                  <a:srgbClr val="000000"/>
                </a:solidFill>
              </a:rPr>
              <a:t>Freiheit</a:t>
            </a:r>
            <a:r>
              <a:rPr lang="fr-FR" sz="1600" dirty="0" smtClean="0">
                <a:solidFill>
                  <a:srgbClr val="000000"/>
                </a:solidFill>
              </a:rPr>
              <a:t>, </a:t>
            </a:r>
            <a:r>
              <a:rPr lang="fr-FR" sz="1600" dirty="0" err="1" smtClean="0">
                <a:solidFill>
                  <a:srgbClr val="000000"/>
                </a:solidFill>
              </a:rPr>
              <a:t>Gleichheit</a:t>
            </a:r>
            <a:r>
              <a:rPr lang="fr-FR" sz="1600" dirty="0" smtClean="0">
                <a:solidFill>
                  <a:srgbClr val="000000"/>
                </a:solidFill>
              </a:rPr>
              <a:t>, </a:t>
            </a:r>
            <a:r>
              <a:rPr lang="fr-FR" sz="1600" dirty="0" err="1" smtClean="0">
                <a:solidFill>
                  <a:srgbClr val="000000"/>
                </a:solidFill>
              </a:rPr>
              <a:t>Brüderlichkeit</a:t>
            </a:r>
            <a:r>
              <a:rPr lang="fr-FR" sz="1600" dirty="0" smtClean="0">
                <a:solidFill>
                  <a:srgbClr val="000000"/>
                </a:solidFill>
              </a:rPr>
              <a:t> ».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000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000000"/>
                </a:solidFill>
              </a:rPr>
              <a:t>Diese</a:t>
            </a:r>
            <a:r>
              <a:rPr lang="fr-FR" sz="1600" dirty="0" smtClean="0">
                <a:solidFill>
                  <a:srgbClr val="000000"/>
                </a:solidFill>
              </a:rPr>
              <a:t> 3 </a:t>
            </a:r>
            <a:r>
              <a:rPr lang="fr-FR" sz="1600" dirty="0" err="1" smtClean="0">
                <a:solidFill>
                  <a:srgbClr val="000000"/>
                </a:solidFill>
              </a:rPr>
              <a:t>Worte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stellen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das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Motto</a:t>
            </a:r>
            <a:r>
              <a:rPr lang="fr-FR" sz="1600" dirty="0" smtClean="0">
                <a:solidFill>
                  <a:srgbClr val="000000"/>
                </a:solidFill>
              </a:rPr>
              <a:t> der </a:t>
            </a:r>
            <a:r>
              <a:rPr lang="fr-FR" sz="1600" dirty="0" err="1" smtClean="0">
                <a:solidFill>
                  <a:srgbClr val="000000"/>
                </a:solidFill>
              </a:rPr>
              <a:t>Republik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Frankreich</a:t>
            </a:r>
            <a:r>
              <a:rPr lang="fr-FR" sz="1600" dirty="0" smtClean="0">
                <a:solidFill>
                  <a:srgbClr val="000000"/>
                </a:solidFill>
              </a:rPr>
              <a:t> dar, </a:t>
            </a:r>
            <a:r>
              <a:rPr lang="fr-FR" sz="1600" dirty="0" err="1" smtClean="0">
                <a:solidFill>
                  <a:srgbClr val="000000"/>
                </a:solidFill>
              </a:rPr>
              <a:t>wie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Sie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unten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auf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ihrem</a:t>
            </a:r>
            <a:r>
              <a:rPr lang="fr-FR" sz="1600" dirty="0" smtClean="0">
                <a:solidFill>
                  <a:srgbClr val="000000"/>
                </a:solidFill>
              </a:rPr>
              <a:t> Logo </a:t>
            </a:r>
            <a:r>
              <a:rPr lang="fr-FR" sz="1600" dirty="0" err="1" smtClean="0">
                <a:solidFill>
                  <a:srgbClr val="000000"/>
                </a:solidFill>
              </a:rPr>
              <a:t>sehen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können</a:t>
            </a:r>
            <a:r>
              <a:rPr lang="fr-FR" sz="1600" dirty="0" smtClean="0">
                <a:solidFill>
                  <a:srgbClr val="000000"/>
                </a:solidFill>
              </a:rPr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0000"/>
              </a:solidFill>
            </a:endParaRPr>
          </a:p>
          <a:p>
            <a:pPr lvl="0" algn="just"/>
            <a:endParaRPr lang="fr-FR" sz="1600" dirty="0" smtClean="0">
              <a:solidFill>
                <a:srgbClr val="00000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0000"/>
              </a:solidFill>
            </a:endParaRPr>
          </a:p>
          <a:p>
            <a:pPr lvl="0" algn="just"/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95575" y="599653"/>
            <a:ext cx="8764384" cy="333131"/>
          </a:xfrm>
        </p:spPr>
        <p:txBody>
          <a:bodyPr/>
          <a:lstStyle/>
          <a:p>
            <a:r>
              <a:rPr lang="fr-FR" dirty="0" err="1" smtClean="0"/>
              <a:t>Ein</a:t>
            </a:r>
            <a:r>
              <a:rPr lang="fr-FR" dirty="0" smtClean="0"/>
              <a:t> in der </a:t>
            </a:r>
            <a:r>
              <a:rPr lang="fr-FR" dirty="0" err="1" smtClean="0"/>
              <a:t>Geschichte</a:t>
            </a:r>
            <a:r>
              <a:rPr lang="fr-FR" dirty="0" smtClean="0"/>
              <a:t> der </a:t>
            </a:r>
            <a:r>
              <a:rPr lang="fr-FR" dirty="0" err="1" smtClean="0"/>
              <a:t>französischen</a:t>
            </a:r>
            <a:r>
              <a:rPr lang="fr-FR" dirty="0" smtClean="0"/>
              <a:t> </a:t>
            </a:r>
            <a:r>
              <a:rPr lang="fr-FR" dirty="0" err="1" smtClean="0"/>
              <a:t>Republik</a:t>
            </a:r>
            <a:r>
              <a:rPr lang="fr-FR" dirty="0" smtClean="0"/>
              <a:t> </a:t>
            </a:r>
            <a:r>
              <a:rPr lang="fr-FR" dirty="0" err="1" smtClean="0"/>
              <a:t>tief</a:t>
            </a:r>
            <a:r>
              <a:rPr lang="fr-FR" dirty="0" smtClean="0"/>
              <a:t> </a:t>
            </a:r>
            <a:r>
              <a:rPr lang="fr-FR" dirty="0" err="1" smtClean="0"/>
              <a:t>verwurzelter</a:t>
            </a:r>
            <a:r>
              <a:rPr lang="fr-FR" dirty="0" smtClean="0"/>
              <a:t> </a:t>
            </a:r>
            <a:r>
              <a:rPr lang="fr-FR" dirty="0" err="1" smtClean="0"/>
              <a:t>Begriff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53" y="3981195"/>
            <a:ext cx="2205492" cy="12392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980" y="4745783"/>
            <a:ext cx="1969785" cy="14773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96" y="4973559"/>
            <a:ext cx="1556403" cy="103500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2513486" y="2214841"/>
            <a:ext cx="4117028" cy="1030313"/>
            <a:chOff x="3832933" y="2214841"/>
            <a:chExt cx="4117028" cy="103031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2933" y="2370751"/>
              <a:ext cx="1471977" cy="864096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0112" y="2214841"/>
              <a:ext cx="97544" cy="1030313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5789721" y="2599192"/>
              <a:ext cx="21602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i="1" dirty="0" err="1" smtClean="0">
                  <a:solidFill>
                    <a:schemeClr val="accent3"/>
                  </a:solidFill>
                </a:rPr>
                <a:t>Offizielles</a:t>
              </a:r>
              <a:r>
                <a:rPr lang="fr-FR" sz="1100" i="1" dirty="0" smtClean="0">
                  <a:solidFill>
                    <a:schemeClr val="accent3"/>
                  </a:solidFill>
                </a:rPr>
                <a:t> Logo der </a:t>
              </a:r>
              <a:r>
                <a:rPr lang="fr-FR" sz="1100" i="1" dirty="0" err="1" smtClean="0">
                  <a:solidFill>
                    <a:schemeClr val="accent3"/>
                  </a:solidFill>
                </a:rPr>
                <a:t>Republik</a:t>
              </a:r>
              <a:r>
                <a:rPr lang="fr-FR" sz="1100" i="1" dirty="0" smtClean="0">
                  <a:solidFill>
                    <a:schemeClr val="accent3"/>
                  </a:solidFill>
                </a:rPr>
                <a:t> </a:t>
              </a:r>
              <a:r>
                <a:rPr lang="fr-FR" sz="1100" i="1" dirty="0" err="1" smtClean="0">
                  <a:solidFill>
                    <a:schemeClr val="accent3"/>
                  </a:solidFill>
                </a:rPr>
                <a:t>Frankreich</a:t>
              </a:r>
              <a:endParaRPr lang="en-US" sz="1100" i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5" name="Freeform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94562B-013A-480B-A08F-1A9A34ABECEE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5523946" y="3413159"/>
            <a:ext cx="2958432" cy="3134131"/>
          </a:xfrm>
          <a:custGeom>
            <a:avLst/>
            <a:gdLst>
              <a:gd name="T0" fmla="*/ 116 w 202"/>
              <a:gd name="T1" fmla="*/ 174 h 184"/>
              <a:gd name="T2" fmla="*/ 95 w 202"/>
              <a:gd name="T3" fmla="*/ 179 h 184"/>
              <a:gd name="T4" fmla="*/ 85 w 202"/>
              <a:gd name="T5" fmla="*/ 176 h 184"/>
              <a:gd name="T6" fmla="*/ 77 w 202"/>
              <a:gd name="T7" fmla="*/ 171 h 184"/>
              <a:gd name="T8" fmla="*/ 60 w 202"/>
              <a:gd name="T9" fmla="*/ 174 h 184"/>
              <a:gd name="T10" fmla="*/ 46 w 202"/>
              <a:gd name="T11" fmla="*/ 177 h 184"/>
              <a:gd name="T12" fmla="*/ 34 w 202"/>
              <a:gd name="T13" fmla="*/ 177 h 184"/>
              <a:gd name="T14" fmla="*/ 28 w 202"/>
              <a:gd name="T15" fmla="*/ 180 h 184"/>
              <a:gd name="T16" fmla="*/ 16 w 202"/>
              <a:gd name="T17" fmla="*/ 179 h 184"/>
              <a:gd name="T18" fmla="*/ 13 w 202"/>
              <a:gd name="T19" fmla="*/ 166 h 184"/>
              <a:gd name="T20" fmla="*/ 16 w 202"/>
              <a:gd name="T21" fmla="*/ 151 h 184"/>
              <a:gd name="T22" fmla="*/ 14 w 202"/>
              <a:gd name="T23" fmla="*/ 140 h 184"/>
              <a:gd name="T24" fmla="*/ 13 w 202"/>
              <a:gd name="T25" fmla="*/ 128 h 184"/>
              <a:gd name="T26" fmla="*/ 11 w 202"/>
              <a:gd name="T27" fmla="*/ 116 h 184"/>
              <a:gd name="T28" fmla="*/ 7 w 202"/>
              <a:gd name="T29" fmla="*/ 104 h 184"/>
              <a:gd name="T30" fmla="*/ 6 w 202"/>
              <a:gd name="T31" fmla="*/ 92 h 184"/>
              <a:gd name="T32" fmla="*/ 5 w 202"/>
              <a:gd name="T33" fmla="*/ 79 h 184"/>
              <a:gd name="T34" fmla="*/ 8 w 202"/>
              <a:gd name="T35" fmla="*/ 65 h 184"/>
              <a:gd name="T36" fmla="*/ 11 w 202"/>
              <a:gd name="T37" fmla="*/ 54 h 184"/>
              <a:gd name="T38" fmla="*/ 13 w 202"/>
              <a:gd name="T39" fmla="*/ 43 h 184"/>
              <a:gd name="T40" fmla="*/ 9 w 202"/>
              <a:gd name="T41" fmla="*/ 31 h 184"/>
              <a:gd name="T42" fmla="*/ 14 w 202"/>
              <a:gd name="T43" fmla="*/ 21 h 184"/>
              <a:gd name="T44" fmla="*/ 23 w 202"/>
              <a:gd name="T45" fmla="*/ 12 h 184"/>
              <a:gd name="T46" fmla="*/ 37 w 202"/>
              <a:gd name="T47" fmla="*/ 8 h 184"/>
              <a:gd name="T48" fmla="*/ 58 w 202"/>
              <a:gd name="T49" fmla="*/ 7 h 184"/>
              <a:gd name="T50" fmla="*/ 67 w 202"/>
              <a:gd name="T51" fmla="*/ 8 h 184"/>
              <a:gd name="T52" fmla="*/ 76 w 202"/>
              <a:gd name="T53" fmla="*/ 9 h 184"/>
              <a:gd name="T54" fmla="*/ 52 w 202"/>
              <a:gd name="T55" fmla="*/ 29 h 184"/>
              <a:gd name="T56" fmla="*/ 80 w 202"/>
              <a:gd name="T57" fmla="*/ 8 h 184"/>
              <a:gd name="T58" fmla="*/ 99 w 202"/>
              <a:gd name="T59" fmla="*/ 2 h 184"/>
              <a:gd name="T60" fmla="*/ 99 w 202"/>
              <a:gd name="T61" fmla="*/ 15 h 184"/>
              <a:gd name="T62" fmla="*/ 103 w 202"/>
              <a:gd name="T63" fmla="*/ 14 h 184"/>
              <a:gd name="T64" fmla="*/ 125 w 202"/>
              <a:gd name="T65" fmla="*/ 1 h 184"/>
              <a:gd name="T66" fmla="*/ 127 w 202"/>
              <a:gd name="T67" fmla="*/ 8 h 184"/>
              <a:gd name="T68" fmla="*/ 141 w 202"/>
              <a:gd name="T69" fmla="*/ 3 h 184"/>
              <a:gd name="T70" fmla="*/ 151 w 202"/>
              <a:gd name="T71" fmla="*/ 6 h 184"/>
              <a:gd name="T72" fmla="*/ 164 w 202"/>
              <a:gd name="T73" fmla="*/ 4 h 184"/>
              <a:gd name="T74" fmla="*/ 174 w 202"/>
              <a:gd name="T75" fmla="*/ 6 h 184"/>
              <a:gd name="T76" fmla="*/ 185 w 202"/>
              <a:gd name="T77" fmla="*/ 6 h 184"/>
              <a:gd name="T78" fmla="*/ 195 w 202"/>
              <a:gd name="T79" fmla="*/ 13 h 184"/>
              <a:gd name="T80" fmla="*/ 192 w 202"/>
              <a:gd name="T81" fmla="*/ 22 h 184"/>
              <a:gd name="T82" fmla="*/ 195 w 202"/>
              <a:gd name="T83" fmla="*/ 30 h 184"/>
              <a:gd name="T84" fmla="*/ 193 w 202"/>
              <a:gd name="T85" fmla="*/ 48 h 184"/>
              <a:gd name="T86" fmla="*/ 199 w 202"/>
              <a:gd name="T87" fmla="*/ 52 h 184"/>
              <a:gd name="T88" fmla="*/ 199 w 202"/>
              <a:gd name="T89" fmla="*/ 58 h 184"/>
              <a:gd name="T90" fmla="*/ 199 w 202"/>
              <a:gd name="T91" fmla="*/ 74 h 184"/>
              <a:gd name="T92" fmla="*/ 191 w 202"/>
              <a:gd name="T93" fmla="*/ 89 h 184"/>
              <a:gd name="T94" fmla="*/ 194 w 202"/>
              <a:gd name="T95" fmla="*/ 100 h 184"/>
              <a:gd name="T96" fmla="*/ 200 w 202"/>
              <a:gd name="T97" fmla="*/ 111 h 184"/>
              <a:gd name="T98" fmla="*/ 196 w 202"/>
              <a:gd name="T99" fmla="*/ 128 h 184"/>
              <a:gd name="T100" fmla="*/ 200 w 202"/>
              <a:gd name="T101" fmla="*/ 138 h 184"/>
              <a:gd name="T102" fmla="*/ 197 w 202"/>
              <a:gd name="T103" fmla="*/ 154 h 184"/>
              <a:gd name="T104" fmla="*/ 190 w 202"/>
              <a:gd name="T105" fmla="*/ 171 h 184"/>
              <a:gd name="T106" fmla="*/ 177 w 202"/>
              <a:gd name="T107" fmla="*/ 178 h 184"/>
              <a:gd name="T108" fmla="*/ 165 w 202"/>
              <a:gd name="T109" fmla="*/ 176 h 184"/>
              <a:gd name="T110" fmla="*/ 153 w 202"/>
              <a:gd name="T111" fmla="*/ 175 h 184"/>
              <a:gd name="T112" fmla="*/ 140 w 202"/>
              <a:gd name="T113" fmla="*/ 175 h 184"/>
              <a:gd name="T114" fmla="*/ 130 w 202"/>
              <a:gd name="T115" fmla="*/ 176 h 184"/>
              <a:gd name="T116" fmla="*/ 41 w 202"/>
              <a:gd name="T117" fmla="*/ 163 h 184"/>
              <a:gd name="T118" fmla="*/ 21 w 202"/>
              <a:gd name="T119" fmla="*/ 127 h 184"/>
              <a:gd name="T120" fmla="*/ 21 w 202"/>
              <a:gd name="T121" fmla="*/ 12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" h="184">
                <a:moveTo>
                  <a:pt x="126" y="177"/>
                </a:moveTo>
                <a:cubicBezTo>
                  <a:pt x="124" y="177"/>
                  <a:pt x="123" y="179"/>
                  <a:pt x="121" y="178"/>
                </a:cubicBezTo>
                <a:cubicBezTo>
                  <a:pt x="119" y="176"/>
                  <a:pt x="118" y="175"/>
                  <a:pt x="119" y="173"/>
                </a:cubicBezTo>
                <a:cubicBezTo>
                  <a:pt x="118" y="174"/>
                  <a:pt x="117" y="174"/>
                  <a:pt x="116" y="174"/>
                </a:cubicBezTo>
                <a:cubicBezTo>
                  <a:pt x="114" y="175"/>
                  <a:pt x="112" y="177"/>
                  <a:pt x="111" y="178"/>
                </a:cubicBezTo>
                <a:cubicBezTo>
                  <a:pt x="107" y="179"/>
                  <a:pt x="107" y="179"/>
                  <a:pt x="104" y="177"/>
                </a:cubicBezTo>
                <a:cubicBezTo>
                  <a:pt x="102" y="178"/>
                  <a:pt x="101" y="178"/>
                  <a:pt x="98" y="178"/>
                </a:cubicBezTo>
                <a:cubicBezTo>
                  <a:pt x="97" y="177"/>
                  <a:pt x="96" y="178"/>
                  <a:pt x="95" y="179"/>
                </a:cubicBezTo>
                <a:cubicBezTo>
                  <a:pt x="93" y="179"/>
                  <a:pt x="91" y="180"/>
                  <a:pt x="89" y="181"/>
                </a:cubicBezTo>
                <a:cubicBezTo>
                  <a:pt x="88" y="181"/>
                  <a:pt x="87" y="182"/>
                  <a:pt x="86" y="180"/>
                </a:cubicBezTo>
                <a:cubicBezTo>
                  <a:pt x="86" y="179"/>
                  <a:pt x="85" y="179"/>
                  <a:pt x="85" y="178"/>
                </a:cubicBezTo>
                <a:cubicBezTo>
                  <a:pt x="85" y="177"/>
                  <a:pt x="85" y="177"/>
                  <a:pt x="85" y="176"/>
                </a:cubicBezTo>
                <a:cubicBezTo>
                  <a:pt x="86" y="175"/>
                  <a:pt x="87" y="174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71"/>
                  <a:pt x="84" y="172"/>
                  <a:pt x="83" y="173"/>
                </a:cubicBezTo>
                <a:cubicBezTo>
                  <a:pt x="80" y="176"/>
                  <a:pt x="78" y="174"/>
                  <a:pt x="77" y="171"/>
                </a:cubicBezTo>
                <a:cubicBezTo>
                  <a:pt x="74" y="172"/>
                  <a:pt x="70" y="173"/>
                  <a:pt x="68" y="175"/>
                </a:cubicBezTo>
                <a:cubicBezTo>
                  <a:pt x="66" y="176"/>
                  <a:pt x="65" y="177"/>
                  <a:pt x="64" y="177"/>
                </a:cubicBezTo>
                <a:cubicBezTo>
                  <a:pt x="63" y="178"/>
                  <a:pt x="62" y="177"/>
                  <a:pt x="61" y="176"/>
                </a:cubicBezTo>
                <a:cubicBezTo>
                  <a:pt x="61" y="176"/>
                  <a:pt x="61" y="175"/>
                  <a:pt x="60" y="174"/>
                </a:cubicBezTo>
                <a:cubicBezTo>
                  <a:pt x="58" y="175"/>
                  <a:pt x="57" y="176"/>
                  <a:pt x="55" y="177"/>
                </a:cubicBezTo>
                <a:cubicBezTo>
                  <a:pt x="54" y="179"/>
                  <a:pt x="52" y="180"/>
                  <a:pt x="51" y="181"/>
                </a:cubicBezTo>
                <a:cubicBezTo>
                  <a:pt x="49" y="183"/>
                  <a:pt x="46" y="182"/>
                  <a:pt x="46" y="179"/>
                </a:cubicBezTo>
                <a:cubicBezTo>
                  <a:pt x="46" y="178"/>
                  <a:pt x="46" y="178"/>
                  <a:pt x="46" y="177"/>
                </a:cubicBezTo>
                <a:cubicBezTo>
                  <a:pt x="44" y="179"/>
                  <a:pt x="42" y="180"/>
                  <a:pt x="41" y="181"/>
                </a:cubicBezTo>
                <a:cubicBezTo>
                  <a:pt x="39" y="182"/>
                  <a:pt x="38" y="183"/>
                  <a:pt x="37" y="184"/>
                </a:cubicBezTo>
                <a:cubicBezTo>
                  <a:pt x="36" y="184"/>
                  <a:pt x="35" y="184"/>
                  <a:pt x="34" y="183"/>
                </a:cubicBezTo>
                <a:cubicBezTo>
                  <a:pt x="32" y="182"/>
                  <a:pt x="32" y="179"/>
                  <a:pt x="34" y="177"/>
                </a:cubicBezTo>
                <a:cubicBezTo>
                  <a:pt x="34" y="177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6"/>
                  <a:pt x="33" y="177"/>
                  <a:pt x="32" y="178"/>
                </a:cubicBezTo>
                <a:cubicBezTo>
                  <a:pt x="31" y="179"/>
                  <a:pt x="30" y="180"/>
                  <a:pt x="28" y="180"/>
                </a:cubicBezTo>
                <a:cubicBezTo>
                  <a:pt x="27" y="181"/>
                  <a:pt x="26" y="181"/>
                  <a:pt x="25" y="180"/>
                </a:cubicBezTo>
                <a:cubicBezTo>
                  <a:pt x="24" y="178"/>
                  <a:pt x="23" y="178"/>
                  <a:pt x="24" y="176"/>
                </a:cubicBezTo>
                <a:cubicBezTo>
                  <a:pt x="22" y="177"/>
                  <a:pt x="21" y="178"/>
                  <a:pt x="20" y="179"/>
                </a:cubicBezTo>
                <a:cubicBezTo>
                  <a:pt x="19" y="180"/>
                  <a:pt x="17" y="180"/>
                  <a:pt x="16" y="179"/>
                </a:cubicBezTo>
                <a:cubicBezTo>
                  <a:pt x="16" y="179"/>
                  <a:pt x="15" y="178"/>
                  <a:pt x="15" y="178"/>
                </a:cubicBezTo>
                <a:cubicBezTo>
                  <a:pt x="14" y="177"/>
                  <a:pt x="14" y="176"/>
                  <a:pt x="15" y="174"/>
                </a:cubicBezTo>
                <a:cubicBezTo>
                  <a:pt x="12" y="174"/>
                  <a:pt x="10" y="172"/>
                  <a:pt x="11" y="171"/>
                </a:cubicBezTo>
                <a:cubicBezTo>
                  <a:pt x="11" y="169"/>
                  <a:pt x="13" y="167"/>
                  <a:pt x="13" y="166"/>
                </a:cubicBezTo>
                <a:cubicBezTo>
                  <a:pt x="12" y="164"/>
                  <a:pt x="11" y="163"/>
                  <a:pt x="9" y="161"/>
                </a:cubicBezTo>
                <a:cubicBezTo>
                  <a:pt x="12" y="157"/>
                  <a:pt x="16" y="154"/>
                  <a:pt x="18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7" y="149"/>
                  <a:pt x="17" y="150"/>
                  <a:pt x="16" y="151"/>
                </a:cubicBezTo>
                <a:cubicBezTo>
                  <a:pt x="14" y="152"/>
                  <a:pt x="12" y="151"/>
                  <a:pt x="11" y="149"/>
                </a:cubicBezTo>
                <a:cubicBezTo>
                  <a:pt x="10" y="148"/>
                  <a:pt x="11" y="147"/>
                  <a:pt x="12" y="146"/>
                </a:cubicBezTo>
                <a:cubicBezTo>
                  <a:pt x="14" y="143"/>
                  <a:pt x="16" y="140"/>
                  <a:pt x="18" y="137"/>
                </a:cubicBezTo>
                <a:cubicBezTo>
                  <a:pt x="17" y="138"/>
                  <a:pt x="15" y="139"/>
                  <a:pt x="14" y="140"/>
                </a:cubicBezTo>
                <a:cubicBezTo>
                  <a:pt x="12" y="141"/>
                  <a:pt x="10" y="141"/>
                  <a:pt x="9" y="140"/>
                </a:cubicBezTo>
                <a:cubicBezTo>
                  <a:pt x="8" y="139"/>
                  <a:pt x="7" y="137"/>
                  <a:pt x="8" y="135"/>
                </a:cubicBezTo>
                <a:cubicBezTo>
                  <a:pt x="9" y="133"/>
                  <a:pt x="11" y="131"/>
                  <a:pt x="12" y="129"/>
                </a:cubicBezTo>
                <a:cubicBezTo>
                  <a:pt x="12" y="128"/>
                  <a:pt x="13" y="128"/>
                  <a:pt x="13" y="128"/>
                </a:cubicBezTo>
                <a:cubicBezTo>
                  <a:pt x="10" y="128"/>
                  <a:pt x="8" y="126"/>
                  <a:pt x="8" y="124"/>
                </a:cubicBezTo>
                <a:cubicBezTo>
                  <a:pt x="8" y="123"/>
                  <a:pt x="9" y="122"/>
                  <a:pt x="9" y="121"/>
                </a:cubicBezTo>
                <a:cubicBezTo>
                  <a:pt x="10" y="120"/>
                  <a:pt x="12" y="118"/>
                  <a:pt x="13" y="116"/>
                </a:cubicBezTo>
                <a:cubicBezTo>
                  <a:pt x="12" y="116"/>
                  <a:pt x="12" y="116"/>
                  <a:pt x="11" y="116"/>
                </a:cubicBezTo>
                <a:cubicBezTo>
                  <a:pt x="9" y="117"/>
                  <a:pt x="7" y="115"/>
                  <a:pt x="7" y="113"/>
                </a:cubicBezTo>
                <a:cubicBezTo>
                  <a:pt x="7" y="112"/>
                  <a:pt x="7" y="111"/>
                  <a:pt x="8" y="110"/>
                </a:cubicBezTo>
                <a:cubicBezTo>
                  <a:pt x="9" y="108"/>
                  <a:pt x="11" y="106"/>
                  <a:pt x="13" y="104"/>
                </a:cubicBezTo>
                <a:cubicBezTo>
                  <a:pt x="11" y="104"/>
                  <a:pt x="9" y="106"/>
                  <a:pt x="7" y="104"/>
                </a:cubicBezTo>
                <a:cubicBezTo>
                  <a:pt x="6" y="104"/>
                  <a:pt x="6" y="102"/>
                  <a:pt x="5" y="101"/>
                </a:cubicBezTo>
                <a:cubicBezTo>
                  <a:pt x="7" y="99"/>
                  <a:pt x="8" y="98"/>
                  <a:pt x="9" y="96"/>
                </a:cubicBezTo>
                <a:cubicBezTo>
                  <a:pt x="8" y="95"/>
                  <a:pt x="8" y="94"/>
                  <a:pt x="7" y="92"/>
                </a:cubicBezTo>
                <a:cubicBezTo>
                  <a:pt x="7" y="92"/>
                  <a:pt x="6" y="92"/>
                  <a:pt x="6" y="92"/>
                </a:cubicBezTo>
                <a:cubicBezTo>
                  <a:pt x="4" y="91"/>
                  <a:pt x="3" y="88"/>
                  <a:pt x="4" y="86"/>
                </a:cubicBezTo>
                <a:cubicBezTo>
                  <a:pt x="4" y="86"/>
                  <a:pt x="5" y="86"/>
                  <a:pt x="5" y="85"/>
                </a:cubicBezTo>
                <a:cubicBezTo>
                  <a:pt x="6" y="85"/>
                  <a:pt x="6" y="84"/>
                  <a:pt x="5" y="83"/>
                </a:cubicBezTo>
                <a:cubicBezTo>
                  <a:pt x="4" y="82"/>
                  <a:pt x="4" y="81"/>
                  <a:pt x="5" y="79"/>
                </a:cubicBezTo>
                <a:cubicBezTo>
                  <a:pt x="6" y="77"/>
                  <a:pt x="7" y="76"/>
                  <a:pt x="8" y="74"/>
                </a:cubicBezTo>
                <a:cubicBezTo>
                  <a:pt x="9" y="74"/>
                  <a:pt x="8" y="73"/>
                  <a:pt x="8" y="73"/>
                </a:cubicBezTo>
                <a:cubicBezTo>
                  <a:pt x="5" y="70"/>
                  <a:pt x="6" y="69"/>
                  <a:pt x="8" y="67"/>
                </a:cubicBezTo>
                <a:cubicBezTo>
                  <a:pt x="9" y="66"/>
                  <a:pt x="9" y="65"/>
                  <a:pt x="8" y="65"/>
                </a:cubicBezTo>
                <a:cubicBezTo>
                  <a:pt x="6" y="62"/>
                  <a:pt x="6" y="63"/>
                  <a:pt x="8" y="60"/>
                </a:cubicBezTo>
                <a:cubicBezTo>
                  <a:pt x="10" y="57"/>
                  <a:pt x="12" y="55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2" y="54"/>
                  <a:pt x="11" y="54"/>
                </a:cubicBezTo>
                <a:cubicBezTo>
                  <a:pt x="10" y="56"/>
                  <a:pt x="8" y="58"/>
                  <a:pt x="6" y="60"/>
                </a:cubicBezTo>
                <a:cubicBezTo>
                  <a:pt x="5" y="62"/>
                  <a:pt x="3" y="62"/>
                  <a:pt x="2" y="60"/>
                </a:cubicBezTo>
                <a:cubicBezTo>
                  <a:pt x="0" y="57"/>
                  <a:pt x="2" y="55"/>
                  <a:pt x="3" y="54"/>
                </a:cubicBezTo>
                <a:cubicBezTo>
                  <a:pt x="6" y="50"/>
                  <a:pt x="10" y="47"/>
                  <a:pt x="13" y="43"/>
                </a:cubicBezTo>
                <a:cubicBezTo>
                  <a:pt x="11" y="44"/>
                  <a:pt x="8" y="42"/>
                  <a:pt x="8" y="39"/>
                </a:cubicBezTo>
                <a:cubicBezTo>
                  <a:pt x="8" y="38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0" y="34"/>
                  <a:pt x="10" y="32"/>
                  <a:pt x="9" y="31"/>
                </a:cubicBezTo>
                <a:cubicBezTo>
                  <a:pt x="9" y="30"/>
                  <a:pt x="9" y="29"/>
                  <a:pt x="10" y="29"/>
                </a:cubicBezTo>
                <a:cubicBezTo>
                  <a:pt x="11" y="28"/>
                  <a:pt x="13" y="27"/>
                  <a:pt x="14" y="25"/>
                </a:cubicBezTo>
                <a:cubicBezTo>
                  <a:pt x="14" y="25"/>
                  <a:pt x="15" y="24"/>
                  <a:pt x="15" y="24"/>
                </a:cubicBezTo>
                <a:cubicBezTo>
                  <a:pt x="14" y="23"/>
                  <a:pt x="15" y="22"/>
                  <a:pt x="14" y="21"/>
                </a:cubicBezTo>
                <a:cubicBezTo>
                  <a:pt x="13" y="21"/>
                  <a:pt x="13" y="19"/>
                  <a:pt x="14" y="19"/>
                </a:cubicBezTo>
                <a:cubicBezTo>
                  <a:pt x="15" y="17"/>
                  <a:pt x="16" y="16"/>
                  <a:pt x="18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1" y="11"/>
                  <a:pt x="22" y="11"/>
                  <a:pt x="23" y="12"/>
                </a:cubicBezTo>
                <a:cubicBezTo>
                  <a:pt x="24" y="13"/>
                  <a:pt x="26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3" y="12"/>
                  <a:pt x="35" y="10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3" y="10"/>
                  <a:pt x="43" y="12"/>
                </a:cubicBezTo>
                <a:cubicBezTo>
                  <a:pt x="46" y="10"/>
                  <a:pt x="49" y="8"/>
                  <a:pt x="52" y="5"/>
                </a:cubicBezTo>
                <a:cubicBezTo>
                  <a:pt x="54" y="3"/>
                  <a:pt x="57" y="4"/>
                  <a:pt x="58" y="7"/>
                </a:cubicBezTo>
                <a:cubicBezTo>
                  <a:pt x="58" y="7"/>
                  <a:pt x="58" y="8"/>
                  <a:pt x="58" y="9"/>
                </a:cubicBezTo>
                <a:cubicBezTo>
                  <a:pt x="59" y="8"/>
                  <a:pt x="60" y="7"/>
                  <a:pt x="61" y="6"/>
                </a:cubicBezTo>
                <a:cubicBezTo>
                  <a:pt x="62" y="4"/>
                  <a:pt x="64" y="4"/>
                  <a:pt x="65" y="6"/>
                </a:cubicBezTo>
                <a:cubicBezTo>
                  <a:pt x="66" y="6"/>
                  <a:pt x="67" y="7"/>
                  <a:pt x="67" y="8"/>
                </a:cubicBezTo>
                <a:cubicBezTo>
                  <a:pt x="67" y="8"/>
                  <a:pt x="68" y="8"/>
                  <a:pt x="68" y="8"/>
                </a:cubicBezTo>
                <a:cubicBezTo>
                  <a:pt x="70" y="6"/>
                  <a:pt x="71" y="5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5" y="4"/>
                  <a:pt x="77" y="7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1" y="14"/>
                  <a:pt x="65" y="18"/>
                  <a:pt x="60" y="22"/>
                </a:cubicBezTo>
                <a:cubicBezTo>
                  <a:pt x="58" y="24"/>
                  <a:pt x="56" y="26"/>
                  <a:pt x="53" y="28"/>
                </a:cubicBezTo>
                <a:cubicBezTo>
                  <a:pt x="53" y="29"/>
                  <a:pt x="52" y="29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8" y="25"/>
                  <a:pt x="62" y="22"/>
                  <a:pt x="66" y="19"/>
                </a:cubicBezTo>
                <a:cubicBezTo>
                  <a:pt x="69" y="17"/>
                  <a:pt x="72" y="14"/>
                  <a:pt x="75" y="12"/>
                </a:cubicBezTo>
                <a:cubicBezTo>
                  <a:pt x="76" y="11"/>
                  <a:pt x="78" y="10"/>
                  <a:pt x="80" y="8"/>
                </a:cubicBezTo>
                <a:cubicBezTo>
                  <a:pt x="80" y="8"/>
                  <a:pt x="83" y="9"/>
                  <a:pt x="83" y="10"/>
                </a:cubicBezTo>
                <a:cubicBezTo>
                  <a:pt x="83" y="11"/>
                  <a:pt x="83" y="11"/>
                  <a:pt x="84" y="12"/>
                </a:cubicBezTo>
                <a:cubicBezTo>
                  <a:pt x="86" y="10"/>
                  <a:pt x="88" y="9"/>
                  <a:pt x="91" y="7"/>
                </a:cubicBezTo>
                <a:cubicBezTo>
                  <a:pt x="94" y="6"/>
                  <a:pt x="96" y="4"/>
                  <a:pt x="99" y="2"/>
                </a:cubicBezTo>
                <a:cubicBezTo>
                  <a:pt x="100" y="1"/>
                  <a:pt x="101" y="1"/>
                  <a:pt x="102" y="2"/>
                </a:cubicBezTo>
                <a:cubicBezTo>
                  <a:pt x="104" y="3"/>
                  <a:pt x="105" y="4"/>
                  <a:pt x="107" y="5"/>
                </a:cubicBezTo>
                <a:cubicBezTo>
                  <a:pt x="108" y="6"/>
                  <a:pt x="108" y="7"/>
                  <a:pt x="107" y="8"/>
                </a:cubicBezTo>
                <a:cubicBezTo>
                  <a:pt x="105" y="11"/>
                  <a:pt x="102" y="13"/>
                  <a:pt x="99" y="15"/>
                </a:cubicBezTo>
                <a:cubicBezTo>
                  <a:pt x="98" y="16"/>
                  <a:pt x="97" y="17"/>
                  <a:pt x="96" y="18"/>
                </a:cubicBezTo>
                <a:cubicBezTo>
                  <a:pt x="96" y="18"/>
                  <a:pt x="97" y="18"/>
                  <a:pt x="97" y="18"/>
                </a:cubicBezTo>
                <a:cubicBezTo>
                  <a:pt x="98" y="17"/>
                  <a:pt x="100" y="15"/>
                  <a:pt x="102" y="14"/>
                </a:cubicBezTo>
                <a:cubicBezTo>
                  <a:pt x="102" y="14"/>
                  <a:pt x="103" y="13"/>
                  <a:pt x="103" y="14"/>
                </a:cubicBezTo>
                <a:cubicBezTo>
                  <a:pt x="104" y="14"/>
                  <a:pt x="105" y="13"/>
                  <a:pt x="105" y="13"/>
                </a:cubicBezTo>
                <a:cubicBezTo>
                  <a:pt x="109" y="10"/>
                  <a:pt x="114" y="8"/>
                  <a:pt x="118" y="6"/>
                </a:cubicBezTo>
                <a:cubicBezTo>
                  <a:pt x="119" y="5"/>
                  <a:pt x="121" y="5"/>
                  <a:pt x="122" y="4"/>
                </a:cubicBezTo>
                <a:cubicBezTo>
                  <a:pt x="123" y="3"/>
                  <a:pt x="124" y="2"/>
                  <a:pt x="125" y="1"/>
                </a:cubicBezTo>
                <a:cubicBezTo>
                  <a:pt x="126" y="1"/>
                  <a:pt x="127" y="0"/>
                  <a:pt x="128" y="1"/>
                </a:cubicBezTo>
                <a:cubicBezTo>
                  <a:pt x="128" y="2"/>
                  <a:pt x="129" y="2"/>
                  <a:pt x="130" y="3"/>
                </a:cubicBezTo>
                <a:cubicBezTo>
                  <a:pt x="131" y="4"/>
                  <a:pt x="130" y="6"/>
                  <a:pt x="129" y="7"/>
                </a:cubicBezTo>
                <a:cubicBezTo>
                  <a:pt x="128" y="8"/>
                  <a:pt x="128" y="8"/>
                  <a:pt x="127" y="8"/>
                </a:cubicBezTo>
                <a:cubicBezTo>
                  <a:pt x="126" y="9"/>
                  <a:pt x="126" y="10"/>
                  <a:pt x="127" y="11"/>
                </a:cubicBezTo>
                <a:cubicBezTo>
                  <a:pt x="125" y="13"/>
                  <a:pt x="122" y="15"/>
                  <a:pt x="120" y="17"/>
                </a:cubicBezTo>
                <a:cubicBezTo>
                  <a:pt x="120" y="17"/>
                  <a:pt x="120" y="17"/>
                  <a:pt x="121" y="18"/>
                </a:cubicBezTo>
                <a:cubicBezTo>
                  <a:pt x="127" y="13"/>
                  <a:pt x="134" y="8"/>
                  <a:pt x="141" y="3"/>
                </a:cubicBezTo>
                <a:cubicBezTo>
                  <a:pt x="142" y="3"/>
                  <a:pt x="143" y="4"/>
                  <a:pt x="144" y="5"/>
                </a:cubicBezTo>
                <a:cubicBezTo>
                  <a:pt x="145" y="4"/>
                  <a:pt x="146" y="3"/>
                  <a:pt x="147" y="3"/>
                </a:cubicBezTo>
                <a:cubicBezTo>
                  <a:pt x="148" y="3"/>
                  <a:pt x="149" y="3"/>
                  <a:pt x="149" y="4"/>
                </a:cubicBezTo>
                <a:cubicBezTo>
                  <a:pt x="150" y="5"/>
                  <a:pt x="150" y="5"/>
                  <a:pt x="151" y="6"/>
                </a:cubicBezTo>
                <a:cubicBezTo>
                  <a:pt x="152" y="5"/>
                  <a:pt x="154" y="3"/>
                  <a:pt x="156" y="2"/>
                </a:cubicBezTo>
                <a:cubicBezTo>
                  <a:pt x="157" y="3"/>
                  <a:pt x="158" y="4"/>
                  <a:pt x="160" y="6"/>
                </a:cubicBezTo>
                <a:cubicBezTo>
                  <a:pt x="160" y="5"/>
                  <a:pt x="161" y="5"/>
                  <a:pt x="161" y="4"/>
                </a:cubicBezTo>
                <a:cubicBezTo>
                  <a:pt x="162" y="3"/>
                  <a:pt x="163" y="3"/>
                  <a:pt x="164" y="4"/>
                </a:cubicBezTo>
                <a:cubicBezTo>
                  <a:pt x="165" y="5"/>
                  <a:pt x="166" y="6"/>
                  <a:pt x="166" y="8"/>
                </a:cubicBezTo>
                <a:cubicBezTo>
                  <a:pt x="166" y="8"/>
                  <a:pt x="166" y="9"/>
                  <a:pt x="166" y="9"/>
                </a:cubicBezTo>
                <a:cubicBezTo>
                  <a:pt x="169" y="8"/>
                  <a:pt x="171" y="8"/>
                  <a:pt x="173" y="7"/>
                </a:cubicBezTo>
                <a:cubicBezTo>
                  <a:pt x="173" y="7"/>
                  <a:pt x="174" y="6"/>
                  <a:pt x="174" y="6"/>
                </a:cubicBezTo>
                <a:cubicBezTo>
                  <a:pt x="175" y="5"/>
                  <a:pt x="175" y="5"/>
                  <a:pt x="176" y="5"/>
                </a:cubicBezTo>
                <a:cubicBezTo>
                  <a:pt x="178" y="5"/>
                  <a:pt x="180" y="7"/>
                  <a:pt x="180" y="9"/>
                </a:cubicBezTo>
                <a:cubicBezTo>
                  <a:pt x="180" y="10"/>
                  <a:pt x="179" y="10"/>
                  <a:pt x="179" y="11"/>
                </a:cubicBezTo>
                <a:cubicBezTo>
                  <a:pt x="181" y="9"/>
                  <a:pt x="183" y="8"/>
                  <a:pt x="185" y="6"/>
                </a:cubicBezTo>
                <a:cubicBezTo>
                  <a:pt x="185" y="5"/>
                  <a:pt x="186" y="4"/>
                  <a:pt x="187" y="4"/>
                </a:cubicBezTo>
                <a:cubicBezTo>
                  <a:pt x="188" y="5"/>
                  <a:pt x="190" y="5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2" y="9"/>
                  <a:pt x="194" y="11"/>
                  <a:pt x="195" y="13"/>
                </a:cubicBezTo>
                <a:cubicBezTo>
                  <a:pt x="192" y="17"/>
                  <a:pt x="189" y="20"/>
                  <a:pt x="186" y="24"/>
                </a:cubicBezTo>
                <a:cubicBezTo>
                  <a:pt x="186" y="24"/>
                  <a:pt x="186" y="24"/>
                  <a:pt x="187" y="25"/>
                </a:cubicBezTo>
                <a:cubicBezTo>
                  <a:pt x="188" y="24"/>
                  <a:pt x="189" y="23"/>
                  <a:pt x="190" y="22"/>
                </a:cubicBezTo>
                <a:cubicBezTo>
                  <a:pt x="190" y="22"/>
                  <a:pt x="191" y="21"/>
                  <a:pt x="192" y="22"/>
                </a:cubicBezTo>
                <a:cubicBezTo>
                  <a:pt x="195" y="23"/>
                  <a:pt x="196" y="25"/>
                  <a:pt x="194" y="28"/>
                </a:cubicBezTo>
                <a:cubicBezTo>
                  <a:pt x="194" y="29"/>
                  <a:pt x="193" y="30"/>
                  <a:pt x="192" y="31"/>
                </a:cubicBezTo>
                <a:cubicBezTo>
                  <a:pt x="192" y="31"/>
                  <a:pt x="192" y="31"/>
                  <a:pt x="192" y="32"/>
                </a:cubicBezTo>
                <a:cubicBezTo>
                  <a:pt x="193" y="31"/>
                  <a:pt x="194" y="30"/>
                  <a:pt x="195" y="30"/>
                </a:cubicBezTo>
                <a:cubicBezTo>
                  <a:pt x="197" y="28"/>
                  <a:pt x="199" y="28"/>
                  <a:pt x="200" y="30"/>
                </a:cubicBezTo>
                <a:cubicBezTo>
                  <a:pt x="201" y="31"/>
                  <a:pt x="201" y="31"/>
                  <a:pt x="202" y="32"/>
                </a:cubicBezTo>
                <a:cubicBezTo>
                  <a:pt x="199" y="36"/>
                  <a:pt x="196" y="40"/>
                  <a:pt x="193" y="44"/>
                </a:cubicBezTo>
                <a:cubicBezTo>
                  <a:pt x="191" y="46"/>
                  <a:pt x="191" y="47"/>
                  <a:pt x="193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4" y="48"/>
                  <a:pt x="195" y="46"/>
                  <a:pt x="196" y="46"/>
                </a:cubicBezTo>
                <a:cubicBezTo>
                  <a:pt x="197" y="47"/>
                  <a:pt x="198" y="48"/>
                  <a:pt x="199" y="49"/>
                </a:cubicBezTo>
                <a:cubicBezTo>
                  <a:pt x="200" y="50"/>
                  <a:pt x="199" y="51"/>
                  <a:pt x="199" y="52"/>
                </a:cubicBezTo>
                <a:cubicBezTo>
                  <a:pt x="197" y="54"/>
                  <a:pt x="196" y="56"/>
                  <a:pt x="194" y="58"/>
                </a:cubicBezTo>
                <a:cubicBezTo>
                  <a:pt x="194" y="58"/>
                  <a:pt x="194" y="59"/>
                  <a:pt x="194" y="59"/>
                </a:cubicBezTo>
                <a:cubicBezTo>
                  <a:pt x="195" y="59"/>
                  <a:pt x="195" y="58"/>
                  <a:pt x="195" y="58"/>
                </a:cubicBezTo>
                <a:cubicBezTo>
                  <a:pt x="196" y="56"/>
                  <a:pt x="198" y="56"/>
                  <a:pt x="199" y="58"/>
                </a:cubicBezTo>
                <a:cubicBezTo>
                  <a:pt x="202" y="61"/>
                  <a:pt x="201" y="61"/>
                  <a:pt x="199" y="63"/>
                </a:cubicBezTo>
                <a:cubicBezTo>
                  <a:pt x="198" y="65"/>
                  <a:pt x="197" y="67"/>
                  <a:pt x="195" y="68"/>
                </a:cubicBezTo>
                <a:cubicBezTo>
                  <a:pt x="198" y="69"/>
                  <a:pt x="198" y="71"/>
                  <a:pt x="199" y="72"/>
                </a:cubicBezTo>
                <a:cubicBezTo>
                  <a:pt x="199" y="72"/>
                  <a:pt x="199" y="73"/>
                  <a:pt x="199" y="74"/>
                </a:cubicBezTo>
                <a:cubicBezTo>
                  <a:pt x="197" y="77"/>
                  <a:pt x="195" y="80"/>
                  <a:pt x="194" y="83"/>
                </a:cubicBezTo>
                <a:cubicBezTo>
                  <a:pt x="193" y="83"/>
                  <a:pt x="193" y="84"/>
                  <a:pt x="193" y="85"/>
                </a:cubicBezTo>
                <a:cubicBezTo>
                  <a:pt x="193" y="86"/>
                  <a:pt x="193" y="87"/>
                  <a:pt x="192" y="88"/>
                </a:cubicBezTo>
                <a:cubicBezTo>
                  <a:pt x="191" y="88"/>
                  <a:pt x="191" y="89"/>
                  <a:pt x="191" y="89"/>
                </a:cubicBezTo>
                <a:cubicBezTo>
                  <a:pt x="191" y="90"/>
                  <a:pt x="192" y="90"/>
                  <a:pt x="192" y="90"/>
                </a:cubicBezTo>
                <a:cubicBezTo>
                  <a:pt x="194" y="91"/>
                  <a:pt x="195" y="93"/>
                  <a:pt x="194" y="95"/>
                </a:cubicBezTo>
                <a:cubicBezTo>
                  <a:pt x="193" y="97"/>
                  <a:pt x="192" y="99"/>
                  <a:pt x="191" y="101"/>
                </a:cubicBezTo>
                <a:cubicBezTo>
                  <a:pt x="192" y="101"/>
                  <a:pt x="193" y="101"/>
                  <a:pt x="194" y="100"/>
                </a:cubicBezTo>
                <a:cubicBezTo>
                  <a:pt x="195" y="99"/>
                  <a:pt x="196" y="100"/>
                  <a:pt x="197" y="100"/>
                </a:cubicBezTo>
                <a:cubicBezTo>
                  <a:pt x="198" y="100"/>
                  <a:pt x="199" y="101"/>
                  <a:pt x="199" y="102"/>
                </a:cubicBezTo>
                <a:cubicBezTo>
                  <a:pt x="200" y="104"/>
                  <a:pt x="199" y="106"/>
                  <a:pt x="198" y="107"/>
                </a:cubicBezTo>
                <a:cubicBezTo>
                  <a:pt x="200" y="108"/>
                  <a:pt x="201" y="109"/>
                  <a:pt x="200" y="111"/>
                </a:cubicBezTo>
                <a:cubicBezTo>
                  <a:pt x="200" y="113"/>
                  <a:pt x="199" y="114"/>
                  <a:pt x="197" y="116"/>
                </a:cubicBezTo>
                <a:cubicBezTo>
                  <a:pt x="198" y="116"/>
                  <a:pt x="199" y="117"/>
                  <a:pt x="200" y="117"/>
                </a:cubicBezTo>
                <a:cubicBezTo>
                  <a:pt x="202" y="118"/>
                  <a:pt x="202" y="120"/>
                  <a:pt x="201" y="122"/>
                </a:cubicBezTo>
                <a:cubicBezTo>
                  <a:pt x="199" y="124"/>
                  <a:pt x="198" y="126"/>
                  <a:pt x="196" y="128"/>
                </a:cubicBezTo>
                <a:cubicBezTo>
                  <a:pt x="198" y="129"/>
                  <a:pt x="201" y="129"/>
                  <a:pt x="200" y="131"/>
                </a:cubicBezTo>
                <a:cubicBezTo>
                  <a:pt x="200" y="133"/>
                  <a:pt x="199" y="135"/>
                  <a:pt x="198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9" y="137"/>
                  <a:pt x="200" y="137"/>
                  <a:pt x="200" y="138"/>
                </a:cubicBezTo>
                <a:cubicBezTo>
                  <a:pt x="201" y="140"/>
                  <a:pt x="201" y="141"/>
                  <a:pt x="200" y="143"/>
                </a:cubicBezTo>
                <a:cubicBezTo>
                  <a:pt x="200" y="144"/>
                  <a:pt x="199" y="144"/>
                  <a:pt x="199" y="145"/>
                </a:cubicBezTo>
                <a:cubicBezTo>
                  <a:pt x="198" y="146"/>
                  <a:pt x="198" y="146"/>
                  <a:pt x="199" y="146"/>
                </a:cubicBezTo>
                <a:cubicBezTo>
                  <a:pt x="201" y="149"/>
                  <a:pt x="199" y="152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8" y="156"/>
                  <a:pt x="198" y="159"/>
                  <a:pt x="199" y="161"/>
                </a:cubicBezTo>
                <a:cubicBezTo>
                  <a:pt x="199" y="162"/>
                  <a:pt x="198" y="163"/>
                  <a:pt x="197" y="164"/>
                </a:cubicBezTo>
                <a:cubicBezTo>
                  <a:pt x="195" y="166"/>
                  <a:pt x="193" y="169"/>
                  <a:pt x="190" y="171"/>
                </a:cubicBezTo>
                <a:cubicBezTo>
                  <a:pt x="188" y="173"/>
                  <a:pt x="186" y="175"/>
                  <a:pt x="184" y="176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1" y="176"/>
                  <a:pt x="181" y="177"/>
                  <a:pt x="180" y="178"/>
                </a:cubicBezTo>
                <a:cubicBezTo>
                  <a:pt x="179" y="178"/>
                  <a:pt x="178" y="179"/>
                  <a:pt x="177" y="178"/>
                </a:cubicBezTo>
                <a:cubicBezTo>
                  <a:pt x="176" y="177"/>
                  <a:pt x="175" y="176"/>
                  <a:pt x="174" y="176"/>
                </a:cubicBezTo>
                <a:cubicBezTo>
                  <a:pt x="173" y="177"/>
                  <a:pt x="172" y="178"/>
                  <a:pt x="171" y="179"/>
                </a:cubicBezTo>
                <a:cubicBezTo>
                  <a:pt x="170" y="181"/>
                  <a:pt x="169" y="181"/>
                  <a:pt x="167" y="180"/>
                </a:cubicBezTo>
                <a:cubicBezTo>
                  <a:pt x="166" y="179"/>
                  <a:pt x="165" y="178"/>
                  <a:pt x="165" y="176"/>
                </a:cubicBezTo>
                <a:cubicBezTo>
                  <a:pt x="164" y="176"/>
                  <a:pt x="163" y="177"/>
                  <a:pt x="162" y="177"/>
                </a:cubicBezTo>
                <a:cubicBezTo>
                  <a:pt x="161" y="177"/>
                  <a:pt x="160" y="176"/>
                  <a:pt x="159" y="176"/>
                </a:cubicBezTo>
                <a:cubicBezTo>
                  <a:pt x="158" y="175"/>
                  <a:pt x="158" y="175"/>
                  <a:pt x="157" y="176"/>
                </a:cubicBezTo>
                <a:cubicBezTo>
                  <a:pt x="155" y="176"/>
                  <a:pt x="154" y="176"/>
                  <a:pt x="153" y="175"/>
                </a:cubicBezTo>
                <a:cubicBezTo>
                  <a:pt x="153" y="175"/>
                  <a:pt x="152" y="174"/>
                  <a:pt x="152" y="175"/>
                </a:cubicBezTo>
                <a:cubicBezTo>
                  <a:pt x="150" y="175"/>
                  <a:pt x="149" y="175"/>
                  <a:pt x="148" y="174"/>
                </a:cubicBezTo>
                <a:cubicBezTo>
                  <a:pt x="147" y="174"/>
                  <a:pt x="146" y="174"/>
                  <a:pt x="146" y="174"/>
                </a:cubicBezTo>
                <a:cubicBezTo>
                  <a:pt x="144" y="176"/>
                  <a:pt x="143" y="177"/>
                  <a:pt x="140" y="175"/>
                </a:cubicBezTo>
                <a:cubicBezTo>
                  <a:pt x="140" y="175"/>
                  <a:pt x="139" y="175"/>
                  <a:pt x="138" y="175"/>
                </a:cubicBezTo>
                <a:cubicBezTo>
                  <a:pt x="137" y="175"/>
                  <a:pt x="137" y="175"/>
                  <a:pt x="136" y="175"/>
                </a:cubicBezTo>
                <a:cubicBezTo>
                  <a:pt x="135" y="177"/>
                  <a:pt x="134" y="177"/>
                  <a:pt x="132" y="176"/>
                </a:cubicBezTo>
                <a:cubicBezTo>
                  <a:pt x="132" y="176"/>
                  <a:pt x="131" y="176"/>
                  <a:pt x="130" y="176"/>
                </a:cubicBezTo>
                <a:cubicBezTo>
                  <a:pt x="128" y="178"/>
                  <a:pt x="128" y="178"/>
                  <a:pt x="126" y="177"/>
                </a:cubicBezTo>
                <a:close/>
                <a:moveTo>
                  <a:pt x="48" y="157"/>
                </a:moveTo>
                <a:cubicBezTo>
                  <a:pt x="48" y="157"/>
                  <a:pt x="48" y="157"/>
                  <a:pt x="47" y="156"/>
                </a:cubicBezTo>
                <a:cubicBezTo>
                  <a:pt x="45" y="159"/>
                  <a:pt x="43" y="161"/>
                  <a:pt x="41" y="163"/>
                </a:cubicBezTo>
                <a:cubicBezTo>
                  <a:pt x="41" y="163"/>
                  <a:pt x="42" y="163"/>
                  <a:pt x="42" y="163"/>
                </a:cubicBezTo>
                <a:cubicBezTo>
                  <a:pt x="44" y="161"/>
                  <a:pt x="45" y="160"/>
                  <a:pt x="47" y="158"/>
                </a:cubicBezTo>
                <a:cubicBezTo>
                  <a:pt x="48" y="158"/>
                  <a:pt x="48" y="157"/>
                  <a:pt x="48" y="157"/>
                </a:cubicBezTo>
                <a:close/>
                <a:moveTo>
                  <a:pt x="21" y="127"/>
                </a:moveTo>
                <a:cubicBezTo>
                  <a:pt x="21" y="127"/>
                  <a:pt x="21" y="127"/>
                  <a:pt x="21" y="128"/>
                </a:cubicBezTo>
                <a:cubicBezTo>
                  <a:pt x="23" y="126"/>
                  <a:pt x="24" y="125"/>
                  <a:pt x="26" y="124"/>
                </a:cubicBezTo>
                <a:cubicBezTo>
                  <a:pt x="26" y="123"/>
                  <a:pt x="26" y="123"/>
                  <a:pt x="26" y="121"/>
                </a:cubicBezTo>
                <a:cubicBezTo>
                  <a:pt x="24" y="123"/>
                  <a:pt x="23" y="125"/>
                  <a:pt x="21" y="127"/>
                </a:cubicBezTo>
                <a:close/>
                <a:moveTo>
                  <a:pt x="69" y="24"/>
                </a:moveTo>
                <a:cubicBezTo>
                  <a:pt x="67" y="25"/>
                  <a:pt x="68" y="27"/>
                  <a:pt x="68" y="28"/>
                </a:cubicBezTo>
                <a:cubicBezTo>
                  <a:pt x="69" y="27"/>
                  <a:pt x="70" y="26"/>
                  <a:pt x="69" y="24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416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835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256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672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2093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507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924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5344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5574" y="6294527"/>
            <a:ext cx="2624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err="1" smtClean="0">
                <a:solidFill>
                  <a:schemeClr val="accent3"/>
                </a:solidFill>
              </a:rPr>
              <a:t>Das</a:t>
            </a:r>
            <a:r>
              <a:rPr lang="fr-FR" sz="1100" i="1" dirty="0" smtClean="0">
                <a:solidFill>
                  <a:schemeClr val="accent3"/>
                </a:solidFill>
              </a:rPr>
              <a:t> </a:t>
            </a:r>
            <a:r>
              <a:rPr lang="fr-FR" sz="1100" i="1" dirty="0" err="1" smtClean="0">
                <a:solidFill>
                  <a:schemeClr val="accent3"/>
                </a:solidFill>
              </a:rPr>
              <a:t>Motto</a:t>
            </a:r>
            <a:r>
              <a:rPr lang="fr-FR" sz="1100" i="1" dirty="0" smtClean="0">
                <a:solidFill>
                  <a:schemeClr val="accent3"/>
                </a:solidFill>
              </a:rPr>
              <a:t> der </a:t>
            </a:r>
            <a:r>
              <a:rPr lang="fr-FR" sz="1100" i="1" dirty="0" err="1" smtClean="0">
                <a:solidFill>
                  <a:schemeClr val="accent3"/>
                </a:solidFill>
              </a:rPr>
              <a:t>Republik</a:t>
            </a:r>
            <a:r>
              <a:rPr lang="fr-FR" sz="1100" i="1" dirty="0" smtClean="0">
                <a:solidFill>
                  <a:schemeClr val="accent3"/>
                </a:solidFill>
              </a:rPr>
              <a:t> an den </a:t>
            </a:r>
            <a:r>
              <a:rPr lang="fr-FR" sz="1100" i="1" dirty="0" err="1" smtClean="0">
                <a:solidFill>
                  <a:schemeClr val="accent3"/>
                </a:solidFill>
              </a:rPr>
              <a:t>Wänden</a:t>
            </a:r>
            <a:r>
              <a:rPr lang="fr-FR" sz="1100" i="1" dirty="0" smtClean="0">
                <a:solidFill>
                  <a:schemeClr val="accent3"/>
                </a:solidFill>
              </a:rPr>
              <a:t> </a:t>
            </a:r>
            <a:r>
              <a:rPr lang="fr-FR" sz="1100" i="1" dirty="0" err="1" smtClean="0">
                <a:solidFill>
                  <a:schemeClr val="accent3"/>
                </a:solidFill>
              </a:rPr>
              <a:t>von</a:t>
            </a:r>
            <a:r>
              <a:rPr lang="fr-FR" sz="1100" i="1" dirty="0" smtClean="0">
                <a:solidFill>
                  <a:schemeClr val="accent3"/>
                </a:solidFill>
              </a:rPr>
              <a:t> </a:t>
            </a:r>
            <a:r>
              <a:rPr lang="fr-FR" sz="1100" i="1" dirty="0" err="1" smtClean="0">
                <a:solidFill>
                  <a:schemeClr val="accent3"/>
                </a:solidFill>
              </a:rPr>
              <a:t>Schulen</a:t>
            </a:r>
            <a:r>
              <a:rPr lang="fr-FR" sz="1100" i="1" dirty="0" smtClean="0">
                <a:solidFill>
                  <a:schemeClr val="accent3"/>
                </a:solidFill>
              </a:rPr>
              <a:t>, </a:t>
            </a:r>
            <a:r>
              <a:rPr lang="fr-FR" sz="1100" i="1" dirty="0" err="1" smtClean="0">
                <a:solidFill>
                  <a:schemeClr val="accent3"/>
                </a:solidFill>
              </a:rPr>
              <a:t>Rathäusern</a:t>
            </a:r>
            <a:r>
              <a:rPr lang="fr-FR" sz="1100" i="1" dirty="0" smtClean="0">
                <a:solidFill>
                  <a:schemeClr val="accent3"/>
                </a:solidFill>
              </a:rPr>
              <a:t> , </a:t>
            </a:r>
            <a:r>
              <a:rPr lang="fr-FR" sz="1100" i="1" dirty="0" err="1" smtClean="0">
                <a:solidFill>
                  <a:schemeClr val="accent3"/>
                </a:solidFill>
              </a:rPr>
              <a:t>Gerichtshöfen</a:t>
            </a:r>
            <a:r>
              <a:rPr lang="fr-FR" sz="1100" i="1" dirty="0" smtClean="0">
                <a:solidFill>
                  <a:schemeClr val="accent3"/>
                </a:solidFill>
              </a:rPr>
              <a:t>.</a:t>
            </a:r>
            <a:endParaRPr lang="en-US" sz="1100" i="1" dirty="0">
              <a:solidFill>
                <a:schemeClr val="accent3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96141" y="3964561"/>
            <a:ext cx="244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Dieser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Begriff</a:t>
            </a:r>
            <a:r>
              <a:rPr lang="fr-FR" sz="1600" dirty="0" smtClean="0">
                <a:solidFill>
                  <a:schemeClr val="bg1"/>
                </a:solidFill>
              </a:rPr>
              <a:t> « fraternité » </a:t>
            </a:r>
            <a:r>
              <a:rPr lang="fr-FR" sz="1600" dirty="0" err="1" smtClean="0">
                <a:solidFill>
                  <a:schemeClr val="bg1"/>
                </a:solidFill>
              </a:rPr>
              <a:t>scheint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für</a:t>
            </a:r>
            <a:r>
              <a:rPr lang="fr-FR" sz="1600" dirty="0" smtClean="0">
                <a:solidFill>
                  <a:schemeClr val="bg1"/>
                </a:solidFill>
              </a:rPr>
              <a:t> die </a:t>
            </a:r>
            <a:r>
              <a:rPr lang="fr-FR" sz="1600" dirty="0" err="1" smtClean="0">
                <a:solidFill>
                  <a:schemeClr val="bg1"/>
                </a:solidFill>
              </a:rPr>
              <a:t>Franzosen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und</a:t>
            </a:r>
            <a:r>
              <a:rPr lang="fr-FR" sz="1600" dirty="0" smtClean="0">
                <a:solidFill>
                  <a:schemeClr val="bg1"/>
                </a:solidFill>
              </a:rPr>
              <a:t> die </a:t>
            </a:r>
            <a:r>
              <a:rPr lang="fr-FR" sz="1600" dirty="0" err="1" smtClean="0">
                <a:solidFill>
                  <a:schemeClr val="bg1"/>
                </a:solidFill>
              </a:rPr>
              <a:t>öffentlichen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Einrichtungen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ziemlich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wicchtig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zu</a:t>
            </a:r>
            <a:r>
              <a:rPr lang="fr-FR" sz="1600" dirty="0" smtClean="0">
                <a:solidFill>
                  <a:schemeClr val="bg1"/>
                </a:solidFill>
              </a:rPr>
              <a:t> sein … aber </a:t>
            </a:r>
            <a:r>
              <a:rPr lang="fr-FR" sz="1600" dirty="0" err="1" smtClean="0">
                <a:solidFill>
                  <a:schemeClr val="bg1"/>
                </a:solidFill>
              </a:rPr>
              <a:t>warum</a:t>
            </a:r>
            <a:r>
              <a:rPr lang="fr-FR" sz="1600" dirty="0" smtClean="0">
                <a:solidFill>
                  <a:schemeClr val="bg1"/>
                </a:solidFill>
              </a:rPr>
              <a:t>?</a:t>
            </a:r>
          </a:p>
          <a:p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 err="1" smtClean="0">
                <a:solidFill>
                  <a:schemeClr val="bg1"/>
                </a:solidFill>
              </a:rPr>
              <a:t>Werfen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wir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einen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Blick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auf</a:t>
            </a:r>
            <a:r>
              <a:rPr lang="fr-FR" sz="1600" dirty="0" smtClean="0">
                <a:solidFill>
                  <a:schemeClr val="bg1"/>
                </a:solidFill>
              </a:rPr>
              <a:t> die </a:t>
            </a:r>
            <a:r>
              <a:rPr lang="fr-FR" sz="1600" dirty="0" err="1" smtClean="0">
                <a:solidFill>
                  <a:schemeClr val="bg1"/>
                </a:solidFill>
              </a:rPr>
              <a:t>französische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Geschichte</a:t>
            </a:r>
            <a:r>
              <a:rPr lang="fr-FR" sz="1600" dirty="0" smtClean="0">
                <a:solidFill>
                  <a:schemeClr val="bg1"/>
                </a:solidFill>
              </a:rPr>
              <a:t>!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Ein</a:t>
            </a:r>
            <a:r>
              <a:rPr lang="fr-FR" dirty="0"/>
              <a:t> in der </a:t>
            </a:r>
            <a:r>
              <a:rPr lang="fr-FR" dirty="0" err="1"/>
              <a:t>Geschichte</a:t>
            </a:r>
            <a:r>
              <a:rPr lang="fr-FR" dirty="0"/>
              <a:t> der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Republik</a:t>
            </a:r>
            <a:r>
              <a:rPr lang="fr-FR" dirty="0"/>
              <a:t> </a:t>
            </a:r>
            <a:r>
              <a:rPr lang="fr-FR" dirty="0" err="1"/>
              <a:t>tief</a:t>
            </a:r>
            <a:r>
              <a:rPr lang="fr-FR" dirty="0"/>
              <a:t> </a:t>
            </a:r>
            <a:r>
              <a:rPr lang="fr-FR" dirty="0" err="1"/>
              <a:t>verwurzelter</a:t>
            </a:r>
            <a:r>
              <a:rPr lang="fr-FR" dirty="0"/>
              <a:t> </a:t>
            </a:r>
            <a:r>
              <a:rPr lang="fr-FR" dirty="0" err="1"/>
              <a:t>Begriff</a:t>
            </a:r>
            <a:endParaRPr lang="fr-FR" dirty="0"/>
          </a:p>
          <a:p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318" y="980728"/>
            <a:ext cx="2606281" cy="792087"/>
            <a:chOff x="35496" y="1304765"/>
            <a:chExt cx="2606281" cy="792087"/>
          </a:xfrm>
        </p:grpSpPr>
        <p:sp>
          <p:nvSpPr>
            <p:cNvPr id="6" name="Freeform 2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394562B-013A-480B-A08F-1A9A34ABE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6" y="1304765"/>
              <a:ext cx="2174233" cy="792087"/>
            </a:xfrm>
            <a:custGeom>
              <a:avLst/>
              <a:gdLst>
                <a:gd name="T0" fmla="*/ 116 w 202"/>
                <a:gd name="T1" fmla="*/ 174 h 184"/>
                <a:gd name="T2" fmla="*/ 95 w 202"/>
                <a:gd name="T3" fmla="*/ 179 h 184"/>
                <a:gd name="T4" fmla="*/ 85 w 202"/>
                <a:gd name="T5" fmla="*/ 176 h 184"/>
                <a:gd name="T6" fmla="*/ 77 w 202"/>
                <a:gd name="T7" fmla="*/ 171 h 184"/>
                <a:gd name="T8" fmla="*/ 60 w 202"/>
                <a:gd name="T9" fmla="*/ 174 h 184"/>
                <a:gd name="T10" fmla="*/ 46 w 202"/>
                <a:gd name="T11" fmla="*/ 177 h 184"/>
                <a:gd name="T12" fmla="*/ 34 w 202"/>
                <a:gd name="T13" fmla="*/ 177 h 184"/>
                <a:gd name="T14" fmla="*/ 28 w 202"/>
                <a:gd name="T15" fmla="*/ 180 h 184"/>
                <a:gd name="T16" fmla="*/ 16 w 202"/>
                <a:gd name="T17" fmla="*/ 179 h 184"/>
                <a:gd name="T18" fmla="*/ 13 w 202"/>
                <a:gd name="T19" fmla="*/ 166 h 184"/>
                <a:gd name="T20" fmla="*/ 16 w 202"/>
                <a:gd name="T21" fmla="*/ 151 h 184"/>
                <a:gd name="T22" fmla="*/ 14 w 202"/>
                <a:gd name="T23" fmla="*/ 140 h 184"/>
                <a:gd name="T24" fmla="*/ 13 w 202"/>
                <a:gd name="T25" fmla="*/ 128 h 184"/>
                <a:gd name="T26" fmla="*/ 11 w 202"/>
                <a:gd name="T27" fmla="*/ 116 h 184"/>
                <a:gd name="T28" fmla="*/ 7 w 202"/>
                <a:gd name="T29" fmla="*/ 104 h 184"/>
                <a:gd name="T30" fmla="*/ 6 w 202"/>
                <a:gd name="T31" fmla="*/ 92 h 184"/>
                <a:gd name="T32" fmla="*/ 5 w 202"/>
                <a:gd name="T33" fmla="*/ 79 h 184"/>
                <a:gd name="T34" fmla="*/ 8 w 202"/>
                <a:gd name="T35" fmla="*/ 65 h 184"/>
                <a:gd name="T36" fmla="*/ 11 w 202"/>
                <a:gd name="T37" fmla="*/ 54 h 184"/>
                <a:gd name="T38" fmla="*/ 13 w 202"/>
                <a:gd name="T39" fmla="*/ 43 h 184"/>
                <a:gd name="T40" fmla="*/ 9 w 202"/>
                <a:gd name="T41" fmla="*/ 31 h 184"/>
                <a:gd name="T42" fmla="*/ 14 w 202"/>
                <a:gd name="T43" fmla="*/ 21 h 184"/>
                <a:gd name="T44" fmla="*/ 23 w 202"/>
                <a:gd name="T45" fmla="*/ 12 h 184"/>
                <a:gd name="T46" fmla="*/ 37 w 202"/>
                <a:gd name="T47" fmla="*/ 8 h 184"/>
                <a:gd name="T48" fmla="*/ 58 w 202"/>
                <a:gd name="T49" fmla="*/ 7 h 184"/>
                <a:gd name="T50" fmla="*/ 67 w 202"/>
                <a:gd name="T51" fmla="*/ 8 h 184"/>
                <a:gd name="T52" fmla="*/ 76 w 202"/>
                <a:gd name="T53" fmla="*/ 9 h 184"/>
                <a:gd name="T54" fmla="*/ 52 w 202"/>
                <a:gd name="T55" fmla="*/ 29 h 184"/>
                <a:gd name="T56" fmla="*/ 80 w 202"/>
                <a:gd name="T57" fmla="*/ 8 h 184"/>
                <a:gd name="T58" fmla="*/ 99 w 202"/>
                <a:gd name="T59" fmla="*/ 2 h 184"/>
                <a:gd name="T60" fmla="*/ 99 w 202"/>
                <a:gd name="T61" fmla="*/ 15 h 184"/>
                <a:gd name="T62" fmla="*/ 103 w 202"/>
                <a:gd name="T63" fmla="*/ 14 h 184"/>
                <a:gd name="T64" fmla="*/ 125 w 202"/>
                <a:gd name="T65" fmla="*/ 1 h 184"/>
                <a:gd name="T66" fmla="*/ 127 w 202"/>
                <a:gd name="T67" fmla="*/ 8 h 184"/>
                <a:gd name="T68" fmla="*/ 141 w 202"/>
                <a:gd name="T69" fmla="*/ 3 h 184"/>
                <a:gd name="T70" fmla="*/ 151 w 202"/>
                <a:gd name="T71" fmla="*/ 6 h 184"/>
                <a:gd name="T72" fmla="*/ 164 w 202"/>
                <a:gd name="T73" fmla="*/ 4 h 184"/>
                <a:gd name="T74" fmla="*/ 174 w 202"/>
                <a:gd name="T75" fmla="*/ 6 h 184"/>
                <a:gd name="T76" fmla="*/ 185 w 202"/>
                <a:gd name="T77" fmla="*/ 6 h 184"/>
                <a:gd name="T78" fmla="*/ 195 w 202"/>
                <a:gd name="T79" fmla="*/ 13 h 184"/>
                <a:gd name="T80" fmla="*/ 192 w 202"/>
                <a:gd name="T81" fmla="*/ 22 h 184"/>
                <a:gd name="T82" fmla="*/ 195 w 202"/>
                <a:gd name="T83" fmla="*/ 30 h 184"/>
                <a:gd name="T84" fmla="*/ 193 w 202"/>
                <a:gd name="T85" fmla="*/ 48 h 184"/>
                <a:gd name="T86" fmla="*/ 199 w 202"/>
                <a:gd name="T87" fmla="*/ 52 h 184"/>
                <a:gd name="T88" fmla="*/ 199 w 202"/>
                <a:gd name="T89" fmla="*/ 58 h 184"/>
                <a:gd name="T90" fmla="*/ 199 w 202"/>
                <a:gd name="T91" fmla="*/ 74 h 184"/>
                <a:gd name="T92" fmla="*/ 191 w 202"/>
                <a:gd name="T93" fmla="*/ 89 h 184"/>
                <a:gd name="T94" fmla="*/ 194 w 202"/>
                <a:gd name="T95" fmla="*/ 100 h 184"/>
                <a:gd name="T96" fmla="*/ 200 w 202"/>
                <a:gd name="T97" fmla="*/ 111 h 184"/>
                <a:gd name="T98" fmla="*/ 196 w 202"/>
                <a:gd name="T99" fmla="*/ 128 h 184"/>
                <a:gd name="T100" fmla="*/ 200 w 202"/>
                <a:gd name="T101" fmla="*/ 138 h 184"/>
                <a:gd name="T102" fmla="*/ 197 w 202"/>
                <a:gd name="T103" fmla="*/ 154 h 184"/>
                <a:gd name="T104" fmla="*/ 190 w 202"/>
                <a:gd name="T105" fmla="*/ 171 h 184"/>
                <a:gd name="T106" fmla="*/ 177 w 202"/>
                <a:gd name="T107" fmla="*/ 178 h 184"/>
                <a:gd name="T108" fmla="*/ 165 w 202"/>
                <a:gd name="T109" fmla="*/ 176 h 184"/>
                <a:gd name="T110" fmla="*/ 153 w 202"/>
                <a:gd name="T111" fmla="*/ 175 h 184"/>
                <a:gd name="T112" fmla="*/ 140 w 202"/>
                <a:gd name="T113" fmla="*/ 175 h 184"/>
                <a:gd name="T114" fmla="*/ 130 w 202"/>
                <a:gd name="T115" fmla="*/ 176 h 184"/>
                <a:gd name="T116" fmla="*/ 41 w 202"/>
                <a:gd name="T117" fmla="*/ 163 h 184"/>
                <a:gd name="T118" fmla="*/ 21 w 202"/>
                <a:gd name="T119" fmla="*/ 127 h 184"/>
                <a:gd name="T120" fmla="*/ 21 w 202"/>
                <a:gd name="T121" fmla="*/ 12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2" h="184">
                  <a:moveTo>
                    <a:pt x="126" y="177"/>
                  </a:moveTo>
                  <a:cubicBezTo>
                    <a:pt x="124" y="177"/>
                    <a:pt x="123" y="179"/>
                    <a:pt x="121" y="178"/>
                  </a:cubicBezTo>
                  <a:cubicBezTo>
                    <a:pt x="119" y="176"/>
                    <a:pt x="118" y="175"/>
                    <a:pt x="119" y="173"/>
                  </a:cubicBezTo>
                  <a:cubicBezTo>
                    <a:pt x="118" y="174"/>
                    <a:pt x="117" y="174"/>
                    <a:pt x="116" y="174"/>
                  </a:cubicBezTo>
                  <a:cubicBezTo>
                    <a:pt x="114" y="175"/>
                    <a:pt x="112" y="177"/>
                    <a:pt x="111" y="178"/>
                  </a:cubicBezTo>
                  <a:cubicBezTo>
                    <a:pt x="107" y="179"/>
                    <a:pt x="107" y="179"/>
                    <a:pt x="104" y="177"/>
                  </a:cubicBezTo>
                  <a:cubicBezTo>
                    <a:pt x="102" y="178"/>
                    <a:pt x="101" y="178"/>
                    <a:pt x="98" y="178"/>
                  </a:cubicBezTo>
                  <a:cubicBezTo>
                    <a:pt x="97" y="177"/>
                    <a:pt x="96" y="178"/>
                    <a:pt x="95" y="179"/>
                  </a:cubicBezTo>
                  <a:cubicBezTo>
                    <a:pt x="93" y="179"/>
                    <a:pt x="91" y="180"/>
                    <a:pt x="89" y="181"/>
                  </a:cubicBezTo>
                  <a:cubicBezTo>
                    <a:pt x="88" y="181"/>
                    <a:pt x="87" y="182"/>
                    <a:pt x="86" y="180"/>
                  </a:cubicBezTo>
                  <a:cubicBezTo>
                    <a:pt x="86" y="179"/>
                    <a:pt x="85" y="179"/>
                    <a:pt x="85" y="178"/>
                  </a:cubicBezTo>
                  <a:cubicBezTo>
                    <a:pt x="85" y="177"/>
                    <a:pt x="85" y="177"/>
                    <a:pt x="85" y="176"/>
                  </a:cubicBezTo>
                  <a:cubicBezTo>
                    <a:pt x="86" y="175"/>
                    <a:pt x="87" y="174"/>
                    <a:pt x="88" y="173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6" y="171"/>
                    <a:pt x="84" y="172"/>
                    <a:pt x="83" y="173"/>
                  </a:cubicBezTo>
                  <a:cubicBezTo>
                    <a:pt x="80" y="176"/>
                    <a:pt x="78" y="174"/>
                    <a:pt x="77" y="171"/>
                  </a:cubicBezTo>
                  <a:cubicBezTo>
                    <a:pt x="74" y="172"/>
                    <a:pt x="70" y="173"/>
                    <a:pt x="68" y="175"/>
                  </a:cubicBezTo>
                  <a:cubicBezTo>
                    <a:pt x="66" y="176"/>
                    <a:pt x="65" y="177"/>
                    <a:pt x="64" y="177"/>
                  </a:cubicBezTo>
                  <a:cubicBezTo>
                    <a:pt x="63" y="178"/>
                    <a:pt x="62" y="177"/>
                    <a:pt x="61" y="176"/>
                  </a:cubicBezTo>
                  <a:cubicBezTo>
                    <a:pt x="61" y="176"/>
                    <a:pt x="61" y="175"/>
                    <a:pt x="60" y="174"/>
                  </a:cubicBezTo>
                  <a:cubicBezTo>
                    <a:pt x="58" y="175"/>
                    <a:pt x="57" y="176"/>
                    <a:pt x="55" y="177"/>
                  </a:cubicBezTo>
                  <a:cubicBezTo>
                    <a:pt x="54" y="179"/>
                    <a:pt x="52" y="180"/>
                    <a:pt x="51" y="181"/>
                  </a:cubicBezTo>
                  <a:cubicBezTo>
                    <a:pt x="49" y="183"/>
                    <a:pt x="46" y="182"/>
                    <a:pt x="46" y="179"/>
                  </a:cubicBezTo>
                  <a:cubicBezTo>
                    <a:pt x="46" y="178"/>
                    <a:pt x="46" y="178"/>
                    <a:pt x="46" y="177"/>
                  </a:cubicBezTo>
                  <a:cubicBezTo>
                    <a:pt x="44" y="179"/>
                    <a:pt x="42" y="180"/>
                    <a:pt x="41" y="181"/>
                  </a:cubicBezTo>
                  <a:cubicBezTo>
                    <a:pt x="39" y="182"/>
                    <a:pt x="38" y="183"/>
                    <a:pt x="37" y="184"/>
                  </a:cubicBezTo>
                  <a:cubicBezTo>
                    <a:pt x="36" y="184"/>
                    <a:pt x="35" y="184"/>
                    <a:pt x="34" y="183"/>
                  </a:cubicBezTo>
                  <a:cubicBezTo>
                    <a:pt x="32" y="182"/>
                    <a:pt x="32" y="179"/>
                    <a:pt x="34" y="177"/>
                  </a:cubicBezTo>
                  <a:cubicBezTo>
                    <a:pt x="34" y="177"/>
                    <a:pt x="35" y="176"/>
                    <a:pt x="35" y="176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4" y="176"/>
                    <a:pt x="33" y="177"/>
                    <a:pt x="32" y="178"/>
                  </a:cubicBezTo>
                  <a:cubicBezTo>
                    <a:pt x="31" y="179"/>
                    <a:pt x="30" y="180"/>
                    <a:pt x="28" y="180"/>
                  </a:cubicBezTo>
                  <a:cubicBezTo>
                    <a:pt x="27" y="181"/>
                    <a:pt x="26" y="181"/>
                    <a:pt x="25" y="180"/>
                  </a:cubicBezTo>
                  <a:cubicBezTo>
                    <a:pt x="24" y="178"/>
                    <a:pt x="23" y="178"/>
                    <a:pt x="24" y="176"/>
                  </a:cubicBezTo>
                  <a:cubicBezTo>
                    <a:pt x="22" y="177"/>
                    <a:pt x="21" y="178"/>
                    <a:pt x="20" y="179"/>
                  </a:cubicBezTo>
                  <a:cubicBezTo>
                    <a:pt x="19" y="180"/>
                    <a:pt x="17" y="180"/>
                    <a:pt x="16" y="179"/>
                  </a:cubicBezTo>
                  <a:cubicBezTo>
                    <a:pt x="16" y="179"/>
                    <a:pt x="15" y="178"/>
                    <a:pt x="15" y="178"/>
                  </a:cubicBezTo>
                  <a:cubicBezTo>
                    <a:pt x="14" y="177"/>
                    <a:pt x="14" y="176"/>
                    <a:pt x="15" y="174"/>
                  </a:cubicBezTo>
                  <a:cubicBezTo>
                    <a:pt x="12" y="174"/>
                    <a:pt x="10" y="172"/>
                    <a:pt x="11" y="171"/>
                  </a:cubicBezTo>
                  <a:cubicBezTo>
                    <a:pt x="11" y="169"/>
                    <a:pt x="13" y="167"/>
                    <a:pt x="13" y="166"/>
                  </a:cubicBezTo>
                  <a:cubicBezTo>
                    <a:pt x="12" y="164"/>
                    <a:pt x="11" y="163"/>
                    <a:pt x="9" y="161"/>
                  </a:cubicBezTo>
                  <a:cubicBezTo>
                    <a:pt x="12" y="157"/>
                    <a:pt x="16" y="154"/>
                    <a:pt x="18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7" y="149"/>
                    <a:pt x="17" y="150"/>
                    <a:pt x="16" y="151"/>
                  </a:cubicBezTo>
                  <a:cubicBezTo>
                    <a:pt x="14" y="152"/>
                    <a:pt x="12" y="151"/>
                    <a:pt x="11" y="149"/>
                  </a:cubicBezTo>
                  <a:cubicBezTo>
                    <a:pt x="10" y="148"/>
                    <a:pt x="11" y="147"/>
                    <a:pt x="12" y="146"/>
                  </a:cubicBezTo>
                  <a:cubicBezTo>
                    <a:pt x="14" y="143"/>
                    <a:pt x="16" y="140"/>
                    <a:pt x="18" y="137"/>
                  </a:cubicBezTo>
                  <a:cubicBezTo>
                    <a:pt x="17" y="138"/>
                    <a:pt x="15" y="139"/>
                    <a:pt x="14" y="140"/>
                  </a:cubicBezTo>
                  <a:cubicBezTo>
                    <a:pt x="12" y="141"/>
                    <a:pt x="10" y="141"/>
                    <a:pt x="9" y="140"/>
                  </a:cubicBezTo>
                  <a:cubicBezTo>
                    <a:pt x="8" y="139"/>
                    <a:pt x="7" y="137"/>
                    <a:pt x="8" y="135"/>
                  </a:cubicBezTo>
                  <a:cubicBezTo>
                    <a:pt x="9" y="133"/>
                    <a:pt x="11" y="131"/>
                    <a:pt x="12" y="129"/>
                  </a:cubicBezTo>
                  <a:cubicBezTo>
                    <a:pt x="12" y="128"/>
                    <a:pt x="13" y="128"/>
                    <a:pt x="13" y="128"/>
                  </a:cubicBezTo>
                  <a:cubicBezTo>
                    <a:pt x="10" y="128"/>
                    <a:pt x="8" y="126"/>
                    <a:pt x="8" y="124"/>
                  </a:cubicBezTo>
                  <a:cubicBezTo>
                    <a:pt x="8" y="123"/>
                    <a:pt x="9" y="122"/>
                    <a:pt x="9" y="121"/>
                  </a:cubicBezTo>
                  <a:cubicBezTo>
                    <a:pt x="10" y="120"/>
                    <a:pt x="12" y="118"/>
                    <a:pt x="13" y="116"/>
                  </a:cubicBezTo>
                  <a:cubicBezTo>
                    <a:pt x="12" y="116"/>
                    <a:pt x="12" y="116"/>
                    <a:pt x="11" y="116"/>
                  </a:cubicBezTo>
                  <a:cubicBezTo>
                    <a:pt x="9" y="117"/>
                    <a:pt x="7" y="115"/>
                    <a:pt x="7" y="113"/>
                  </a:cubicBezTo>
                  <a:cubicBezTo>
                    <a:pt x="7" y="112"/>
                    <a:pt x="7" y="111"/>
                    <a:pt x="8" y="110"/>
                  </a:cubicBezTo>
                  <a:cubicBezTo>
                    <a:pt x="9" y="108"/>
                    <a:pt x="11" y="106"/>
                    <a:pt x="13" y="104"/>
                  </a:cubicBezTo>
                  <a:cubicBezTo>
                    <a:pt x="11" y="104"/>
                    <a:pt x="9" y="106"/>
                    <a:pt x="7" y="104"/>
                  </a:cubicBezTo>
                  <a:cubicBezTo>
                    <a:pt x="6" y="104"/>
                    <a:pt x="6" y="102"/>
                    <a:pt x="5" y="101"/>
                  </a:cubicBezTo>
                  <a:cubicBezTo>
                    <a:pt x="7" y="99"/>
                    <a:pt x="8" y="98"/>
                    <a:pt x="9" y="96"/>
                  </a:cubicBezTo>
                  <a:cubicBezTo>
                    <a:pt x="8" y="95"/>
                    <a:pt x="8" y="94"/>
                    <a:pt x="7" y="92"/>
                  </a:cubicBezTo>
                  <a:cubicBezTo>
                    <a:pt x="7" y="92"/>
                    <a:pt x="6" y="92"/>
                    <a:pt x="6" y="92"/>
                  </a:cubicBezTo>
                  <a:cubicBezTo>
                    <a:pt x="4" y="91"/>
                    <a:pt x="3" y="88"/>
                    <a:pt x="4" y="86"/>
                  </a:cubicBezTo>
                  <a:cubicBezTo>
                    <a:pt x="4" y="86"/>
                    <a:pt x="5" y="86"/>
                    <a:pt x="5" y="85"/>
                  </a:cubicBezTo>
                  <a:cubicBezTo>
                    <a:pt x="6" y="85"/>
                    <a:pt x="6" y="84"/>
                    <a:pt x="5" y="83"/>
                  </a:cubicBezTo>
                  <a:cubicBezTo>
                    <a:pt x="4" y="82"/>
                    <a:pt x="4" y="81"/>
                    <a:pt x="5" y="79"/>
                  </a:cubicBezTo>
                  <a:cubicBezTo>
                    <a:pt x="6" y="77"/>
                    <a:pt x="7" y="76"/>
                    <a:pt x="8" y="74"/>
                  </a:cubicBezTo>
                  <a:cubicBezTo>
                    <a:pt x="9" y="74"/>
                    <a:pt x="8" y="73"/>
                    <a:pt x="8" y="73"/>
                  </a:cubicBezTo>
                  <a:cubicBezTo>
                    <a:pt x="5" y="70"/>
                    <a:pt x="6" y="69"/>
                    <a:pt x="8" y="67"/>
                  </a:cubicBezTo>
                  <a:cubicBezTo>
                    <a:pt x="9" y="66"/>
                    <a:pt x="9" y="65"/>
                    <a:pt x="8" y="65"/>
                  </a:cubicBezTo>
                  <a:cubicBezTo>
                    <a:pt x="6" y="62"/>
                    <a:pt x="6" y="63"/>
                    <a:pt x="8" y="60"/>
                  </a:cubicBezTo>
                  <a:cubicBezTo>
                    <a:pt x="10" y="57"/>
                    <a:pt x="12" y="55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10" y="56"/>
                    <a:pt x="8" y="58"/>
                    <a:pt x="6" y="60"/>
                  </a:cubicBezTo>
                  <a:cubicBezTo>
                    <a:pt x="5" y="62"/>
                    <a:pt x="3" y="62"/>
                    <a:pt x="2" y="60"/>
                  </a:cubicBezTo>
                  <a:cubicBezTo>
                    <a:pt x="0" y="57"/>
                    <a:pt x="2" y="55"/>
                    <a:pt x="3" y="54"/>
                  </a:cubicBezTo>
                  <a:cubicBezTo>
                    <a:pt x="6" y="50"/>
                    <a:pt x="10" y="47"/>
                    <a:pt x="13" y="43"/>
                  </a:cubicBezTo>
                  <a:cubicBezTo>
                    <a:pt x="11" y="44"/>
                    <a:pt x="8" y="42"/>
                    <a:pt x="8" y="39"/>
                  </a:cubicBezTo>
                  <a:cubicBezTo>
                    <a:pt x="8" y="38"/>
                    <a:pt x="8" y="37"/>
                    <a:pt x="9" y="37"/>
                  </a:cubicBezTo>
                  <a:cubicBezTo>
                    <a:pt x="10" y="37"/>
                    <a:pt x="11" y="36"/>
                    <a:pt x="11" y="35"/>
                  </a:cubicBezTo>
                  <a:cubicBezTo>
                    <a:pt x="10" y="34"/>
                    <a:pt x="10" y="32"/>
                    <a:pt x="9" y="31"/>
                  </a:cubicBezTo>
                  <a:cubicBezTo>
                    <a:pt x="9" y="30"/>
                    <a:pt x="9" y="29"/>
                    <a:pt x="10" y="29"/>
                  </a:cubicBezTo>
                  <a:cubicBezTo>
                    <a:pt x="11" y="28"/>
                    <a:pt x="13" y="27"/>
                    <a:pt x="14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4" y="23"/>
                    <a:pt x="15" y="22"/>
                    <a:pt x="14" y="21"/>
                  </a:cubicBezTo>
                  <a:cubicBezTo>
                    <a:pt x="13" y="21"/>
                    <a:pt x="13" y="19"/>
                    <a:pt x="14" y="19"/>
                  </a:cubicBezTo>
                  <a:cubicBezTo>
                    <a:pt x="15" y="17"/>
                    <a:pt x="16" y="16"/>
                    <a:pt x="18" y="14"/>
                  </a:cubicBezTo>
                  <a:cubicBezTo>
                    <a:pt x="18" y="14"/>
                    <a:pt x="19" y="13"/>
                    <a:pt x="20" y="12"/>
                  </a:cubicBezTo>
                  <a:cubicBezTo>
                    <a:pt x="21" y="11"/>
                    <a:pt x="22" y="11"/>
                    <a:pt x="23" y="12"/>
                  </a:cubicBezTo>
                  <a:cubicBezTo>
                    <a:pt x="24" y="13"/>
                    <a:pt x="26" y="13"/>
                    <a:pt x="27" y="13"/>
                  </a:cubicBezTo>
                  <a:cubicBezTo>
                    <a:pt x="28" y="13"/>
                    <a:pt x="28" y="13"/>
                    <a:pt x="29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3" y="12"/>
                    <a:pt x="35" y="10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7"/>
                    <a:pt x="43" y="10"/>
                    <a:pt x="43" y="12"/>
                  </a:cubicBezTo>
                  <a:cubicBezTo>
                    <a:pt x="46" y="10"/>
                    <a:pt x="49" y="8"/>
                    <a:pt x="52" y="5"/>
                  </a:cubicBezTo>
                  <a:cubicBezTo>
                    <a:pt x="54" y="3"/>
                    <a:pt x="57" y="4"/>
                    <a:pt x="58" y="7"/>
                  </a:cubicBezTo>
                  <a:cubicBezTo>
                    <a:pt x="58" y="7"/>
                    <a:pt x="58" y="8"/>
                    <a:pt x="58" y="9"/>
                  </a:cubicBezTo>
                  <a:cubicBezTo>
                    <a:pt x="59" y="8"/>
                    <a:pt x="60" y="7"/>
                    <a:pt x="61" y="6"/>
                  </a:cubicBezTo>
                  <a:cubicBezTo>
                    <a:pt x="62" y="4"/>
                    <a:pt x="64" y="4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70" y="6"/>
                    <a:pt x="71" y="5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5" y="4"/>
                    <a:pt x="77" y="7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1" y="14"/>
                    <a:pt x="65" y="18"/>
                    <a:pt x="60" y="22"/>
                  </a:cubicBezTo>
                  <a:cubicBezTo>
                    <a:pt x="58" y="24"/>
                    <a:pt x="56" y="26"/>
                    <a:pt x="53" y="28"/>
                  </a:cubicBezTo>
                  <a:cubicBezTo>
                    <a:pt x="53" y="29"/>
                    <a:pt x="52" y="29"/>
                    <a:pt x="52" y="29"/>
                  </a:cubicBezTo>
                  <a:cubicBezTo>
                    <a:pt x="53" y="29"/>
                    <a:pt x="54" y="28"/>
                    <a:pt x="54" y="28"/>
                  </a:cubicBezTo>
                  <a:cubicBezTo>
                    <a:pt x="58" y="25"/>
                    <a:pt x="62" y="22"/>
                    <a:pt x="66" y="19"/>
                  </a:cubicBezTo>
                  <a:cubicBezTo>
                    <a:pt x="69" y="17"/>
                    <a:pt x="72" y="14"/>
                    <a:pt x="75" y="12"/>
                  </a:cubicBezTo>
                  <a:cubicBezTo>
                    <a:pt x="76" y="11"/>
                    <a:pt x="78" y="10"/>
                    <a:pt x="80" y="8"/>
                  </a:cubicBezTo>
                  <a:cubicBezTo>
                    <a:pt x="80" y="8"/>
                    <a:pt x="83" y="9"/>
                    <a:pt x="83" y="10"/>
                  </a:cubicBezTo>
                  <a:cubicBezTo>
                    <a:pt x="83" y="11"/>
                    <a:pt x="83" y="11"/>
                    <a:pt x="84" y="12"/>
                  </a:cubicBezTo>
                  <a:cubicBezTo>
                    <a:pt x="86" y="10"/>
                    <a:pt x="88" y="9"/>
                    <a:pt x="91" y="7"/>
                  </a:cubicBezTo>
                  <a:cubicBezTo>
                    <a:pt x="94" y="6"/>
                    <a:pt x="96" y="4"/>
                    <a:pt x="99" y="2"/>
                  </a:cubicBezTo>
                  <a:cubicBezTo>
                    <a:pt x="100" y="1"/>
                    <a:pt x="101" y="1"/>
                    <a:pt x="102" y="2"/>
                  </a:cubicBezTo>
                  <a:cubicBezTo>
                    <a:pt x="104" y="3"/>
                    <a:pt x="105" y="4"/>
                    <a:pt x="107" y="5"/>
                  </a:cubicBezTo>
                  <a:cubicBezTo>
                    <a:pt x="108" y="6"/>
                    <a:pt x="108" y="7"/>
                    <a:pt x="107" y="8"/>
                  </a:cubicBezTo>
                  <a:cubicBezTo>
                    <a:pt x="105" y="11"/>
                    <a:pt x="102" y="13"/>
                    <a:pt x="99" y="15"/>
                  </a:cubicBezTo>
                  <a:cubicBezTo>
                    <a:pt x="98" y="16"/>
                    <a:pt x="97" y="17"/>
                    <a:pt x="96" y="18"/>
                  </a:cubicBezTo>
                  <a:cubicBezTo>
                    <a:pt x="96" y="18"/>
                    <a:pt x="97" y="18"/>
                    <a:pt x="97" y="18"/>
                  </a:cubicBezTo>
                  <a:cubicBezTo>
                    <a:pt x="98" y="17"/>
                    <a:pt x="100" y="15"/>
                    <a:pt x="102" y="14"/>
                  </a:cubicBezTo>
                  <a:cubicBezTo>
                    <a:pt x="102" y="14"/>
                    <a:pt x="103" y="13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4" y="8"/>
                    <a:pt x="118" y="6"/>
                  </a:cubicBezTo>
                  <a:cubicBezTo>
                    <a:pt x="119" y="5"/>
                    <a:pt x="121" y="5"/>
                    <a:pt x="122" y="4"/>
                  </a:cubicBezTo>
                  <a:cubicBezTo>
                    <a:pt x="123" y="3"/>
                    <a:pt x="124" y="2"/>
                    <a:pt x="125" y="1"/>
                  </a:cubicBezTo>
                  <a:cubicBezTo>
                    <a:pt x="126" y="1"/>
                    <a:pt x="127" y="0"/>
                    <a:pt x="128" y="1"/>
                  </a:cubicBezTo>
                  <a:cubicBezTo>
                    <a:pt x="128" y="2"/>
                    <a:pt x="129" y="2"/>
                    <a:pt x="130" y="3"/>
                  </a:cubicBezTo>
                  <a:cubicBezTo>
                    <a:pt x="131" y="4"/>
                    <a:pt x="130" y="6"/>
                    <a:pt x="129" y="7"/>
                  </a:cubicBezTo>
                  <a:cubicBezTo>
                    <a:pt x="128" y="8"/>
                    <a:pt x="128" y="8"/>
                    <a:pt x="127" y="8"/>
                  </a:cubicBezTo>
                  <a:cubicBezTo>
                    <a:pt x="126" y="9"/>
                    <a:pt x="126" y="10"/>
                    <a:pt x="127" y="11"/>
                  </a:cubicBezTo>
                  <a:cubicBezTo>
                    <a:pt x="125" y="13"/>
                    <a:pt x="122" y="15"/>
                    <a:pt x="120" y="17"/>
                  </a:cubicBezTo>
                  <a:cubicBezTo>
                    <a:pt x="120" y="17"/>
                    <a:pt x="120" y="17"/>
                    <a:pt x="121" y="18"/>
                  </a:cubicBezTo>
                  <a:cubicBezTo>
                    <a:pt x="127" y="13"/>
                    <a:pt x="134" y="8"/>
                    <a:pt x="141" y="3"/>
                  </a:cubicBezTo>
                  <a:cubicBezTo>
                    <a:pt x="142" y="3"/>
                    <a:pt x="143" y="4"/>
                    <a:pt x="144" y="5"/>
                  </a:cubicBezTo>
                  <a:cubicBezTo>
                    <a:pt x="145" y="4"/>
                    <a:pt x="146" y="3"/>
                    <a:pt x="147" y="3"/>
                  </a:cubicBezTo>
                  <a:cubicBezTo>
                    <a:pt x="148" y="3"/>
                    <a:pt x="149" y="3"/>
                    <a:pt x="149" y="4"/>
                  </a:cubicBezTo>
                  <a:cubicBezTo>
                    <a:pt x="150" y="5"/>
                    <a:pt x="150" y="5"/>
                    <a:pt x="151" y="6"/>
                  </a:cubicBezTo>
                  <a:cubicBezTo>
                    <a:pt x="152" y="5"/>
                    <a:pt x="154" y="3"/>
                    <a:pt x="156" y="2"/>
                  </a:cubicBezTo>
                  <a:cubicBezTo>
                    <a:pt x="157" y="3"/>
                    <a:pt x="158" y="4"/>
                    <a:pt x="160" y="6"/>
                  </a:cubicBezTo>
                  <a:cubicBezTo>
                    <a:pt x="160" y="5"/>
                    <a:pt x="161" y="5"/>
                    <a:pt x="161" y="4"/>
                  </a:cubicBezTo>
                  <a:cubicBezTo>
                    <a:pt x="162" y="3"/>
                    <a:pt x="163" y="3"/>
                    <a:pt x="164" y="4"/>
                  </a:cubicBezTo>
                  <a:cubicBezTo>
                    <a:pt x="165" y="5"/>
                    <a:pt x="166" y="6"/>
                    <a:pt x="166" y="8"/>
                  </a:cubicBezTo>
                  <a:cubicBezTo>
                    <a:pt x="166" y="8"/>
                    <a:pt x="166" y="9"/>
                    <a:pt x="166" y="9"/>
                  </a:cubicBezTo>
                  <a:cubicBezTo>
                    <a:pt x="169" y="8"/>
                    <a:pt x="171" y="8"/>
                    <a:pt x="173" y="7"/>
                  </a:cubicBezTo>
                  <a:cubicBezTo>
                    <a:pt x="173" y="7"/>
                    <a:pt x="174" y="6"/>
                    <a:pt x="174" y="6"/>
                  </a:cubicBezTo>
                  <a:cubicBezTo>
                    <a:pt x="175" y="5"/>
                    <a:pt x="175" y="5"/>
                    <a:pt x="176" y="5"/>
                  </a:cubicBezTo>
                  <a:cubicBezTo>
                    <a:pt x="178" y="5"/>
                    <a:pt x="180" y="7"/>
                    <a:pt x="180" y="9"/>
                  </a:cubicBezTo>
                  <a:cubicBezTo>
                    <a:pt x="180" y="10"/>
                    <a:pt x="179" y="10"/>
                    <a:pt x="179" y="11"/>
                  </a:cubicBezTo>
                  <a:cubicBezTo>
                    <a:pt x="181" y="9"/>
                    <a:pt x="183" y="8"/>
                    <a:pt x="185" y="6"/>
                  </a:cubicBezTo>
                  <a:cubicBezTo>
                    <a:pt x="185" y="5"/>
                    <a:pt x="186" y="4"/>
                    <a:pt x="187" y="4"/>
                  </a:cubicBezTo>
                  <a:cubicBezTo>
                    <a:pt x="188" y="5"/>
                    <a:pt x="190" y="5"/>
                    <a:pt x="190" y="7"/>
                  </a:cubicBezTo>
                  <a:cubicBezTo>
                    <a:pt x="190" y="7"/>
                    <a:pt x="190" y="7"/>
                    <a:pt x="191" y="8"/>
                  </a:cubicBezTo>
                  <a:cubicBezTo>
                    <a:pt x="192" y="9"/>
                    <a:pt x="194" y="11"/>
                    <a:pt x="195" y="13"/>
                  </a:cubicBezTo>
                  <a:cubicBezTo>
                    <a:pt x="192" y="17"/>
                    <a:pt x="189" y="20"/>
                    <a:pt x="186" y="24"/>
                  </a:cubicBezTo>
                  <a:cubicBezTo>
                    <a:pt x="186" y="24"/>
                    <a:pt x="186" y="24"/>
                    <a:pt x="187" y="25"/>
                  </a:cubicBezTo>
                  <a:cubicBezTo>
                    <a:pt x="188" y="24"/>
                    <a:pt x="189" y="23"/>
                    <a:pt x="190" y="22"/>
                  </a:cubicBezTo>
                  <a:cubicBezTo>
                    <a:pt x="190" y="22"/>
                    <a:pt x="191" y="21"/>
                    <a:pt x="192" y="22"/>
                  </a:cubicBezTo>
                  <a:cubicBezTo>
                    <a:pt x="195" y="23"/>
                    <a:pt x="196" y="25"/>
                    <a:pt x="194" y="28"/>
                  </a:cubicBezTo>
                  <a:cubicBezTo>
                    <a:pt x="194" y="29"/>
                    <a:pt x="193" y="30"/>
                    <a:pt x="192" y="31"/>
                  </a:cubicBezTo>
                  <a:cubicBezTo>
                    <a:pt x="192" y="31"/>
                    <a:pt x="192" y="31"/>
                    <a:pt x="192" y="32"/>
                  </a:cubicBezTo>
                  <a:cubicBezTo>
                    <a:pt x="193" y="31"/>
                    <a:pt x="194" y="30"/>
                    <a:pt x="195" y="30"/>
                  </a:cubicBezTo>
                  <a:cubicBezTo>
                    <a:pt x="197" y="28"/>
                    <a:pt x="199" y="28"/>
                    <a:pt x="200" y="30"/>
                  </a:cubicBezTo>
                  <a:cubicBezTo>
                    <a:pt x="201" y="31"/>
                    <a:pt x="201" y="31"/>
                    <a:pt x="202" y="32"/>
                  </a:cubicBezTo>
                  <a:cubicBezTo>
                    <a:pt x="199" y="36"/>
                    <a:pt x="196" y="40"/>
                    <a:pt x="193" y="44"/>
                  </a:cubicBezTo>
                  <a:cubicBezTo>
                    <a:pt x="191" y="46"/>
                    <a:pt x="191" y="47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8"/>
                    <a:pt x="195" y="46"/>
                    <a:pt x="196" y="46"/>
                  </a:cubicBezTo>
                  <a:cubicBezTo>
                    <a:pt x="197" y="47"/>
                    <a:pt x="198" y="48"/>
                    <a:pt x="199" y="49"/>
                  </a:cubicBezTo>
                  <a:cubicBezTo>
                    <a:pt x="200" y="50"/>
                    <a:pt x="199" y="51"/>
                    <a:pt x="199" y="52"/>
                  </a:cubicBezTo>
                  <a:cubicBezTo>
                    <a:pt x="197" y="54"/>
                    <a:pt x="196" y="56"/>
                    <a:pt x="194" y="58"/>
                  </a:cubicBezTo>
                  <a:cubicBezTo>
                    <a:pt x="194" y="58"/>
                    <a:pt x="194" y="59"/>
                    <a:pt x="194" y="59"/>
                  </a:cubicBezTo>
                  <a:cubicBezTo>
                    <a:pt x="195" y="59"/>
                    <a:pt x="195" y="58"/>
                    <a:pt x="195" y="58"/>
                  </a:cubicBezTo>
                  <a:cubicBezTo>
                    <a:pt x="196" y="56"/>
                    <a:pt x="198" y="56"/>
                    <a:pt x="199" y="58"/>
                  </a:cubicBezTo>
                  <a:cubicBezTo>
                    <a:pt x="202" y="61"/>
                    <a:pt x="201" y="61"/>
                    <a:pt x="199" y="63"/>
                  </a:cubicBezTo>
                  <a:cubicBezTo>
                    <a:pt x="198" y="65"/>
                    <a:pt x="197" y="67"/>
                    <a:pt x="195" y="68"/>
                  </a:cubicBezTo>
                  <a:cubicBezTo>
                    <a:pt x="198" y="69"/>
                    <a:pt x="198" y="71"/>
                    <a:pt x="199" y="72"/>
                  </a:cubicBezTo>
                  <a:cubicBezTo>
                    <a:pt x="199" y="72"/>
                    <a:pt x="199" y="73"/>
                    <a:pt x="199" y="74"/>
                  </a:cubicBezTo>
                  <a:cubicBezTo>
                    <a:pt x="197" y="77"/>
                    <a:pt x="195" y="80"/>
                    <a:pt x="194" y="83"/>
                  </a:cubicBezTo>
                  <a:cubicBezTo>
                    <a:pt x="193" y="83"/>
                    <a:pt x="193" y="84"/>
                    <a:pt x="193" y="85"/>
                  </a:cubicBezTo>
                  <a:cubicBezTo>
                    <a:pt x="193" y="86"/>
                    <a:pt x="193" y="87"/>
                    <a:pt x="192" y="88"/>
                  </a:cubicBezTo>
                  <a:cubicBezTo>
                    <a:pt x="191" y="88"/>
                    <a:pt x="191" y="89"/>
                    <a:pt x="191" y="89"/>
                  </a:cubicBezTo>
                  <a:cubicBezTo>
                    <a:pt x="191" y="90"/>
                    <a:pt x="192" y="90"/>
                    <a:pt x="192" y="90"/>
                  </a:cubicBezTo>
                  <a:cubicBezTo>
                    <a:pt x="194" y="91"/>
                    <a:pt x="195" y="93"/>
                    <a:pt x="194" y="95"/>
                  </a:cubicBezTo>
                  <a:cubicBezTo>
                    <a:pt x="193" y="97"/>
                    <a:pt x="192" y="99"/>
                    <a:pt x="191" y="101"/>
                  </a:cubicBezTo>
                  <a:cubicBezTo>
                    <a:pt x="192" y="101"/>
                    <a:pt x="193" y="101"/>
                    <a:pt x="194" y="100"/>
                  </a:cubicBezTo>
                  <a:cubicBezTo>
                    <a:pt x="195" y="99"/>
                    <a:pt x="196" y="100"/>
                    <a:pt x="197" y="100"/>
                  </a:cubicBezTo>
                  <a:cubicBezTo>
                    <a:pt x="198" y="100"/>
                    <a:pt x="199" y="101"/>
                    <a:pt x="199" y="102"/>
                  </a:cubicBezTo>
                  <a:cubicBezTo>
                    <a:pt x="200" y="104"/>
                    <a:pt x="199" y="106"/>
                    <a:pt x="198" y="107"/>
                  </a:cubicBezTo>
                  <a:cubicBezTo>
                    <a:pt x="200" y="108"/>
                    <a:pt x="201" y="109"/>
                    <a:pt x="200" y="111"/>
                  </a:cubicBezTo>
                  <a:cubicBezTo>
                    <a:pt x="200" y="113"/>
                    <a:pt x="199" y="114"/>
                    <a:pt x="197" y="116"/>
                  </a:cubicBezTo>
                  <a:cubicBezTo>
                    <a:pt x="198" y="116"/>
                    <a:pt x="199" y="117"/>
                    <a:pt x="200" y="117"/>
                  </a:cubicBezTo>
                  <a:cubicBezTo>
                    <a:pt x="202" y="118"/>
                    <a:pt x="202" y="120"/>
                    <a:pt x="201" y="122"/>
                  </a:cubicBezTo>
                  <a:cubicBezTo>
                    <a:pt x="199" y="124"/>
                    <a:pt x="198" y="126"/>
                    <a:pt x="196" y="128"/>
                  </a:cubicBezTo>
                  <a:cubicBezTo>
                    <a:pt x="198" y="129"/>
                    <a:pt x="201" y="129"/>
                    <a:pt x="200" y="131"/>
                  </a:cubicBezTo>
                  <a:cubicBezTo>
                    <a:pt x="200" y="133"/>
                    <a:pt x="199" y="135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9" y="137"/>
                    <a:pt x="200" y="137"/>
                    <a:pt x="200" y="138"/>
                  </a:cubicBezTo>
                  <a:cubicBezTo>
                    <a:pt x="201" y="140"/>
                    <a:pt x="201" y="141"/>
                    <a:pt x="200" y="143"/>
                  </a:cubicBezTo>
                  <a:cubicBezTo>
                    <a:pt x="200" y="144"/>
                    <a:pt x="199" y="144"/>
                    <a:pt x="199" y="145"/>
                  </a:cubicBezTo>
                  <a:cubicBezTo>
                    <a:pt x="198" y="146"/>
                    <a:pt x="198" y="146"/>
                    <a:pt x="199" y="146"/>
                  </a:cubicBezTo>
                  <a:cubicBezTo>
                    <a:pt x="201" y="149"/>
                    <a:pt x="199" y="152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8" y="156"/>
                    <a:pt x="198" y="159"/>
                    <a:pt x="199" y="161"/>
                  </a:cubicBezTo>
                  <a:cubicBezTo>
                    <a:pt x="199" y="162"/>
                    <a:pt x="198" y="163"/>
                    <a:pt x="197" y="164"/>
                  </a:cubicBezTo>
                  <a:cubicBezTo>
                    <a:pt x="195" y="166"/>
                    <a:pt x="193" y="169"/>
                    <a:pt x="190" y="171"/>
                  </a:cubicBezTo>
                  <a:cubicBezTo>
                    <a:pt x="188" y="173"/>
                    <a:pt x="186" y="175"/>
                    <a:pt x="184" y="176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1" y="176"/>
                    <a:pt x="181" y="177"/>
                    <a:pt x="180" y="178"/>
                  </a:cubicBezTo>
                  <a:cubicBezTo>
                    <a:pt x="179" y="178"/>
                    <a:pt x="178" y="179"/>
                    <a:pt x="177" y="178"/>
                  </a:cubicBezTo>
                  <a:cubicBezTo>
                    <a:pt x="176" y="177"/>
                    <a:pt x="175" y="176"/>
                    <a:pt x="174" y="176"/>
                  </a:cubicBezTo>
                  <a:cubicBezTo>
                    <a:pt x="173" y="177"/>
                    <a:pt x="172" y="178"/>
                    <a:pt x="171" y="179"/>
                  </a:cubicBezTo>
                  <a:cubicBezTo>
                    <a:pt x="170" y="181"/>
                    <a:pt x="169" y="181"/>
                    <a:pt x="167" y="180"/>
                  </a:cubicBezTo>
                  <a:cubicBezTo>
                    <a:pt x="166" y="179"/>
                    <a:pt x="165" y="178"/>
                    <a:pt x="165" y="176"/>
                  </a:cubicBezTo>
                  <a:cubicBezTo>
                    <a:pt x="164" y="176"/>
                    <a:pt x="163" y="177"/>
                    <a:pt x="162" y="177"/>
                  </a:cubicBezTo>
                  <a:cubicBezTo>
                    <a:pt x="161" y="177"/>
                    <a:pt x="160" y="176"/>
                    <a:pt x="159" y="176"/>
                  </a:cubicBezTo>
                  <a:cubicBezTo>
                    <a:pt x="158" y="175"/>
                    <a:pt x="158" y="175"/>
                    <a:pt x="157" y="176"/>
                  </a:cubicBezTo>
                  <a:cubicBezTo>
                    <a:pt x="155" y="176"/>
                    <a:pt x="154" y="176"/>
                    <a:pt x="153" y="175"/>
                  </a:cubicBezTo>
                  <a:cubicBezTo>
                    <a:pt x="153" y="175"/>
                    <a:pt x="152" y="174"/>
                    <a:pt x="152" y="175"/>
                  </a:cubicBezTo>
                  <a:cubicBezTo>
                    <a:pt x="150" y="175"/>
                    <a:pt x="149" y="175"/>
                    <a:pt x="148" y="174"/>
                  </a:cubicBezTo>
                  <a:cubicBezTo>
                    <a:pt x="147" y="174"/>
                    <a:pt x="146" y="174"/>
                    <a:pt x="146" y="174"/>
                  </a:cubicBezTo>
                  <a:cubicBezTo>
                    <a:pt x="144" y="176"/>
                    <a:pt x="143" y="177"/>
                    <a:pt x="140" y="175"/>
                  </a:cubicBezTo>
                  <a:cubicBezTo>
                    <a:pt x="140" y="175"/>
                    <a:pt x="139" y="175"/>
                    <a:pt x="138" y="175"/>
                  </a:cubicBezTo>
                  <a:cubicBezTo>
                    <a:pt x="137" y="175"/>
                    <a:pt x="137" y="175"/>
                    <a:pt x="136" y="175"/>
                  </a:cubicBezTo>
                  <a:cubicBezTo>
                    <a:pt x="135" y="177"/>
                    <a:pt x="134" y="177"/>
                    <a:pt x="132" y="176"/>
                  </a:cubicBezTo>
                  <a:cubicBezTo>
                    <a:pt x="132" y="176"/>
                    <a:pt x="131" y="176"/>
                    <a:pt x="130" y="176"/>
                  </a:cubicBezTo>
                  <a:cubicBezTo>
                    <a:pt x="128" y="178"/>
                    <a:pt x="128" y="178"/>
                    <a:pt x="126" y="177"/>
                  </a:cubicBezTo>
                  <a:close/>
                  <a:moveTo>
                    <a:pt x="48" y="157"/>
                  </a:moveTo>
                  <a:cubicBezTo>
                    <a:pt x="48" y="157"/>
                    <a:pt x="48" y="157"/>
                    <a:pt x="47" y="156"/>
                  </a:cubicBezTo>
                  <a:cubicBezTo>
                    <a:pt x="45" y="159"/>
                    <a:pt x="43" y="161"/>
                    <a:pt x="41" y="163"/>
                  </a:cubicBezTo>
                  <a:cubicBezTo>
                    <a:pt x="41" y="163"/>
                    <a:pt x="42" y="163"/>
                    <a:pt x="42" y="163"/>
                  </a:cubicBezTo>
                  <a:cubicBezTo>
                    <a:pt x="44" y="161"/>
                    <a:pt x="45" y="160"/>
                    <a:pt x="47" y="158"/>
                  </a:cubicBezTo>
                  <a:cubicBezTo>
                    <a:pt x="48" y="158"/>
                    <a:pt x="48" y="157"/>
                    <a:pt x="48" y="157"/>
                  </a:cubicBezTo>
                  <a:close/>
                  <a:moveTo>
                    <a:pt x="21" y="127"/>
                  </a:moveTo>
                  <a:cubicBezTo>
                    <a:pt x="21" y="127"/>
                    <a:pt x="21" y="127"/>
                    <a:pt x="21" y="128"/>
                  </a:cubicBezTo>
                  <a:cubicBezTo>
                    <a:pt x="23" y="126"/>
                    <a:pt x="24" y="125"/>
                    <a:pt x="26" y="124"/>
                  </a:cubicBezTo>
                  <a:cubicBezTo>
                    <a:pt x="26" y="123"/>
                    <a:pt x="26" y="123"/>
                    <a:pt x="26" y="121"/>
                  </a:cubicBezTo>
                  <a:cubicBezTo>
                    <a:pt x="24" y="123"/>
                    <a:pt x="23" y="125"/>
                    <a:pt x="21" y="127"/>
                  </a:cubicBezTo>
                  <a:close/>
                  <a:moveTo>
                    <a:pt x="69" y="24"/>
                  </a:moveTo>
                  <a:cubicBezTo>
                    <a:pt x="67" y="25"/>
                    <a:pt x="68" y="27"/>
                    <a:pt x="68" y="28"/>
                  </a:cubicBezTo>
                  <a:cubicBezTo>
                    <a:pt x="69" y="27"/>
                    <a:pt x="70" y="26"/>
                    <a:pt x="69" y="2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441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8835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325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7672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2093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6507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092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534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solidFill>
                  <a:srgbClr val="002776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265513" y="1520789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/>
                  </a:solidFill>
                </a:rPr>
                <a:t>Wie</a:t>
              </a:r>
              <a:r>
                <a:rPr lang="fr-FR" sz="1400" dirty="0" smtClean="0">
                  <a:solidFill>
                    <a:schemeClr val="bg1"/>
                  </a:solidFill>
                </a:rPr>
                <a:t> es </a:t>
              </a:r>
              <a:r>
                <a:rPr lang="fr-FR" sz="1400" dirty="0" err="1" smtClean="0">
                  <a:solidFill>
                    <a:schemeClr val="bg1"/>
                  </a:solidFill>
                </a:rPr>
                <a:t>vorher</a:t>
              </a:r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bg1"/>
                  </a:solidFill>
                </a:rPr>
                <a:t>war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78509" y="1857677"/>
            <a:ext cx="223804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err="1" smtClean="0">
                <a:solidFill>
                  <a:schemeClr val="tx2"/>
                </a:solidFill>
              </a:rPr>
              <a:t>Frankreich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war</a:t>
            </a:r>
            <a:r>
              <a:rPr lang="fr-FR" sz="1200" dirty="0" smtClean="0">
                <a:solidFill>
                  <a:schemeClr val="tx2"/>
                </a:solidFill>
              </a:rPr>
              <a:t> 1000 </a:t>
            </a:r>
            <a:r>
              <a:rPr lang="fr-FR" sz="1200" dirty="0" err="1" smtClean="0">
                <a:solidFill>
                  <a:schemeClr val="tx2"/>
                </a:solidFill>
              </a:rPr>
              <a:t>Jahre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eine</a:t>
            </a:r>
            <a:r>
              <a:rPr lang="fr-FR" sz="1200" dirty="0" smtClean="0">
                <a:solidFill>
                  <a:schemeClr val="tx2"/>
                </a:solidFill>
              </a:rPr>
              <a:t> Monarchie </a:t>
            </a:r>
            <a:r>
              <a:rPr lang="fr-FR" sz="1200" dirty="0" err="1" smtClean="0">
                <a:solidFill>
                  <a:schemeClr val="tx2"/>
                </a:solidFill>
              </a:rPr>
              <a:t>gewesen</a:t>
            </a:r>
            <a:r>
              <a:rPr lang="fr-FR" sz="1200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endParaRPr lang="fr-FR" sz="1200" dirty="0">
              <a:solidFill>
                <a:schemeClr val="tx2"/>
              </a:solidFill>
            </a:endParaRPr>
          </a:p>
          <a:p>
            <a:pPr algn="just"/>
            <a:r>
              <a:rPr lang="fr-FR" sz="1200" dirty="0" smtClean="0">
                <a:solidFill>
                  <a:schemeClr val="tx2"/>
                </a:solidFill>
              </a:rPr>
              <a:t>Es </a:t>
            </a:r>
            <a:r>
              <a:rPr lang="fr-FR" sz="1200" dirty="0" err="1" smtClean="0">
                <a:solidFill>
                  <a:schemeClr val="tx2"/>
                </a:solidFill>
              </a:rPr>
              <a:t>gab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kein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offiziellesMotto</a:t>
            </a:r>
            <a:r>
              <a:rPr lang="fr-FR" sz="1200" dirty="0" smtClean="0">
                <a:solidFill>
                  <a:schemeClr val="tx2"/>
                </a:solidFill>
              </a:rPr>
              <a:t>, aber </a:t>
            </a:r>
            <a:r>
              <a:rPr lang="fr-FR" sz="1200" dirty="0" err="1" smtClean="0">
                <a:solidFill>
                  <a:schemeClr val="tx2"/>
                </a:solidFill>
              </a:rPr>
              <a:t>eine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sehr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einfache</a:t>
            </a:r>
            <a:r>
              <a:rPr lang="fr-FR" sz="1200" dirty="0" smtClean="0">
                <a:solidFill>
                  <a:schemeClr val="tx2"/>
                </a:solidFill>
              </a:rPr>
              <a:t> Regel: </a:t>
            </a:r>
            <a:r>
              <a:rPr lang="fr-FR" sz="1200" dirty="0" smtClean="0">
                <a:solidFill>
                  <a:schemeClr val="tx2"/>
                </a:solidFill>
              </a:rPr>
              <a:t>« </a:t>
            </a:r>
            <a:r>
              <a:rPr lang="fr-FR" sz="1200" dirty="0" err="1" smtClean="0">
                <a:solidFill>
                  <a:schemeClr val="tx2"/>
                </a:solidFill>
              </a:rPr>
              <a:t>Ein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König</a:t>
            </a:r>
            <a:r>
              <a:rPr lang="fr-FR" sz="1200" dirty="0" smtClean="0">
                <a:solidFill>
                  <a:schemeClr val="tx2"/>
                </a:solidFill>
              </a:rPr>
              <a:t>, </a:t>
            </a:r>
            <a:r>
              <a:rPr lang="fr-FR" sz="1200" dirty="0" err="1" smtClean="0">
                <a:solidFill>
                  <a:schemeClr val="tx2"/>
                </a:solidFill>
              </a:rPr>
              <a:t>ein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Glaube</a:t>
            </a:r>
            <a:r>
              <a:rPr lang="fr-FR" sz="1200" dirty="0" smtClean="0">
                <a:solidFill>
                  <a:schemeClr val="tx2"/>
                </a:solidFill>
              </a:rPr>
              <a:t>, </a:t>
            </a:r>
            <a:r>
              <a:rPr lang="fr-FR" sz="1200" dirty="0" err="1" smtClean="0">
                <a:solidFill>
                  <a:schemeClr val="tx2"/>
                </a:solidFill>
              </a:rPr>
              <a:t>ein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Gesetz</a:t>
            </a:r>
            <a:r>
              <a:rPr lang="fr-FR" sz="1200" dirty="0" smtClean="0">
                <a:solidFill>
                  <a:schemeClr val="tx2"/>
                </a:solidFill>
              </a:rPr>
              <a:t>! »</a:t>
            </a:r>
          </a:p>
          <a:p>
            <a:pPr algn="just"/>
            <a:endParaRPr lang="fr-FR" sz="1200" dirty="0">
              <a:solidFill>
                <a:schemeClr val="tx2"/>
              </a:solidFill>
            </a:endParaRPr>
          </a:p>
          <a:p>
            <a:pPr algn="just"/>
            <a:r>
              <a:rPr lang="fr-FR" sz="1200" dirty="0" smtClean="0">
                <a:solidFill>
                  <a:schemeClr val="tx2"/>
                </a:solidFill>
              </a:rPr>
              <a:t>Die </a:t>
            </a:r>
            <a:r>
              <a:rPr lang="fr-FR" sz="1200" dirty="0" err="1" smtClean="0">
                <a:solidFill>
                  <a:schemeClr val="tx2"/>
                </a:solidFill>
              </a:rPr>
              <a:t>französische</a:t>
            </a:r>
            <a:r>
              <a:rPr lang="fr-FR" sz="1200" dirty="0" smtClean="0">
                <a:solidFill>
                  <a:schemeClr val="tx2"/>
                </a:solidFill>
              </a:rPr>
              <a:t> Gesellschaft </a:t>
            </a:r>
            <a:r>
              <a:rPr lang="fr-FR" sz="1200" dirty="0" err="1" smtClean="0">
                <a:solidFill>
                  <a:schemeClr val="tx2"/>
                </a:solidFill>
              </a:rPr>
              <a:t>war</a:t>
            </a:r>
            <a:r>
              <a:rPr lang="fr-FR" sz="1200" dirty="0" smtClean="0">
                <a:solidFill>
                  <a:schemeClr val="tx2"/>
                </a:solidFill>
              </a:rPr>
              <a:t> in </a:t>
            </a:r>
            <a:r>
              <a:rPr lang="fr-FR" sz="1200" dirty="0" err="1" smtClean="0">
                <a:solidFill>
                  <a:schemeClr val="tx2"/>
                </a:solidFill>
              </a:rPr>
              <a:t>drei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Stände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geteilt</a:t>
            </a:r>
            <a:r>
              <a:rPr lang="fr-FR" sz="1200" dirty="0" smtClean="0">
                <a:solidFill>
                  <a:schemeClr val="tx2"/>
                </a:solidFill>
              </a:rPr>
              <a:t>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err="1" smtClean="0">
                <a:solidFill>
                  <a:schemeClr val="tx2"/>
                </a:solidFill>
              </a:rPr>
              <a:t>Klerus</a:t>
            </a:r>
            <a:r>
              <a:rPr lang="fr-FR" sz="1200" dirty="0" smtClean="0">
                <a:solidFill>
                  <a:schemeClr val="tx2"/>
                </a:solidFill>
              </a:rPr>
              <a:t>: </a:t>
            </a:r>
            <a:r>
              <a:rPr lang="fr-FR" sz="1200" dirty="0" err="1" smtClean="0">
                <a:solidFill>
                  <a:schemeClr val="tx2"/>
                </a:solidFill>
              </a:rPr>
              <a:t>betete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für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Frankreich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und</a:t>
            </a:r>
            <a:r>
              <a:rPr lang="fr-FR" sz="1200" dirty="0" smtClean="0">
                <a:solidFill>
                  <a:schemeClr val="tx2"/>
                </a:solidFill>
              </a:rPr>
              <a:t> seine </a:t>
            </a:r>
            <a:r>
              <a:rPr lang="fr-FR" sz="1200" dirty="0" err="1" smtClean="0">
                <a:solidFill>
                  <a:schemeClr val="tx2"/>
                </a:solidFill>
              </a:rPr>
              <a:t>Bevölkerung</a:t>
            </a:r>
            <a:r>
              <a:rPr lang="fr-FR" sz="1200" dirty="0" smtClean="0">
                <a:solidFill>
                  <a:schemeClr val="tx2"/>
                </a:solidFill>
              </a:rPr>
              <a:t>.</a:t>
            </a:r>
            <a:endParaRPr lang="fr-FR" sz="1200" dirty="0">
              <a:solidFill>
                <a:schemeClr val="tx2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Adel: </a:t>
            </a:r>
            <a:r>
              <a:rPr lang="fr-FR" sz="1200" dirty="0" err="1" smtClean="0">
                <a:solidFill>
                  <a:schemeClr val="tx2"/>
                </a:solidFill>
              </a:rPr>
              <a:t>kämpfte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für</a:t>
            </a:r>
            <a:r>
              <a:rPr lang="fr-FR" sz="1200" dirty="0" smtClean="0">
                <a:solidFill>
                  <a:schemeClr val="tx2"/>
                </a:solidFill>
              </a:rPr>
              <a:t> den </a:t>
            </a:r>
            <a:r>
              <a:rPr lang="fr-FR" sz="1200" dirty="0" err="1" smtClean="0">
                <a:solidFill>
                  <a:schemeClr val="tx2"/>
                </a:solidFill>
              </a:rPr>
              <a:t>König</a:t>
            </a:r>
            <a:r>
              <a:rPr lang="fr-FR" sz="1200" dirty="0" smtClean="0">
                <a:solidFill>
                  <a:schemeClr val="tx2"/>
                </a:solidFill>
              </a:rPr>
              <a:t>, </a:t>
            </a:r>
            <a:r>
              <a:rPr lang="fr-FR" sz="1200" dirty="0" err="1" smtClean="0">
                <a:solidFill>
                  <a:schemeClr val="tx2"/>
                </a:solidFill>
              </a:rPr>
              <a:t>durfte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nicht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arbeiten</a:t>
            </a:r>
            <a:r>
              <a:rPr lang="fr-FR" sz="1200" dirty="0" smtClean="0">
                <a:solidFill>
                  <a:schemeClr val="tx2"/>
                </a:solidFill>
              </a:rPr>
              <a:t>.</a:t>
            </a:r>
            <a:endParaRPr lang="fr-FR" sz="1200" dirty="0" smtClean="0">
              <a:solidFill>
                <a:schemeClr val="tx2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Der </a:t>
            </a:r>
            <a:r>
              <a:rPr lang="fr-FR" sz="1200" dirty="0" err="1" smtClean="0">
                <a:solidFill>
                  <a:schemeClr val="tx2"/>
                </a:solidFill>
              </a:rPr>
              <a:t>Dritte</a:t>
            </a:r>
            <a:r>
              <a:rPr lang="fr-FR" sz="1200" dirty="0" smtClean="0">
                <a:solidFill>
                  <a:schemeClr val="tx2"/>
                </a:solidFill>
              </a:rPr>
              <a:t> Stand: die </a:t>
            </a:r>
            <a:r>
              <a:rPr lang="fr-FR" sz="1200" dirty="0" err="1" smtClean="0">
                <a:solidFill>
                  <a:schemeClr val="tx2"/>
                </a:solidFill>
              </a:rPr>
              <a:t>arbeitende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Klasse</a:t>
            </a:r>
            <a:r>
              <a:rPr lang="fr-FR" sz="1200" dirty="0" smtClean="0">
                <a:solidFill>
                  <a:schemeClr val="tx2"/>
                </a:solidFill>
              </a:rPr>
              <a:t>, </a:t>
            </a:r>
            <a:r>
              <a:rPr lang="fr-FR" sz="1200" dirty="0" err="1" smtClean="0">
                <a:solidFill>
                  <a:schemeClr val="tx2"/>
                </a:solidFill>
              </a:rPr>
              <a:t>zahlte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Steuern</a:t>
            </a:r>
            <a:r>
              <a:rPr lang="fr-FR" sz="1200" dirty="0" smtClean="0">
                <a:solidFill>
                  <a:schemeClr val="tx2"/>
                </a:solidFill>
              </a:rPr>
              <a:t>, </a:t>
            </a:r>
            <a:r>
              <a:rPr lang="fr-FR" sz="1200" dirty="0" err="1" smtClean="0">
                <a:solidFill>
                  <a:schemeClr val="tx2"/>
                </a:solidFill>
              </a:rPr>
              <a:t>gehorchte</a:t>
            </a:r>
            <a:r>
              <a:rPr lang="fr-FR" sz="1200" dirty="0" smtClean="0">
                <a:solidFill>
                  <a:schemeClr val="tx2"/>
                </a:solidFill>
              </a:rPr>
              <a:t> den </a:t>
            </a:r>
            <a:r>
              <a:rPr lang="fr-FR" sz="1200" dirty="0" err="1" smtClean="0">
                <a:solidFill>
                  <a:schemeClr val="tx2"/>
                </a:solidFill>
              </a:rPr>
              <a:t>zwei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anderen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Ständen</a:t>
            </a:r>
            <a:r>
              <a:rPr lang="fr-FR" sz="1200" dirty="0" smtClean="0">
                <a:solidFill>
                  <a:schemeClr val="tx2"/>
                </a:solidFill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2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err="1" smtClean="0">
                <a:solidFill>
                  <a:schemeClr val="tx2"/>
                </a:solidFill>
              </a:rPr>
              <a:t>Und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über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allen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war</a:t>
            </a:r>
            <a:r>
              <a:rPr lang="fr-FR" sz="1200" dirty="0" smtClean="0">
                <a:solidFill>
                  <a:schemeClr val="tx2"/>
                </a:solidFill>
              </a:rPr>
              <a:t> er …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43" y="1857676"/>
            <a:ext cx="125346" cy="4106251"/>
          </a:xfrm>
          <a:prstGeom prst="rect">
            <a:avLst/>
          </a:prstGeom>
        </p:spPr>
      </p:pic>
      <p:pic>
        <p:nvPicPr>
          <p:cNvPr id="1026" name="Picture 2" descr="Résultat de recherche d'images pour &quot;louis xiv portrai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77" y="2061680"/>
            <a:ext cx="2140768" cy="303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629564" y="5227830"/>
            <a:ext cx="223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solidFill>
                  <a:schemeClr val="tx2"/>
                </a:solidFill>
              </a:rPr>
              <a:t>« </a:t>
            </a:r>
            <a:r>
              <a:rPr lang="fr-FR" sz="1200" b="1" i="1" dirty="0" smtClean="0">
                <a:solidFill>
                  <a:schemeClr val="tx2"/>
                </a:solidFill>
              </a:rPr>
              <a:t>Nec </a:t>
            </a:r>
            <a:r>
              <a:rPr lang="fr-FR" sz="1200" b="1" i="1" dirty="0" err="1" smtClean="0">
                <a:solidFill>
                  <a:schemeClr val="tx2"/>
                </a:solidFill>
              </a:rPr>
              <a:t>Pluribus</a:t>
            </a:r>
            <a:r>
              <a:rPr lang="fr-FR" sz="1200" b="1" i="1" dirty="0" smtClean="0">
                <a:solidFill>
                  <a:schemeClr val="tx2"/>
                </a:solidFill>
              </a:rPr>
              <a:t> </a:t>
            </a:r>
            <a:r>
              <a:rPr lang="fr-FR" sz="1200" b="1" i="1" dirty="0" err="1" smtClean="0">
                <a:solidFill>
                  <a:schemeClr val="tx2"/>
                </a:solidFill>
              </a:rPr>
              <a:t>Impar</a:t>
            </a:r>
            <a:r>
              <a:rPr lang="fr-FR" sz="1200" dirty="0" smtClean="0">
                <a:solidFill>
                  <a:schemeClr val="tx2"/>
                </a:solidFill>
              </a:rPr>
              <a:t> » </a:t>
            </a:r>
            <a:r>
              <a:rPr lang="fr-FR" sz="1200" dirty="0" err="1" smtClean="0">
                <a:solidFill>
                  <a:schemeClr val="tx2"/>
                </a:solidFill>
              </a:rPr>
              <a:t>war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das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Motto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von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König</a:t>
            </a:r>
            <a:r>
              <a:rPr lang="fr-FR" sz="1200" dirty="0" smtClean="0">
                <a:solidFill>
                  <a:schemeClr val="tx2"/>
                </a:solidFill>
              </a:rPr>
              <a:t> Ludwig XIV.</a:t>
            </a:r>
          </a:p>
        </p:txBody>
      </p:sp>
      <p:pic>
        <p:nvPicPr>
          <p:cNvPr id="1028" name="Picture 4" descr="Résultat de recherche d'images pour &quot;saint louis lavant les pied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20" y="1052736"/>
            <a:ext cx="2647975" cy="226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699792" y="177328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solidFill>
                  <a:schemeClr val="tx2"/>
                </a:solidFill>
              </a:rPr>
              <a:t>… der </a:t>
            </a:r>
            <a:r>
              <a:rPr lang="fr-FR" sz="1200" dirty="0" err="1" smtClean="0">
                <a:solidFill>
                  <a:schemeClr val="tx2"/>
                </a:solidFill>
              </a:rPr>
              <a:t>König</a:t>
            </a:r>
            <a:r>
              <a:rPr lang="fr-FR" sz="1200" dirty="0" smtClean="0">
                <a:solidFill>
                  <a:schemeClr val="tx2"/>
                </a:solidFill>
              </a:rPr>
              <a:t>!</a:t>
            </a:r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5724129" y="3501008"/>
            <a:ext cx="3168352" cy="1"/>
          </a:xfrm>
          <a:prstGeom prst="line">
            <a:avLst/>
          </a:prstGeom>
          <a:ln w="190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emi-cadre 20"/>
          <p:cNvSpPr/>
          <p:nvPr/>
        </p:nvSpPr>
        <p:spPr>
          <a:xfrm rot="2700000" flipH="1" flipV="1">
            <a:off x="7294276" y="3424306"/>
            <a:ext cx="177821" cy="185272"/>
          </a:xfrm>
          <a:prstGeom prst="halfFrame">
            <a:avLst>
              <a:gd name="adj1" fmla="val 0"/>
              <a:gd name="adj2" fmla="val 100000"/>
            </a:avLst>
          </a:prstGeom>
          <a:solidFill>
            <a:srgbClr val="660033"/>
          </a:solidFill>
          <a:ln w="1270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652121" y="3616170"/>
            <a:ext cx="32403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>
                <a:solidFill>
                  <a:schemeClr val="tx2"/>
                </a:solidFill>
              </a:rPr>
              <a:t>Der </a:t>
            </a:r>
            <a:r>
              <a:rPr lang="fr-FR" sz="1200" dirty="0" err="1" smtClean="0">
                <a:solidFill>
                  <a:schemeClr val="tx2"/>
                </a:solidFill>
              </a:rPr>
              <a:t>Platz</a:t>
            </a:r>
            <a:r>
              <a:rPr lang="fr-FR" sz="1200" dirty="0" smtClean="0">
                <a:solidFill>
                  <a:schemeClr val="tx2"/>
                </a:solidFill>
              </a:rPr>
              <a:t> der Religion in der Gesellschaft </a:t>
            </a:r>
            <a:r>
              <a:rPr lang="fr-FR" sz="1200" dirty="0" err="1" smtClean="0">
                <a:solidFill>
                  <a:schemeClr val="tx2"/>
                </a:solidFill>
              </a:rPr>
              <a:t>war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wesentlich</a:t>
            </a:r>
            <a:r>
              <a:rPr lang="fr-FR" sz="12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fr-FR" sz="1200" dirty="0">
              <a:solidFill>
                <a:schemeClr val="tx2"/>
              </a:solidFill>
            </a:endParaRPr>
          </a:p>
          <a:p>
            <a:pPr algn="just"/>
            <a:r>
              <a:rPr lang="fr-FR" sz="1200" dirty="0" smtClean="0">
                <a:solidFill>
                  <a:schemeClr val="tx2"/>
                </a:solidFill>
              </a:rPr>
              <a:t>Die </a:t>
            </a:r>
            <a:r>
              <a:rPr lang="fr-FR" sz="1200" dirty="0" err="1" smtClean="0">
                <a:solidFill>
                  <a:schemeClr val="tx2"/>
                </a:solidFill>
              </a:rPr>
              <a:t>katholische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Kirche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setzte</a:t>
            </a:r>
            <a:r>
              <a:rPr lang="fr-FR" sz="1200" dirty="0" smtClean="0">
                <a:solidFill>
                  <a:schemeClr val="tx2"/>
                </a:solidFill>
              </a:rPr>
              <a:t> die </a:t>
            </a:r>
            <a:r>
              <a:rPr lang="fr-FR" sz="1200" dirty="0" err="1" smtClean="0">
                <a:solidFill>
                  <a:schemeClr val="tx2"/>
                </a:solidFill>
              </a:rPr>
              <a:t>Regeln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fest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und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besonders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eine</a:t>
            </a:r>
            <a:r>
              <a:rPr lang="fr-FR" sz="1200" dirty="0" smtClean="0">
                <a:solidFill>
                  <a:schemeClr val="tx2"/>
                </a:solidFill>
              </a:rPr>
              <a:t>: </a:t>
            </a:r>
            <a:r>
              <a:rPr lang="fr-FR" sz="1200" dirty="0" err="1" smtClean="0">
                <a:solidFill>
                  <a:schemeClr val="tx2"/>
                </a:solidFill>
              </a:rPr>
              <a:t>Nächstenliebe</a:t>
            </a:r>
            <a:r>
              <a:rPr lang="fr-FR" sz="12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fr-FR" sz="1200" dirty="0">
              <a:solidFill>
                <a:schemeClr val="tx2"/>
              </a:solidFill>
            </a:endParaRPr>
          </a:p>
          <a:p>
            <a:pPr algn="just"/>
            <a:r>
              <a:rPr lang="fr-FR" sz="1200" dirty="0" smtClean="0">
                <a:solidFill>
                  <a:schemeClr val="tx2"/>
                </a:solidFill>
              </a:rPr>
              <a:t>Von </a:t>
            </a:r>
            <a:r>
              <a:rPr lang="fr-FR" sz="1200" dirty="0" err="1" smtClean="0">
                <a:solidFill>
                  <a:schemeClr val="tx2"/>
                </a:solidFill>
              </a:rPr>
              <a:t>mächtigen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und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reichen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Leuten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erwartete</a:t>
            </a:r>
            <a:r>
              <a:rPr lang="fr-FR" sz="1200" dirty="0" smtClean="0">
                <a:solidFill>
                  <a:schemeClr val="tx2"/>
                </a:solidFill>
              </a:rPr>
              <a:t> man, den </a:t>
            </a:r>
            <a:r>
              <a:rPr lang="fr-FR" sz="1200" dirty="0" err="1" smtClean="0">
                <a:solidFill>
                  <a:schemeClr val="tx2"/>
                </a:solidFill>
              </a:rPr>
              <a:t>Ärmsten</a:t>
            </a:r>
            <a:r>
              <a:rPr lang="fr-FR" sz="1200" dirty="0" smtClean="0">
                <a:solidFill>
                  <a:schemeClr val="tx2"/>
                </a:solidFill>
              </a:rPr>
              <a:t> in der Gesellschaft </a:t>
            </a:r>
            <a:r>
              <a:rPr lang="fr-FR" sz="1200" dirty="0" err="1" smtClean="0">
                <a:solidFill>
                  <a:schemeClr val="tx2"/>
                </a:solidFill>
              </a:rPr>
              <a:t>zu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helfen</a:t>
            </a:r>
            <a:r>
              <a:rPr lang="fr-FR" sz="12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fr-FR" sz="1200" dirty="0">
              <a:solidFill>
                <a:schemeClr val="tx2"/>
              </a:solidFill>
            </a:endParaRPr>
          </a:p>
          <a:p>
            <a:pPr algn="just"/>
            <a:r>
              <a:rPr lang="fr-FR" sz="1200" dirty="0" err="1" smtClean="0">
                <a:solidFill>
                  <a:schemeClr val="tx2"/>
                </a:solidFill>
              </a:rPr>
              <a:t>Auf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dem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Gemälde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oben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sieht</a:t>
            </a:r>
            <a:r>
              <a:rPr lang="fr-FR" sz="1200" dirty="0" smtClean="0">
                <a:solidFill>
                  <a:schemeClr val="tx2"/>
                </a:solidFill>
              </a:rPr>
              <a:t> man </a:t>
            </a:r>
            <a:r>
              <a:rPr lang="fr-FR" sz="1200" dirty="0" err="1" smtClean="0">
                <a:solidFill>
                  <a:schemeClr val="tx2"/>
                </a:solidFill>
              </a:rPr>
              <a:t>König</a:t>
            </a:r>
            <a:r>
              <a:rPr lang="fr-FR" sz="1200" dirty="0" smtClean="0">
                <a:solidFill>
                  <a:schemeClr val="tx2"/>
                </a:solidFill>
              </a:rPr>
              <a:t> Ludwig IX., </a:t>
            </a:r>
            <a:r>
              <a:rPr lang="fr-FR" sz="1200" dirty="0" err="1" smtClean="0">
                <a:solidFill>
                  <a:schemeClr val="tx2"/>
                </a:solidFill>
              </a:rPr>
              <a:t>auch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bekannt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als</a:t>
            </a:r>
            <a:r>
              <a:rPr lang="fr-FR" sz="1200" dirty="0" smtClean="0">
                <a:solidFill>
                  <a:schemeClr val="tx2"/>
                </a:solidFill>
              </a:rPr>
              <a:t> « Ludwig de </a:t>
            </a:r>
            <a:r>
              <a:rPr lang="fr-FR" sz="1200" dirty="0" err="1" smtClean="0">
                <a:solidFill>
                  <a:schemeClr val="tx2"/>
                </a:solidFill>
              </a:rPr>
              <a:t>Heilige</a:t>
            </a:r>
            <a:r>
              <a:rPr lang="fr-FR" sz="1200" dirty="0" smtClean="0">
                <a:solidFill>
                  <a:schemeClr val="tx2"/>
                </a:solidFill>
              </a:rPr>
              <a:t> », </a:t>
            </a:r>
            <a:r>
              <a:rPr lang="fr-FR" sz="1200" dirty="0" err="1" smtClean="0">
                <a:solidFill>
                  <a:schemeClr val="tx2"/>
                </a:solidFill>
              </a:rPr>
              <a:t>einem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armen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Blinden</a:t>
            </a:r>
            <a:r>
              <a:rPr lang="fr-FR" sz="1200" dirty="0" smtClean="0">
                <a:solidFill>
                  <a:schemeClr val="tx2"/>
                </a:solidFill>
              </a:rPr>
              <a:t> die </a:t>
            </a:r>
            <a:r>
              <a:rPr lang="fr-FR" sz="1200" dirty="0" err="1" smtClean="0">
                <a:solidFill>
                  <a:schemeClr val="tx2"/>
                </a:solidFill>
              </a:rPr>
              <a:t>Füße</a:t>
            </a: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fr-FR" sz="1200" dirty="0" err="1" smtClean="0">
                <a:solidFill>
                  <a:schemeClr val="tx2"/>
                </a:solidFill>
              </a:rPr>
              <a:t>waschen</a:t>
            </a:r>
            <a:r>
              <a:rPr lang="fr-FR" sz="12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5" name="Freeform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94562B-013A-480B-A08F-1A9A34ABECEE}"/>
              </a:ext>
            </a:extLst>
          </p:cNvPr>
          <p:cNvSpPr>
            <a:spLocks noEditPoints="1"/>
          </p:cNvSpPr>
          <p:nvPr/>
        </p:nvSpPr>
        <p:spPr bwMode="auto">
          <a:xfrm>
            <a:off x="14520" y="5963927"/>
            <a:ext cx="9093984" cy="792087"/>
          </a:xfrm>
          <a:custGeom>
            <a:avLst/>
            <a:gdLst>
              <a:gd name="T0" fmla="*/ 116 w 202"/>
              <a:gd name="T1" fmla="*/ 174 h 184"/>
              <a:gd name="T2" fmla="*/ 95 w 202"/>
              <a:gd name="T3" fmla="*/ 179 h 184"/>
              <a:gd name="T4" fmla="*/ 85 w 202"/>
              <a:gd name="T5" fmla="*/ 176 h 184"/>
              <a:gd name="T6" fmla="*/ 77 w 202"/>
              <a:gd name="T7" fmla="*/ 171 h 184"/>
              <a:gd name="T8" fmla="*/ 60 w 202"/>
              <a:gd name="T9" fmla="*/ 174 h 184"/>
              <a:gd name="T10" fmla="*/ 46 w 202"/>
              <a:gd name="T11" fmla="*/ 177 h 184"/>
              <a:gd name="T12" fmla="*/ 34 w 202"/>
              <a:gd name="T13" fmla="*/ 177 h 184"/>
              <a:gd name="T14" fmla="*/ 28 w 202"/>
              <a:gd name="T15" fmla="*/ 180 h 184"/>
              <a:gd name="T16" fmla="*/ 16 w 202"/>
              <a:gd name="T17" fmla="*/ 179 h 184"/>
              <a:gd name="T18" fmla="*/ 13 w 202"/>
              <a:gd name="T19" fmla="*/ 166 h 184"/>
              <a:gd name="T20" fmla="*/ 16 w 202"/>
              <a:gd name="T21" fmla="*/ 151 h 184"/>
              <a:gd name="T22" fmla="*/ 14 w 202"/>
              <a:gd name="T23" fmla="*/ 140 h 184"/>
              <a:gd name="T24" fmla="*/ 13 w 202"/>
              <a:gd name="T25" fmla="*/ 128 h 184"/>
              <a:gd name="T26" fmla="*/ 11 w 202"/>
              <a:gd name="T27" fmla="*/ 116 h 184"/>
              <a:gd name="T28" fmla="*/ 7 w 202"/>
              <a:gd name="T29" fmla="*/ 104 h 184"/>
              <a:gd name="T30" fmla="*/ 6 w 202"/>
              <a:gd name="T31" fmla="*/ 92 h 184"/>
              <a:gd name="T32" fmla="*/ 5 w 202"/>
              <a:gd name="T33" fmla="*/ 79 h 184"/>
              <a:gd name="T34" fmla="*/ 8 w 202"/>
              <a:gd name="T35" fmla="*/ 65 h 184"/>
              <a:gd name="T36" fmla="*/ 11 w 202"/>
              <a:gd name="T37" fmla="*/ 54 h 184"/>
              <a:gd name="T38" fmla="*/ 13 w 202"/>
              <a:gd name="T39" fmla="*/ 43 h 184"/>
              <a:gd name="T40" fmla="*/ 9 w 202"/>
              <a:gd name="T41" fmla="*/ 31 h 184"/>
              <a:gd name="T42" fmla="*/ 14 w 202"/>
              <a:gd name="T43" fmla="*/ 21 h 184"/>
              <a:gd name="T44" fmla="*/ 23 w 202"/>
              <a:gd name="T45" fmla="*/ 12 h 184"/>
              <a:gd name="T46" fmla="*/ 37 w 202"/>
              <a:gd name="T47" fmla="*/ 8 h 184"/>
              <a:gd name="T48" fmla="*/ 58 w 202"/>
              <a:gd name="T49" fmla="*/ 7 h 184"/>
              <a:gd name="T50" fmla="*/ 67 w 202"/>
              <a:gd name="T51" fmla="*/ 8 h 184"/>
              <a:gd name="T52" fmla="*/ 76 w 202"/>
              <a:gd name="T53" fmla="*/ 9 h 184"/>
              <a:gd name="T54" fmla="*/ 52 w 202"/>
              <a:gd name="T55" fmla="*/ 29 h 184"/>
              <a:gd name="T56" fmla="*/ 80 w 202"/>
              <a:gd name="T57" fmla="*/ 8 h 184"/>
              <a:gd name="T58" fmla="*/ 99 w 202"/>
              <a:gd name="T59" fmla="*/ 2 h 184"/>
              <a:gd name="T60" fmla="*/ 99 w 202"/>
              <a:gd name="T61" fmla="*/ 15 h 184"/>
              <a:gd name="T62" fmla="*/ 103 w 202"/>
              <a:gd name="T63" fmla="*/ 14 h 184"/>
              <a:gd name="T64" fmla="*/ 125 w 202"/>
              <a:gd name="T65" fmla="*/ 1 h 184"/>
              <a:gd name="T66" fmla="*/ 127 w 202"/>
              <a:gd name="T67" fmla="*/ 8 h 184"/>
              <a:gd name="T68" fmla="*/ 141 w 202"/>
              <a:gd name="T69" fmla="*/ 3 h 184"/>
              <a:gd name="T70" fmla="*/ 151 w 202"/>
              <a:gd name="T71" fmla="*/ 6 h 184"/>
              <a:gd name="T72" fmla="*/ 164 w 202"/>
              <a:gd name="T73" fmla="*/ 4 h 184"/>
              <a:gd name="T74" fmla="*/ 174 w 202"/>
              <a:gd name="T75" fmla="*/ 6 h 184"/>
              <a:gd name="T76" fmla="*/ 185 w 202"/>
              <a:gd name="T77" fmla="*/ 6 h 184"/>
              <a:gd name="T78" fmla="*/ 195 w 202"/>
              <a:gd name="T79" fmla="*/ 13 h 184"/>
              <a:gd name="T80" fmla="*/ 192 w 202"/>
              <a:gd name="T81" fmla="*/ 22 h 184"/>
              <a:gd name="T82" fmla="*/ 195 w 202"/>
              <a:gd name="T83" fmla="*/ 30 h 184"/>
              <a:gd name="T84" fmla="*/ 193 w 202"/>
              <a:gd name="T85" fmla="*/ 48 h 184"/>
              <a:gd name="T86" fmla="*/ 199 w 202"/>
              <a:gd name="T87" fmla="*/ 52 h 184"/>
              <a:gd name="T88" fmla="*/ 199 w 202"/>
              <a:gd name="T89" fmla="*/ 58 h 184"/>
              <a:gd name="T90" fmla="*/ 199 w 202"/>
              <a:gd name="T91" fmla="*/ 74 h 184"/>
              <a:gd name="T92" fmla="*/ 191 w 202"/>
              <a:gd name="T93" fmla="*/ 89 h 184"/>
              <a:gd name="T94" fmla="*/ 194 w 202"/>
              <a:gd name="T95" fmla="*/ 100 h 184"/>
              <a:gd name="T96" fmla="*/ 200 w 202"/>
              <a:gd name="T97" fmla="*/ 111 h 184"/>
              <a:gd name="T98" fmla="*/ 196 w 202"/>
              <a:gd name="T99" fmla="*/ 128 h 184"/>
              <a:gd name="T100" fmla="*/ 200 w 202"/>
              <a:gd name="T101" fmla="*/ 138 h 184"/>
              <a:gd name="T102" fmla="*/ 197 w 202"/>
              <a:gd name="T103" fmla="*/ 154 h 184"/>
              <a:gd name="T104" fmla="*/ 190 w 202"/>
              <a:gd name="T105" fmla="*/ 171 h 184"/>
              <a:gd name="T106" fmla="*/ 177 w 202"/>
              <a:gd name="T107" fmla="*/ 178 h 184"/>
              <a:gd name="T108" fmla="*/ 165 w 202"/>
              <a:gd name="T109" fmla="*/ 176 h 184"/>
              <a:gd name="T110" fmla="*/ 153 w 202"/>
              <a:gd name="T111" fmla="*/ 175 h 184"/>
              <a:gd name="T112" fmla="*/ 140 w 202"/>
              <a:gd name="T113" fmla="*/ 175 h 184"/>
              <a:gd name="T114" fmla="*/ 130 w 202"/>
              <a:gd name="T115" fmla="*/ 176 h 184"/>
              <a:gd name="T116" fmla="*/ 41 w 202"/>
              <a:gd name="T117" fmla="*/ 163 h 184"/>
              <a:gd name="T118" fmla="*/ 21 w 202"/>
              <a:gd name="T119" fmla="*/ 127 h 184"/>
              <a:gd name="T120" fmla="*/ 21 w 202"/>
              <a:gd name="T121" fmla="*/ 12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" h="184">
                <a:moveTo>
                  <a:pt x="126" y="177"/>
                </a:moveTo>
                <a:cubicBezTo>
                  <a:pt x="124" y="177"/>
                  <a:pt x="123" y="179"/>
                  <a:pt x="121" y="178"/>
                </a:cubicBezTo>
                <a:cubicBezTo>
                  <a:pt x="119" y="176"/>
                  <a:pt x="118" y="175"/>
                  <a:pt x="119" y="173"/>
                </a:cubicBezTo>
                <a:cubicBezTo>
                  <a:pt x="118" y="174"/>
                  <a:pt x="117" y="174"/>
                  <a:pt x="116" y="174"/>
                </a:cubicBezTo>
                <a:cubicBezTo>
                  <a:pt x="114" y="175"/>
                  <a:pt x="112" y="177"/>
                  <a:pt x="111" y="178"/>
                </a:cubicBezTo>
                <a:cubicBezTo>
                  <a:pt x="107" y="179"/>
                  <a:pt x="107" y="179"/>
                  <a:pt x="104" y="177"/>
                </a:cubicBezTo>
                <a:cubicBezTo>
                  <a:pt x="102" y="178"/>
                  <a:pt x="101" y="178"/>
                  <a:pt x="98" y="178"/>
                </a:cubicBezTo>
                <a:cubicBezTo>
                  <a:pt x="97" y="177"/>
                  <a:pt x="96" y="178"/>
                  <a:pt x="95" y="179"/>
                </a:cubicBezTo>
                <a:cubicBezTo>
                  <a:pt x="93" y="179"/>
                  <a:pt x="91" y="180"/>
                  <a:pt x="89" y="181"/>
                </a:cubicBezTo>
                <a:cubicBezTo>
                  <a:pt x="88" y="181"/>
                  <a:pt x="87" y="182"/>
                  <a:pt x="86" y="180"/>
                </a:cubicBezTo>
                <a:cubicBezTo>
                  <a:pt x="86" y="179"/>
                  <a:pt x="85" y="179"/>
                  <a:pt x="85" y="178"/>
                </a:cubicBezTo>
                <a:cubicBezTo>
                  <a:pt x="85" y="177"/>
                  <a:pt x="85" y="177"/>
                  <a:pt x="85" y="176"/>
                </a:cubicBezTo>
                <a:cubicBezTo>
                  <a:pt x="86" y="175"/>
                  <a:pt x="87" y="174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71"/>
                  <a:pt x="84" y="172"/>
                  <a:pt x="83" y="173"/>
                </a:cubicBezTo>
                <a:cubicBezTo>
                  <a:pt x="80" y="176"/>
                  <a:pt x="78" y="174"/>
                  <a:pt x="77" y="171"/>
                </a:cubicBezTo>
                <a:cubicBezTo>
                  <a:pt x="74" y="172"/>
                  <a:pt x="70" y="173"/>
                  <a:pt x="68" y="175"/>
                </a:cubicBezTo>
                <a:cubicBezTo>
                  <a:pt x="66" y="176"/>
                  <a:pt x="65" y="177"/>
                  <a:pt x="64" y="177"/>
                </a:cubicBezTo>
                <a:cubicBezTo>
                  <a:pt x="63" y="178"/>
                  <a:pt x="62" y="177"/>
                  <a:pt x="61" y="176"/>
                </a:cubicBezTo>
                <a:cubicBezTo>
                  <a:pt x="61" y="176"/>
                  <a:pt x="61" y="175"/>
                  <a:pt x="60" y="174"/>
                </a:cubicBezTo>
                <a:cubicBezTo>
                  <a:pt x="58" y="175"/>
                  <a:pt x="57" y="176"/>
                  <a:pt x="55" y="177"/>
                </a:cubicBezTo>
                <a:cubicBezTo>
                  <a:pt x="54" y="179"/>
                  <a:pt x="52" y="180"/>
                  <a:pt x="51" y="181"/>
                </a:cubicBezTo>
                <a:cubicBezTo>
                  <a:pt x="49" y="183"/>
                  <a:pt x="46" y="182"/>
                  <a:pt x="46" y="179"/>
                </a:cubicBezTo>
                <a:cubicBezTo>
                  <a:pt x="46" y="178"/>
                  <a:pt x="46" y="178"/>
                  <a:pt x="46" y="177"/>
                </a:cubicBezTo>
                <a:cubicBezTo>
                  <a:pt x="44" y="179"/>
                  <a:pt x="42" y="180"/>
                  <a:pt x="41" y="181"/>
                </a:cubicBezTo>
                <a:cubicBezTo>
                  <a:pt x="39" y="182"/>
                  <a:pt x="38" y="183"/>
                  <a:pt x="37" y="184"/>
                </a:cubicBezTo>
                <a:cubicBezTo>
                  <a:pt x="36" y="184"/>
                  <a:pt x="35" y="184"/>
                  <a:pt x="34" y="183"/>
                </a:cubicBezTo>
                <a:cubicBezTo>
                  <a:pt x="32" y="182"/>
                  <a:pt x="32" y="179"/>
                  <a:pt x="34" y="177"/>
                </a:cubicBezTo>
                <a:cubicBezTo>
                  <a:pt x="34" y="177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6"/>
                  <a:pt x="33" y="177"/>
                  <a:pt x="32" y="178"/>
                </a:cubicBezTo>
                <a:cubicBezTo>
                  <a:pt x="31" y="179"/>
                  <a:pt x="30" y="180"/>
                  <a:pt x="28" y="180"/>
                </a:cubicBezTo>
                <a:cubicBezTo>
                  <a:pt x="27" y="181"/>
                  <a:pt x="26" y="181"/>
                  <a:pt x="25" y="180"/>
                </a:cubicBezTo>
                <a:cubicBezTo>
                  <a:pt x="24" y="178"/>
                  <a:pt x="23" y="178"/>
                  <a:pt x="24" y="176"/>
                </a:cubicBezTo>
                <a:cubicBezTo>
                  <a:pt x="22" y="177"/>
                  <a:pt x="21" y="178"/>
                  <a:pt x="20" y="179"/>
                </a:cubicBezTo>
                <a:cubicBezTo>
                  <a:pt x="19" y="180"/>
                  <a:pt x="17" y="180"/>
                  <a:pt x="16" y="179"/>
                </a:cubicBezTo>
                <a:cubicBezTo>
                  <a:pt x="16" y="179"/>
                  <a:pt x="15" y="178"/>
                  <a:pt x="15" y="178"/>
                </a:cubicBezTo>
                <a:cubicBezTo>
                  <a:pt x="14" y="177"/>
                  <a:pt x="14" y="176"/>
                  <a:pt x="15" y="174"/>
                </a:cubicBezTo>
                <a:cubicBezTo>
                  <a:pt x="12" y="174"/>
                  <a:pt x="10" y="172"/>
                  <a:pt x="11" y="171"/>
                </a:cubicBezTo>
                <a:cubicBezTo>
                  <a:pt x="11" y="169"/>
                  <a:pt x="13" y="167"/>
                  <a:pt x="13" y="166"/>
                </a:cubicBezTo>
                <a:cubicBezTo>
                  <a:pt x="12" y="164"/>
                  <a:pt x="11" y="163"/>
                  <a:pt x="9" y="161"/>
                </a:cubicBezTo>
                <a:cubicBezTo>
                  <a:pt x="12" y="157"/>
                  <a:pt x="16" y="154"/>
                  <a:pt x="18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7" y="149"/>
                  <a:pt x="17" y="150"/>
                  <a:pt x="16" y="151"/>
                </a:cubicBezTo>
                <a:cubicBezTo>
                  <a:pt x="14" y="152"/>
                  <a:pt x="12" y="151"/>
                  <a:pt x="11" y="149"/>
                </a:cubicBezTo>
                <a:cubicBezTo>
                  <a:pt x="10" y="148"/>
                  <a:pt x="11" y="147"/>
                  <a:pt x="12" y="146"/>
                </a:cubicBezTo>
                <a:cubicBezTo>
                  <a:pt x="14" y="143"/>
                  <a:pt x="16" y="140"/>
                  <a:pt x="18" y="137"/>
                </a:cubicBezTo>
                <a:cubicBezTo>
                  <a:pt x="17" y="138"/>
                  <a:pt x="15" y="139"/>
                  <a:pt x="14" y="140"/>
                </a:cubicBezTo>
                <a:cubicBezTo>
                  <a:pt x="12" y="141"/>
                  <a:pt x="10" y="141"/>
                  <a:pt x="9" y="140"/>
                </a:cubicBezTo>
                <a:cubicBezTo>
                  <a:pt x="8" y="139"/>
                  <a:pt x="7" y="137"/>
                  <a:pt x="8" y="135"/>
                </a:cubicBezTo>
                <a:cubicBezTo>
                  <a:pt x="9" y="133"/>
                  <a:pt x="11" y="131"/>
                  <a:pt x="12" y="129"/>
                </a:cubicBezTo>
                <a:cubicBezTo>
                  <a:pt x="12" y="128"/>
                  <a:pt x="13" y="128"/>
                  <a:pt x="13" y="128"/>
                </a:cubicBezTo>
                <a:cubicBezTo>
                  <a:pt x="10" y="128"/>
                  <a:pt x="8" y="126"/>
                  <a:pt x="8" y="124"/>
                </a:cubicBezTo>
                <a:cubicBezTo>
                  <a:pt x="8" y="123"/>
                  <a:pt x="9" y="122"/>
                  <a:pt x="9" y="121"/>
                </a:cubicBezTo>
                <a:cubicBezTo>
                  <a:pt x="10" y="120"/>
                  <a:pt x="12" y="118"/>
                  <a:pt x="13" y="116"/>
                </a:cubicBezTo>
                <a:cubicBezTo>
                  <a:pt x="12" y="116"/>
                  <a:pt x="12" y="116"/>
                  <a:pt x="11" y="116"/>
                </a:cubicBezTo>
                <a:cubicBezTo>
                  <a:pt x="9" y="117"/>
                  <a:pt x="7" y="115"/>
                  <a:pt x="7" y="113"/>
                </a:cubicBezTo>
                <a:cubicBezTo>
                  <a:pt x="7" y="112"/>
                  <a:pt x="7" y="111"/>
                  <a:pt x="8" y="110"/>
                </a:cubicBezTo>
                <a:cubicBezTo>
                  <a:pt x="9" y="108"/>
                  <a:pt x="11" y="106"/>
                  <a:pt x="13" y="104"/>
                </a:cubicBezTo>
                <a:cubicBezTo>
                  <a:pt x="11" y="104"/>
                  <a:pt x="9" y="106"/>
                  <a:pt x="7" y="104"/>
                </a:cubicBezTo>
                <a:cubicBezTo>
                  <a:pt x="6" y="104"/>
                  <a:pt x="6" y="102"/>
                  <a:pt x="5" y="101"/>
                </a:cubicBezTo>
                <a:cubicBezTo>
                  <a:pt x="7" y="99"/>
                  <a:pt x="8" y="98"/>
                  <a:pt x="9" y="96"/>
                </a:cubicBezTo>
                <a:cubicBezTo>
                  <a:pt x="8" y="95"/>
                  <a:pt x="8" y="94"/>
                  <a:pt x="7" y="92"/>
                </a:cubicBezTo>
                <a:cubicBezTo>
                  <a:pt x="7" y="92"/>
                  <a:pt x="6" y="92"/>
                  <a:pt x="6" y="92"/>
                </a:cubicBezTo>
                <a:cubicBezTo>
                  <a:pt x="4" y="91"/>
                  <a:pt x="3" y="88"/>
                  <a:pt x="4" y="86"/>
                </a:cubicBezTo>
                <a:cubicBezTo>
                  <a:pt x="4" y="86"/>
                  <a:pt x="5" y="86"/>
                  <a:pt x="5" y="85"/>
                </a:cubicBezTo>
                <a:cubicBezTo>
                  <a:pt x="6" y="85"/>
                  <a:pt x="6" y="84"/>
                  <a:pt x="5" y="83"/>
                </a:cubicBezTo>
                <a:cubicBezTo>
                  <a:pt x="4" y="82"/>
                  <a:pt x="4" y="81"/>
                  <a:pt x="5" y="79"/>
                </a:cubicBezTo>
                <a:cubicBezTo>
                  <a:pt x="6" y="77"/>
                  <a:pt x="7" y="76"/>
                  <a:pt x="8" y="74"/>
                </a:cubicBezTo>
                <a:cubicBezTo>
                  <a:pt x="9" y="74"/>
                  <a:pt x="8" y="73"/>
                  <a:pt x="8" y="73"/>
                </a:cubicBezTo>
                <a:cubicBezTo>
                  <a:pt x="5" y="70"/>
                  <a:pt x="6" y="69"/>
                  <a:pt x="8" y="67"/>
                </a:cubicBezTo>
                <a:cubicBezTo>
                  <a:pt x="9" y="66"/>
                  <a:pt x="9" y="65"/>
                  <a:pt x="8" y="65"/>
                </a:cubicBezTo>
                <a:cubicBezTo>
                  <a:pt x="6" y="62"/>
                  <a:pt x="6" y="63"/>
                  <a:pt x="8" y="60"/>
                </a:cubicBezTo>
                <a:cubicBezTo>
                  <a:pt x="10" y="57"/>
                  <a:pt x="12" y="55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2" y="54"/>
                  <a:pt x="11" y="54"/>
                </a:cubicBezTo>
                <a:cubicBezTo>
                  <a:pt x="10" y="56"/>
                  <a:pt x="8" y="58"/>
                  <a:pt x="6" y="60"/>
                </a:cubicBezTo>
                <a:cubicBezTo>
                  <a:pt x="5" y="62"/>
                  <a:pt x="3" y="62"/>
                  <a:pt x="2" y="60"/>
                </a:cubicBezTo>
                <a:cubicBezTo>
                  <a:pt x="0" y="57"/>
                  <a:pt x="2" y="55"/>
                  <a:pt x="3" y="54"/>
                </a:cubicBezTo>
                <a:cubicBezTo>
                  <a:pt x="6" y="50"/>
                  <a:pt x="10" y="47"/>
                  <a:pt x="13" y="43"/>
                </a:cubicBezTo>
                <a:cubicBezTo>
                  <a:pt x="11" y="44"/>
                  <a:pt x="8" y="42"/>
                  <a:pt x="8" y="39"/>
                </a:cubicBezTo>
                <a:cubicBezTo>
                  <a:pt x="8" y="38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0" y="34"/>
                  <a:pt x="10" y="32"/>
                  <a:pt x="9" y="31"/>
                </a:cubicBezTo>
                <a:cubicBezTo>
                  <a:pt x="9" y="30"/>
                  <a:pt x="9" y="29"/>
                  <a:pt x="10" y="29"/>
                </a:cubicBezTo>
                <a:cubicBezTo>
                  <a:pt x="11" y="28"/>
                  <a:pt x="13" y="27"/>
                  <a:pt x="14" y="25"/>
                </a:cubicBezTo>
                <a:cubicBezTo>
                  <a:pt x="14" y="25"/>
                  <a:pt x="15" y="24"/>
                  <a:pt x="15" y="24"/>
                </a:cubicBezTo>
                <a:cubicBezTo>
                  <a:pt x="14" y="23"/>
                  <a:pt x="15" y="22"/>
                  <a:pt x="14" y="21"/>
                </a:cubicBezTo>
                <a:cubicBezTo>
                  <a:pt x="13" y="21"/>
                  <a:pt x="13" y="19"/>
                  <a:pt x="14" y="19"/>
                </a:cubicBezTo>
                <a:cubicBezTo>
                  <a:pt x="15" y="17"/>
                  <a:pt x="16" y="16"/>
                  <a:pt x="18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1" y="11"/>
                  <a:pt x="22" y="11"/>
                  <a:pt x="23" y="12"/>
                </a:cubicBezTo>
                <a:cubicBezTo>
                  <a:pt x="24" y="13"/>
                  <a:pt x="26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3" y="12"/>
                  <a:pt x="35" y="10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3" y="10"/>
                  <a:pt x="43" y="12"/>
                </a:cubicBezTo>
                <a:cubicBezTo>
                  <a:pt x="46" y="10"/>
                  <a:pt x="49" y="8"/>
                  <a:pt x="52" y="5"/>
                </a:cubicBezTo>
                <a:cubicBezTo>
                  <a:pt x="54" y="3"/>
                  <a:pt x="57" y="4"/>
                  <a:pt x="58" y="7"/>
                </a:cubicBezTo>
                <a:cubicBezTo>
                  <a:pt x="58" y="7"/>
                  <a:pt x="58" y="8"/>
                  <a:pt x="58" y="9"/>
                </a:cubicBezTo>
                <a:cubicBezTo>
                  <a:pt x="59" y="8"/>
                  <a:pt x="60" y="7"/>
                  <a:pt x="61" y="6"/>
                </a:cubicBezTo>
                <a:cubicBezTo>
                  <a:pt x="62" y="4"/>
                  <a:pt x="64" y="4"/>
                  <a:pt x="65" y="6"/>
                </a:cubicBezTo>
                <a:cubicBezTo>
                  <a:pt x="66" y="6"/>
                  <a:pt x="67" y="7"/>
                  <a:pt x="67" y="8"/>
                </a:cubicBezTo>
                <a:cubicBezTo>
                  <a:pt x="67" y="8"/>
                  <a:pt x="68" y="8"/>
                  <a:pt x="68" y="8"/>
                </a:cubicBezTo>
                <a:cubicBezTo>
                  <a:pt x="70" y="6"/>
                  <a:pt x="71" y="5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5" y="4"/>
                  <a:pt x="77" y="7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1" y="14"/>
                  <a:pt x="65" y="18"/>
                  <a:pt x="60" y="22"/>
                </a:cubicBezTo>
                <a:cubicBezTo>
                  <a:pt x="58" y="24"/>
                  <a:pt x="56" y="26"/>
                  <a:pt x="53" y="28"/>
                </a:cubicBezTo>
                <a:cubicBezTo>
                  <a:pt x="53" y="29"/>
                  <a:pt x="52" y="29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8" y="25"/>
                  <a:pt x="62" y="22"/>
                  <a:pt x="66" y="19"/>
                </a:cubicBezTo>
                <a:cubicBezTo>
                  <a:pt x="69" y="17"/>
                  <a:pt x="72" y="14"/>
                  <a:pt x="75" y="12"/>
                </a:cubicBezTo>
                <a:cubicBezTo>
                  <a:pt x="76" y="11"/>
                  <a:pt x="78" y="10"/>
                  <a:pt x="80" y="8"/>
                </a:cubicBezTo>
                <a:cubicBezTo>
                  <a:pt x="80" y="8"/>
                  <a:pt x="83" y="9"/>
                  <a:pt x="83" y="10"/>
                </a:cubicBezTo>
                <a:cubicBezTo>
                  <a:pt x="83" y="11"/>
                  <a:pt x="83" y="11"/>
                  <a:pt x="84" y="12"/>
                </a:cubicBezTo>
                <a:cubicBezTo>
                  <a:pt x="86" y="10"/>
                  <a:pt x="88" y="9"/>
                  <a:pt x="91" y="7"/>
                </a:cubicBezTo>
                <a:cubicBezTo>
                  <a:pt x="94" y="6"/>
                  <a:pt x="96" y="4"/>
                  <a:pt x="99" y="2"/>
                </a:cubicBezTo>
                <a:cubicBezTo>
                  <a:pt x="100" y="1"/>
                  <a:pt x="101" y="1"/>
                  <a:pt x="102" y="2"/>
                </a:cubicBezTo>
                <a:cubicBezTo>
                  <a:pt x="104" y="3"/>
                  <a:pt x="105" y="4"/>
                  <a:pt x="107" y="5"/>
                </a:cubicBezTo>
                <a:cubicBezTo>
                  <a:pt x="108" y="6"/>
                  <a:pt x="108" y="7"/>
                  <a:pt x="107" y="8"/>
                </a:cubicBezTo>
                <a:cubicBezTo>
                  <a:pt x="105" y="11"/>
                  <a:pt x="102" y="13"/>
                  <a:pt x="99" y="15"/>
                </a:cubicBezTo>
                <a:cubicBezTo>
                  <a:pt x="98" y="16"/>
                  <a:pt x="97" y="17"/>
                  <a:pt x="96" y="18"/>
                </a:cubicBezTo>
                <a:cubicBezTo>
                  <a:pt x="96" y="18"/>
                  <a:pt x="97" y="18"/>
                  <a:pt x="97" y="18"/>
                </a:cubicBezTo>
                <a:cubicBezTo>
                  <a:pt x="98" y="17"/>
                  <a:pt x="100" y="15"/>
                  <a:pt x="102" y="14"/>
                </a:cubicBezTo>
                <a:cubicBezTo>
                  <a:pt x="102" y="14"/>
                  <a:pt x="103" y="13"/>
                  <a:pt x="103" y="14"/>
                </a:cubicBezTo>
                <a:cubicBezTo>
                  <a:pt x="104" y="14"/>
                  <a:pt x="105" y="13"/>
                  <a:pt x="105" y="13"/>
                </a:cubicBezTo>
                <a:cubicBezTo>
                  <a:pt x="109" y="10"/>
                  <a:pt x="114" y="8"/>
                  <a:pt x="118" y="6"/>
                </a:cubicBezTo>
                <a:cubicBezTo>
                  <a:pt x="119" y="5"/>
                  <a:pt x="121" y="5"/>
                  <a:pt x="122" y="4"/>
                </a:cubicBezTo>
                <a:cubicBezTo>
                  <a:pt x="123" y="3"/>
                  <a:pt x="124" y="2"/>
                  <a:pt x="125" y="1"/>
                </a:cubicBezTo>
                <a:cubicBezTo>
                  <a:pt x="126" y="1"/>
                  <a:pt x="127" y="0"/>
                  <a:pt x="128" y="1"/>
                </a:cubicBezTo>
                <a:cubicBezTo>
                  <a:pt x="128" y="2"/>
                  <a:pt x="129" y="2"/>
                  <a:pt x="130" y="3"/>
                </a:cubicBezTo>
                <a:cubicBezTo>
                  <a:pt x="131" y="4"/>
                  <a:pt x="130" y="6"/>
                  <a:pt x="129" y="7"/>
                </a:cubicBezTo>
                <a:cubicBezTo>
                  <a:pt x="128" y="8"/>
                  <a:pt x="128" y="8"/>
                  <a:pt x="127" y="8"/>
                </a:cubicBezTo>
                <a:cubicBezTo>
                  <a:pt x="126" y="9"/>
                  <a:pt x="126" y="10"/>
                  <a:pt x="127" y="11"/>
                </a:cubicBezTo>
                <a:cubicBezTo>
                  <a:pt x="125" y="13"/>
                  <a:pt x="122" y="15"/>
                  <a:pt x="120" y="17"/>
                </a:cubicBezTo>
                <a:cubicBezTo>
                  <a:pt x="120" y="17"/>
                  <a:pt x="120" y="17"/>
                  <a:pt x="121" y="18"/>
                </a:cubicBezTo>
                <a:cubicBezTo>
                  <a:pt x="127" y="13"/>
                  <a:pt x="134" y="8"/>
                  <a:pt x="141" y="3"/>
                </a:cubicBezTo>
                <a:cubicBezTo>
                  <a:pt x="142" y="3"/>
                  <a:pt x="143" y="4"/>
                  <a:pt x="144" y="5"/>
                </a:cubicBezTo>
                <a:cubicBezTo>
                  <a:pt x="145" y="4"/>
                  <a:pt x="146" y="3"/>
                  <a:pt x="147" y="3"/>
                </a:cubicBezTo>
                <a:cubicBezTo>
                  <a:pt x="148" y="3"/>
                  <a:pt x="149" y="3"/>
                  <a:pt x="149" y="4"/>
                </a:cubicBezTo>
                <a:cubicBezTo>
                  <a:pt x="150" y="5"/>
                  <a:pt x="150" y="5"/>
                  <a:pt x="151" y="6"/>
                </a:cubicBezTo>
                <a:cubicBezTo>
                  <a:pt x="152" y="5"/>
                  <a:pt x="154" y="3"/>
                  <a:pt x="156" y="2"/>
                </a:cubicBezTo>
                <a:cubicBezTo>
                  <a:pt x="157" y="3"/>
                  <a:pt x="158" y="4"/>
                  <a:pt x="160" y="6"/>
                </a:cubicBezTo>
                <a:cubicBezTo>
                  <a:pt x="160" y="5"/>
                  <a:pt x="161" y="5"/>
                  <a:pt x="161" y="4"/>
                </a:cubicBezTo>
                <a:cubicBezTo>
                  <a:pt x="162" y="3"/>
                  <a:pt x="163" y="3"/>
                  <a:pt x="164" y="4"/>
                </a:cubicBezTo>
                <a:cubicBezTo>
                  <a:pt x="165" y="5"/>
                  <a:pt x="166" y="6"/>
                  <a:pt x="166" y="8"/>
                </a:cubicBezTo>
                <a:cubicBezTo>
                  <a:pt x="166" y="8"/>
                  <a:pt x="166" y="9"/>
                  <a:pt x="166" y="9"/>
                </a:cubicBezTo>
                <a:cubicBezTo>
                  <a:pt x="169" y="8"/>
                  <a:pt x="171" y="8"/>
                  <a:pt x="173" y="7"/>
                </a:cubicBezTo>
                <a:cubicBezTo>
                  <a:pt x="173" y="7"/>
                  <a:pt x="174" y="6"/>
                  <a:pt x="174" y="6"/>
                </a:cubicBezTo>
                <a:cubicBezTo>
                  <a:pt x="175" y="5"/>
                  <a:pt x="175" y="5"/>
                  <a:pt x="176" y="5"/>
                </a:cubicBezTo>
                <a:cubicBezTo>
                  <a:pt x="178" y="5"/>
                  <a:pt x="180" y="7"/>
                  <a:pt x="180" y="9"/>
                </a:cubicBezTo>
                <a:cubicBezTo>
                  <a:pt x="180" y="10"/>
                  <a:pt x="179" y="10"/>
                  <a:pt x="179" y="11"/>
                </a:cubicBezTo>
                <a:cubicBezTo>
                  <a:pt x="181" y="9"/>
                  <a:pt x="183" y="8"/>
                  <a:pt x="185" y="6"/>
                </a:cubicBezTo>
                <a:cubicBezTo>
                  <a:pt x="185" y="5"/>
                  <a:pt x="186" y="4"/>
                  <a:pt x="187" y="4"/>
                </a:cubicBezTo>
                <a:cubicBezTo>
                  <a:pt x="188" y="5"/>
                  <a:pt x="190" y="5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2" y="9"/>
                  <a:pt x="194" y="11"/>
                  <a:pt x="195" y="13"/>
                </a:cubicBezTo>
                <a:cubicBezTo>
                  <a:pt x="192" y="17"/>
                  <a:pt x="189" y="20"/>
                  <a:pt x="186" y="24"/>
                </a:cubicBezTo>
                <a:cubicBezTo>
                  <a:pt x="186" y="24"/>
                  <a:pt x="186" y="24"/>
                  <a:pt x="187" y="25"/>
                </a:cubicBezTo>
                <a:cubicBezTo>
                  <a:pt x="188" y="24"/>
                  <a:pt x="189" y="23"/>
                  <a:pt x="190" y="22"/>
                </a:cubicBezTo>
                <a:cubicBezTo>
                  <a:pt x="190" y="22"/>
                  <a:pt x="191" y="21"/>
                  <a:pt x="192" y="22"/>
                </a:cubicBezTo>
                <a:cubicBezTo>
                  <a:pt x="195" y="23"/>
                  <a:pt x="196" y="25"/>
                  <a:pt x="194" y="28"/>
                </a:cubicBezTo>
                <a:cubicBezTo>
                  <a:pt x="194" y="29"/>
                  <a:pt x="193" y="30"/>
                  <a:pt x="192" y="31"/>
                </a:cubicBezTo>
                <a:cubicBezTo>
                  <a:pt x="192" y="31"/>
                  <a:pt x="192" y="31"/>
                  <a:pt x="192" y="32"/>
                </a:cubicBezTo>
                <a:cubicBezTo>
                  <a:pt x="193" y="31"/>
                  <a:pt x="194" y="30"/>
                  <a:pt x="195" y="30"/>
                </a:cubicBezTo>
                <a:cubicBezTo>
                  <a:pt x="197" y="28"/>
                  <a:pt x="199" y="28"/>
                  <a:pt x="200" y="30"/>
                </a:cubicBezTo>
                <a:cubicBezTo>
                  <a:pt x="201" y="31"/>
                  <a:pt x="201" y="31"/>
                  <a:pt x="202" y="32"/>
                </a:cubicBezTo>
                <a:cubicBezTo>
                  <a:pt x="199" y="36"/>
                  <a:pt x="196" y="40"/>
                  <a:pt x="193" y="44"/>
                </a:cubicBezTo>
                <a:cubicBezTo>
                  <a:pt x="191" y="46"/>
                  <a:pt x="191" y="47"/>
                  <a:pt x="193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4" y="48"/>
                  <a:pt x="195" y="46"/>
                  <a:pt x="196" y="46"/>
                </a:cubicBezTo>
                <a:cubicBezTo>
                  <a:pt x="197" y="47"/>
                  <a:pt x="198" y="48"/>
                  <a:pt x="199" y="49"/>
                </a:cubicBezTo>
                <a:cubicBezTo>
                  <a:pt x="200" y="50"/>
                  <a:pt x="199" y="51"/>
                  <a:pt x="199" y="52"/>
                </a:cubicBezTo>
                <a:cubicBezTo>
                  <a:pt x="197" y="54"/>
                  <a:pt x="196" y="56"/>
                  <a:pt x="194" y="58"/>
                </a:cubicBezTo>
                <a:cubicBezTo>
                  <a:pt x="194" y="58"/>
                  <a:pt x="194" y="59"/>
                  <a:pt x="194" y="59"/>
                </a:cubicBezTo>
                <a:cubicBezTo>
                  <a:pt x="195" y="59"/>
                  <a:pt x="195" y="58"/>
                  <a:pt x="195" y="58"/>
                </a:cubicBezTo>
                <a:cubicBezTo>
                  <a:pt x="196" y="56"/>
                  <a:pt x="198" y="56"/>
                  <a:pt x="199" y="58"/>
                </a:cubicBezTo>
                <a:cubicBezTo>
                  <a:pt x="202" y="61"/>
                  <a:pt x="201" y="61"/>
                  <a:pt x="199" y="63"/>
                </a:cubicBezTo>
                <a:cubicBezTo>
                  <a:pt x="198" y="65"/>
                  <a:pt x="197" y="67"/>
                  <a:pt x="195" y="68"/>
                </a:cubicBezTo>
                <a:cubicBezTo>
                  <a:pt x="198" y="69"/>
                  <a:pt x="198" y="71"/>
                  <a:pt x="199" y="72"/>
                </a:cubicBezTo>
                <a:cubicBezTo>
                  <a:pt x="199" y="72"/>
                  <a:pt x="199" y="73"/>
                  <a:pt x="199" y="74"/>
                </a:cubicBezTo>
                <a:cubicBezTo>
                  <a:pt x="197" y="77"/>
                  <a:pt x="195" y="80"/>
                  <a:pt x="194" y="83"/>
                </a:cubicBezTo>
                <a:cubicBezTo>
                  <a:pt x="193" y="83"/>
                  <a:pt x="193" y="84"/>
                  <a:pt x="193" y="85"/>
                </a:cubicBezTo>
                <a:cubicBezTo>
                  <a:pt x="193" y="86"/>
                  <a:pt x="193" y="87"/>
                  <a:pt x="192" y="88"/>
                </a:cubicBezTo>
                <a:cubicBezTo>
                  <a:pt x="191" y="88"/>
                  <a:pt x="191" y="89"/>
                  <a:pt x="191" y="89"/>
                </a:cubicBezTo>
                <a:cubicBezTo>
                  <a:pt x="191" y="90"/>
                  <a:pt x="192" y="90"/>
                  <a:pt x="192" y="90"/>
                </a:cubicBezTo>
                <a:cubicBezTo>
                  <a:pt x="194" y="91"/>
                  <a:pt x="195" y="93"/>
                  <a:pt x="194" y="95"/>
                </a:cubicBezTo>
                <a:cubicBezTo>
                  <a:pt x="193" y="97"/>
                  <a:pt x="192" y="99"/>
                  <a:pt x="191" y="101"/>
                </a:cubicBezTo>
                <a:cubicBezTo>
                  <a:pt x="192" y="101"/>
                  <a:pt x="193" y="101"/>
                  <a:pt x="194" y="100"/>
                </a:cubicBezTo>
                <a:cubicBezTo>
                  <a:pt x="195" y="99"/>
                  <a:pt x="196" y="100"/>
                  <a:pt x="197" y="100"/>
                </a:cubicBezTo>
                <a:cubicBezTo>
                  <a:pt x="198" y="100"/>
                  <a:pt x="199" y="101"/>
                  <a:pt x="199" y="102"/>
                </a:cubicBezTo>
                <a:cubicBezTo>
                  <a:pt x="200" y="104"/>
                  <a:pt x="199" y="106"/>
                  <a:pt x="198" y="107"/>
                </a:cubicBezTo>
                <a:cubicBezTo>
                  <a:pt x="200" y="108"/>
                  <a:pt x="201" y="109"/>
                  <a:pt x="200" y="111"/>
                </a:cubicBezTo>
                <a:cubicBezTo>
                  <a:pt x="200" y="113"/>
                  <a:pt x="199" y="114"/>
                  <a:pt x="197" y="116"/>
                </a:cubicBezTo>
                <a:cubicBezTo>
                  <a:pt x="198" y="116"/>
                  <a:pt x="199" y="117"/>
                  <a:pt x="200" y="117"/>
                </a:cubicBezTo>
                <a:cubicBezTo>
                  <a:pt x="202" y="118"/>
                  <a:pt x="202" y="120"/>
                  <a:pt x="201" y="122"/>
                </a:cubicBezTo>
                <a:cubicBezTo>
                  <a:pt x="199" y="124"/>
                  <a:pt x="198" y="126"/>
                  <a:pt x="196" y="128"/>
                </a:cubicBezTo>
                <a:cubicBezTo>
                  <a:pt x="198" y="129"/>
                  <a:pt x="201" y="129"/>
                  <a:pt x="200" y="131"/>
                </a:cubicBezTo>
                <a:cubicBezTo>
                  <a:pt x="200" y="133"/>
                  <a:pt x="199" y="135"/>
                  <a:pt x="198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9" y="137"/>
                  <a:pt x="200" y="137"/>
                  <a:pt x="200" y="138"/>
                </a:cubicBezTo>
                <a:cubicBezTo>
                  <a:pt x="201" y="140"/>
                  <a:pt x="201" y="141"/>
                  <a:pt x="200" y="143"/>
                </a:cubicBezTo>
                <a:cubicBezTo>
                  <a:pt x="200" y="144"/>
                  <a:pt x="199" y="144"/>
                  <a:pt x="199" y="145"/>
                </a:cubicBezTo>
                <a:cubicBezTo>
                  <a:pt x="198" y="146"/>
                  <a:pt x="198" y="146"/>
                  <a:pt x="199" y="146"/>
                </a:cubicBezTo>
                <a:cubicBezTo>
                  <a:pt x="201" y="149"/>
                  <a:pt x="199" y="152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8" y="156"/>
                  <a:pt x="198" y="159"/>
                  <a:pt x="199" y="161"/>
                </a:cubicBezTo>
                <a:cubicBezTo>
                  <a:pt x="199" y="162"/>
                  <a:pt x="198" y="163"/>
                  <a:pt x="197" y="164"/>
                </a:cubicBezTo>
                <a:cubicBezTo>
                  <a:pt x="195" y="166"/>
                  <a:pt x="193" y="169"/>
                  <a:pt x="190" y="171"/>
                </a:cubicBezTo>
                <a:cubicBezTo>
                  <a:pt x="188" y="173"/>
                  <a:pt x="186" y="175"/>
                  <a:pt x="184" y="176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1" y="176"/>
                  <a:pt x="181" y="177"/>
                  <a:pt x="180" y="178"/>
                </a:cubicBezTo>
                <a:cubicBezTo>
                  <a:pt x="179" y="178"/>
                  <a:pt x="178" y="179"/>
                  <a:pt x="177" y="178"/>
                </a:cubicBezTo>
                <a:cubicBezTo>
                  <a:pt x="176" y="177"/>
                  <a:pt x="175" y="176"/>
                  <a:pt x="174" y="176"/>
                </a:cubicBezTo>
                <a:cubicBezTo>
                  <a:pt x="173" y="177"/>
                  <a:pt x="172" y="178"/>
                  <a:pt x="171" y="179"/>
                </a:cubicBezTo>
                <a:cubicBezTo>
                  <a:pt x="170" y="181"/>
                  <a:pt x="169" y="181"/>
                  <a:pt x="167" y="180"/>
                </a:cubicBezTo>
                <a:cubicBezTo>
                  <a:pt x="166" y="179"/>
                  <a:pt x="165" y="178"/>
                  <a:pt x="165" y="176"/>
                </a:cubicBezTo>
                <a:cubicBezTo>
                  <a:pt x="164" y="176"/>
                  <a:pt x="163" y="177"/>
                  <a:pt x="162" y="177"/>
                </a:cubicBezTo>
                <a:cubicBezTo>
                  <a:pt x="161" y="177"/>
                  <a:pt x="160" y="176"/>
                  <a:pt x="159" y="176"/>
                </a:cubicBezTo>
                <a:cubicBezTo>
                  <a:pt x="158" y="175"/>
                  <a:pt x="158" y="175"/>
                  <a:pt x="157" y="176"/>
                </a:cubicBezTo>
                <a:cubicBezTo>
                  <a:pt x="155" y="176"/>
                  <a:pt x="154" y="176"/>
                  <a:pt x="153" y="175"/>
                </a:cubicBezTo>
                <a:cubicBezTo>
                  <a:pt x="153" y="175"/>
                  <a:pt x="152" y="174"/>
                  <a:pt x="152" y="175"/>
                </a:cubicBezTo>
                <a:cubicBezTo>
                  <a:pt x="150" y="175"/>
                  <a:pt x="149" y="175"/>
                  <a:pt x="148" y="174"/>
                </a:cubicBezTo>
                <a:cubicBezTo>
                  <a:pt x="147" y="174"/>
                  <a:pt x="146" y="174"/>
                  <a:pt x="146" y="174"/>
                </a:cubicBezTo>
                <a:cubicBezTo>
                  <a:pt x="144" y="176"/>
                  <a:pt x="143" y="177"/>
                  <a:pt x="140" y="175"/>
                </a:cubicBezTo>
                <a:cubicBezTo>
                  <a:pt x="140" y="175"/>
                  <a:pt x="139" y="175"/>
                  <a:pt x="138" y="175"/>
                </a:cubicBezTo>
                <a:cubicBezTo>
                  <a:pt x="137" y="175"/>
                  <a:pt x="137" y="175"/>
                  <a:pt x="136" y="175"/>
                </a:cubicBezTo>
                <a:cubicBezTo>
                  <a:pt x="135" y="177"/>
                  <a:pt x="134" y="177"/>
                  <a:pt x="132" y="176"/>
                </a:cubicBezTo>
                <a:cubicBezTo>
                  <a:pt x="132" y="176"/>
                  <a:pt x="131" y="176"/>
                  <a:pt x="130" y="176"/>
                </a:cubicBezTo>
                <a:cubicBezTo>
                  <a:pt x="128" y="178"/>
                  <a:pt x="128" y="178"/>
                  <a:pt x="126" y="177"/>
                </a:cubicBezTo>
                <a:close/>
                <a:moveTo>
                  <a:pt x="48" y="157"/>
                </a:moveTo>
                <a:cubicBezTo>
                  <a:pt x="48" y="157"/>
                  <a:pt x="48" y="157"/>
                  <a:pt x="47" y="156"/>
                </a:cubicBezTo>
                <a:cubicBezTo>
                  <a:pt x="45" y="159"/>
                  <a:pt x="43" y="161"/>
                  <a:pt x="41" y="163"/>
                </a:cubicBezTo>
                <a:cubicBezTo>
                  <a:pt x="41" y="163"/>
                  <a:pt x="42" y="163"/>
                  <a:pt x="42" y="163"/>
                </a:cubicBezTo>
                <a:cubicBezTo>
                  <a:pt x="44" y="161"/>
                  <a:pt x="45" y="160"/>
                  <a:pt x="47" y="158"/>
                </a:cubicBezTo>
                <a:cubicBezTo>
                  <a:pt x="48" y="158"/>
                  <a:pt x="48" y="157"/>
                  <a:pt x="48" y="157"/>
                </a:cubicBezTo>
                <a:close/>
                <a:moveTo>
                  <a:pt x="21" y="127"/>
                </a:moveTo>
                <a:cubicBezTo>
                  <a:pt x="21" y="127"/>
                  <a:pt x="21" y="127"/>
                  <a:pt x="21" y="128"/>
                </a:cubicBezTo>
                <a:cubicBezTo>
                  <a:pt x="23" y="126"/>
                  <a:pt x="24" y="125"/>
                  <a:pt x="26" y="124"/>
                </a:cubicBezTo>
                <a:cubicBezTo>
                  <a:pt x="26" y="123"/>
                  <a:pt x="26" y="123"/>
                  <a:pt x="26" y="121"/>
                </a:cubicBezTo>
                <a:cubicBezTo>
                  <a:pt x="24" y="123"/>
                  <a:pt x="23" y="125"/>
                  <a:pt x="21" y="127"/>
                </a:cubicBezTo>
                <a:close/>
                <a:moveTo>
                  <a:pt x="69" y="24"/>
                </a:moveTo>
                <a:cubicBezTo>
                  <a:pt x="67" y="25"/>
                  <a:pt x="68" y="27"/>
                  <a:pt x="68" y="28"/>
                </a:cubicBezTo>
                <a:cubicBezTo>
                  <a:pt x="69" y="27"/>
                  <a:pt x="70" y="26"/>
                  <a:pt x="69" y="24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416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835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256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672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2093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507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924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5344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002776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5576" y="6091833"/>
            <a:ext cx="780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err="1" smtClean="0">
                <a:solidFill>
                  <a:schemeClr val="bg1"/>
                </a:solidFill>
              </a:rPr>
              <a:t>Zu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dieser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Zeit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war</a:t>
            </a:r>
            <a:r>
              <a:rPr lang="fr-FR" sz="1200" dirty="0" smtClean="0">
                <a:solidFill>
                  <a:schemeClr val="bg1"/>
                </a:solidFill>
              </a:rPr>
              <a:t> der </a:t>
            </a:r>
            <a:r>
              <a:rPr lang="fr-FR" sz="1200" dirty="0" err="1" smtClean="0">
                <a:solidFill>
                  <a:schemeClr val="bg1"/>
                </a:solidFill>
              </a:rPr>
              <a:t>Begriff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von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Brüderlichkeit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ganz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anders</a:t>
            </a:r>
            <a:r>
              <a:rPr lang="fr-FR" sz="1200" dirty="0" smtClean="0">
                <a:solidFill>
                  <a:schemeClr val="bg1"/>
                </a:solidFill>
              </a:rPr>
              <a:t>. </a:t>
            </a:r>
            <a:r>
              <a:rPr lang="fr-FR" sz="1200" dirty="0" err="1" smtClean="0">
                <a:solidFill>
                  <a:schemeClr val="bg1"/>
                </a:solidFill>
              </a:rPr>
              <a:t>Franzosen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waren</a:t>
            </a:r>
            <a:r>
              <a:rPr lang="fr-FR" sz="1200" dirty="0" smtClean="0">
                <a:solidFill>
                  <a:schemeClr val="bg1"/>
                </a:solidFill>
              </a:rPr>
              <a:t> « </a:t>
            </a:r>
            <a:r>
              <a:rPr lang="fr-FR" sz="1200" dirty="0" err="1" smtClean="0">
                <a:solidFill>
                  <a:schemeClr val="bg1"/>
                </a:solidFill>
              </a:rPr>
              <a:t>Brüder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im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Rahmen</a:t>
            </a:r>
            <a:r>
              <a:rPr lang="fr-FR" sz="1200" dirty="0" smtClean="0">
                <a:solidFill>
                  <a:schemeClr val="bg1"/>
                </a:solidFill>
              </a:rPr>
              <a:t> der </a:t>
            </a:r>
            <a:r>
              <a:rPr lang="fr-FR" sz="1200" dirty="0" err="1" smtClean="0">
                <a:solidFill>
                  <a:schemeClr val="bg1"/>
                </a:solidFill>
              </a:rPr>
              <a:t>katholischen</a:t>
            </a:r>
            <a:r>
              <a:rPr lang="fr-FR" sz="1200" dirty="0" smtClean="0">
                <a:solidFill>
                  <a:schemeClr val="bg1"/>
                </a:solidFill>
              </a:rPr>
              <a:t> Religion », aber </a:t>
            </a:r>
            <a:r>
              <a:rPr lang="fr-FR" sz="1200" dirty="0" err="1" smtClean="0">
                <a:solidFill>
                  <a:schemeClr val="bg1"/>
                </a:solidFill>
              </a:rPr>
              <a:t>sie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waren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ungleich</a:t>
            </a:r>
            <a:r>
              <a:rPr lang="fr-FR" sz="1200" dirty="0" smtClean="0">
                <a:solidFill>
                  <a:schemeClr val="bg1"/>
                </a:solidFill>
              </a:rPr>
              <a:t> in </a:t>
            </a:r>
            <a:r>
              <a:rPr lang="fr-FR" sz="1200" dirty="0" err="1" smtClean="0">
                <a:solidFill>
                  <a:schemeClr val="bg1"/>
                </a:solidFill>
              </a:rPr>
              <a:t>ihren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Rechten</a:t>
            </a:r>
            <a:r>
              <a:rPr lang="fr-FR" sz="1200" dirty="0" smtClean="0">
                <a:solidFill>
                  <a:schemeClr val="bg1"/>
                </a:solidFill>
              </a:rPr>
              <a:t>. Die </a:t>
            </a:r>
            <a:r>
              <a:rPr lang="fr-FR" sz="1200" dirty="0" err="1" smtClean="0">
                <a:solidFill>
                  <a:schemeClr val="bg1"/>
                </a:solidFill>
              </a:rPr>
              <a:t>katholische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Kirche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bildete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ein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Gegengewicht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gegen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diese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Ungleichheit</a:t>
            </a:r>
            <a:r>
              <a:rPr lang="fr-FR" sz="1200" dirty="0" smtClean="0">
                <a:solidFill>
                  <a:schemeClr val="bg1"/>
                </a:solidFill>
              </a:rPr>
              <a:t>  </a:t>
            </a:r>
            <a:r>
              <a:rPr lang="fr-FR" sz="1200" dirty="0" err="1" smtClean="0">
                <a:solidFill>
                  <a:schemeClr val="bg1"/>
                </a:solidFill>
              </a:rPr>
              <a:t>durch</a:t>
            </a:r>
            <a:r>
              <a:rPr lang="fr-FR" sz="1200" dirty="0" smtClean="0">
                <a:solidFill>
                  <a:schemeClr val="bg1"/>
                </a:solidFill>
              </a:rPr>
              <a:t> die </a:t>
            </a:r>
            <a:r>
              <a:rPr lang="fr-FR" sz="1200" dirty="0" err="1" smtClean="0">
                <a:solidFill>
                  <a:schemeClr val="bg1"/>
                </a:solidFill>
              </a:rPr>
              <a:t>Verpflichtung</a:t>
            </a:r>
            <a:r>
              <a:rPr lang="fr-FR" sz="1200" dirty="0" smtClean="0">
                <a:solidFill>
                  <a:schemeClr val="bg1"/>
                </a:solidFill>
              </a:rPr>
              <a:t> der </a:t>
            </a:r>
            <a:r>
              <a:rPr lang="fr-FR" sz="1200" dirty="0" err="1" smtClean="0">
                <a:solidFill>
                  <a:schemeClr val="bg1"/>
                </a:solidFill>
              </a:rPr>
              <a:t>Reichen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zur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Nächstenliebe</a:t>
            </a:r>
            <a:r>
              <a:rPr lang="fr-FR" sz="12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344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Ein</a:t>
            </a:r>
            <a:r>
              <a:rPr lang="fr-FR" dirty="0"/>
              <a:t> in der </a:t>
            </a:r>
            <a:r>
              <a:rPr lang="fr-FR" dirty="0" err="1"/>
              <a:t>Geschichte</a:t>
            </a:r>
            <a:r>
              <a:rPr lang="fr-FR" dirty="0"/>
              <a:t> der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Republik</a:t>
            </a:r>
            <a:r>
              <a:rPr lang="fr-FR" dirty="0"/>
              <a:t> </a:t>
            </a:r>
            <a:r>
              <a:rPr lang="fr-FR" dirty="0" err="1"/>
              <a:t>tief</a:t>
            </a:r>
            <a:r>
              <a:rPr lang="fr-FR" dirty="0"/>
              <a:t> </a:t>
            </a:r>
            <a:r>
              <a:rPr lang="fr-FR" dirty="0" err="1"/>
              <a:t>verwurzelter</a:t>
            </a:r>
            <a:r>
              <a:rPr lang="fr-FR" dirty="0"/>
              <a:t> </a:t>
            </a:r>
            <a:r>
              <a:rPr lang="fr-FR" dirty="0" err="1"/>
              <a:t>Begriff</a:t>
            </a: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318" y="1325179"/>
            <a:ext cx="2877498" cy="792087"/>
            <a:chOff x="35496" y="1304765"/>
            <a:chExt cx="2877498" cy="792087"/>
          </a:xfrm>
        </p:grpSpPr>
        <p:sp>
          <p:nvSpPr>
            <p:cNvPr id="6" name="Freeform 2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394562B-013A-480B-A08F-1A9A34ABE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6" y="1304765"/>
              <a:ext cx="2877498" cy="792087"/>
            </a:xfrm>
            <a:custGeom>
              <a:avLst/>
              <a:gdLst>
                <a:gd name="T0" fmla="*/ 116 w 202"/>
                <a:gd name="T1" fmla="*/ 174 h 184"/>
                <a:gd name="T2" fmla="*/ 95 w 202"/>
                <a:gd name="T3" fmla="*/ 179 h 184"/>
                <a:gd name="T4" fmla="*/ 85 w 202"/>
                <a:gd name="T5" fmla="*/ 176 h 184"/>
                <a:gd name="T6" fmla="*/ 77 w 202"/>
                <a:gd name="T7" fmla="*/ 171 h 184"/>
                <a:gd name="T8" fmla="*/ 60 w 202"/>
                <a:gd name="T9" fmla="*/ 174 h 184"/>
                <a:gd name="T10" fmla="*/ 46 w 202"/>
                <a:gd name="T11" fmla="*/ 177 h 184"/>
                <a:gd name="T12" fmla="*/ 34 w 202"/>
                <a:gd name="T13" fmla="*/ 177 h 184"/>
                <a:gd name="T14" fmla="*/ 28 w 202"/>
                <a:gd name="T15" fmla="*/ 180 h 184"/>
                <a:gd name="T16" fmla="*/ 16 w 202"/>
                <a:gd name="T17" fmla="*/ 179 h 184"/>
                <a:gd name="T18" fmla="*/ 13 w 202"/>
                <a:gd name="T19" fmla="*/ 166 h 184"/>
                <a:gd name="T20" fmla="*/ 16 w 202"/>
                <a:gd name="T21" fmla="*/ 151 h 184"/>
                <a:gd name="T22" fmla="*/ 14 w 202"/>
                <a:gd name="T23" fmla="*/ 140 h 184"/>
                <a:gd name="T24" fmla="*/ 13 w 202"/>
                <a:gd name="T25" fmla="*/ 128 h 184"/>
                <a:gd name="T26" fmla="*/ 11 w 202"/>
                <a:gd name="T27" fmla="*/ 116 h 184"/>
                <a:gd name="T28" fmla="*/ 7 w 202"/>
                <a:gd name="T29" fmla="*/ 104 h 184"/>
                <a:gd name="T30" fmla="*/ 6 w 202"/>
                <a:gd name="T31" fmla="*/ 92 h 184"/>
                <a:gd name="T32" fmla="*/ 5 w 202"/>
                <a:gd name="T33" fmla="*/ 79 h 184"/>
                <a:gd name="T34" fmla="*/ 8 w 202"/>
                <a:gd name="T35" fmla="*/ 65 h 184"/>
                <a:gd name="T36" fmla="*/ 11 w 202"/>
                <a:gd name="T37" fmla="*/ 54 h 184"/>
                <a:gd name="T38" fmla="*/ 13 w 202"/>
                <a:gd name="T39" fmla="*/ 43 h 184"/>
                <a:gd name="T40" fmla="*/ 9 w 202"/>
                <a:gd name="T41" fmla="*/ 31 h 184"/>
                <a:gd name="T42" fmla="*/ 14 w 202"/>
                <a:gd name="T43" fmla="*/ 21 h 184"/>
                <a:gd name="T44" fmla="*/ 23 w 202"/>
                <a:gd name="T45" fmla="*/ 12 h 184"/>
                <a:gd name="T46" fmla="*/ 37 w 202"/>
                <a:gd name="T47" fmla="*/ 8 h 184"/>
                <a:gd name="T48" fmla="*/ 58 w 202"/>
                <a:gd name="T49" fmla="*/ 7 h 184"/>
                <a:gd name="T50" fmla="*/ 67 w 202"/>
                <a:gd name="T51" fmla="*/ 8 h 184"/>
                <a:gd name="T52" fmla="*/ 76 w 202"/>
                <a:gd name="T53" fmla="*/ 9 h 184"/>
                <a:gd name="T54" fmla="*/ 52 w 202"/>
                <a:gd name="T55" fmla="*/ 29 h 184"/>
                <a:gd name="T56" fmla="*/ 80 w 202"/>
                <a:gd name="T57" fmla="*/ 8 h 184"/>
                <a:gd name="T58" fmla="*/ 99 w 202"/>
                <a:gd name="T59" fmla="*/ 2 h 184"/>
                <a:gd name="T60" fmla="*/ 99 w 202"/>
                <a:gd name="T61" fmla="*/ 15 h 184"/>
                <a:gd name="T62" fmla="*/ 103 w 202"/>
                <a:gd name="T63" fmla="*/ 14 h 184"/>
                <a:gd name="T64" fmla="*/ 125 w 202"/>
                <a:gd name="T65" fmla="*/ 1 h 184"/>
                <a:gd name="T66" fmla="*/ 127 w 202"/>
                <a:gd name="T67" fmla="*/ 8 h 184"/>
                <a:gd name="T68" fmla="*/ 141 w 202"/>
                <a:gd name="T69" fmla="*/ 3 h 184"/>
                <a:gd name="T70" fmla="*/ 151 w 202"/>
                <a:gd name="T71" fmla="*/ 6 h 184"/>
                <a:gd name="T72" fmla="*/ 164 w 202"/>
                <a:gd name="T73" fmla="*/ 4 h 184"/>
                <a:gd name="T74" fmla="*/ 174 w 202"/>
                <a:gd name="T75" fmla="*/ 6 h 184"/>
                <a:gd name="T76" fmla="*/ 185 w 202"/>
                <a:gd name="T77" fmla="*/ 6 h 184"/>
                <a:gd name="T78" fmla="*/ 195 w 202"/>
                <a:gd name="T79" fmla="*/ 13 h 184"/>
                <a:gd name="T80" fmla="*/ 192 w 202"/>
                <a:gd name="T81" fmla="*/ 22 h 184"/>
                <a:gd name="T82" fmla="*/ 195 w 202"/>
                <a:gd name="T83" fmla="*/ 30 h 184"/>
                <a:gd name="T84" fmla="*/ 193 w 202"/>
                <a:gd name="T85" fmla="*/ 48 h 184"/>
                <a:gd name="T86" fmla="*/ 199 w 202"/>
                <a:gd name="T87" fmla="*/ 52 h 184"/>
                <a:gd name="T88" fmla="*/ 199 w 202"/>
                <a:gd name="T89" fmla="*/ 58 h 184"/>
                <a:gd name="T90" fmla="*/ 199 w 202"/>
                <a:gd name="T91" fmla="*/ 74 h 184"/>
                <a:gd name="T92" fmla="*/ 191 w 202"/>
                <a:gd name="T93" fmla="*/ 89 h 184"/>
                <a:gd name="T94" fmla="*/ 194 w 202"/>
                <a:gd name="T95" fmla="*/ 100 h 184"/>
                <a:gd name="T96" fmla="*/ 200 w 202"/>
                <a:gd name="T97" fmla="*/ 111 h 184"/>
                <a:gd name="T98" fmla="*/ 196 w 202"/>
                <a:gd name="T99" fmla="*/ 128 h 184"/>
                <a:gd name="T100" fmla="*/ 200 w 202"/>
                <a:gd name="T101" fmla="*/ 138 h 184"/>
                <a:gd name="T102" fmla="*/ 197 w 202"/>
                <a:gd name="T103" fmla="*/ 154 h 184"/>
                <a:gd name="T104" fmla="*/ 190 w 202"/>
                <a:gd name="T105" fmla="*/ 171 h 184"/>
                <a:gd name="T106" fmla="*/ 177 w 202"/>
                <a:gd name="T107" fmla="*/ 178 h 184"/>
                <a:gd name="T108" fmla="*/ 165 w 202"/>
                <a:gd name="T109" fmla="*/ 176 h 184"/>
                <a:gd name="T110" fmla="*/ 153 w 202"/>
                <a:gd name="T111" fmla="*/ 175 h 184"/>
                <a:gd name="T112" fmla="*/ 140 w 202"/>
                <a:gd name="T113" fmla="*/ 175 h 184"/>
                <a:gd name="T114" fmla="*/ 130 w 202"/>
                <a:gd name="T115" fmla="*/ 176 h 184"/>
                <a:gd name="T116" fmla="*/ 41 w 202"/>
                <a:gd name="T117" fmla="*/ 163 h 184"/>
                <a:gd name="T118" fmla="*/ 21 w 202"/>
                <a:gd name="T119" fmla="*/ 127 h 184"/>
                <a:gd name="T120" fmla="*/ 21 w 202"/>
                <a:gd name="T121" fmla="*/ 12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2" h="184">
                  <a:moveTo>
                    <a:pt x="126" y="177"/>
                  </a:moveTo>
                  <a:cubicBezTo>
                    <a:pt x="124" y="177"/>
                    <a:pt x="123" y="179"/>
                    <a:pt x="121" y="178"/>
                  </a:cubicBezTo>
                  <a:cubicBezTo>
                    <a:pt x="119" y="176"/>
                    <a:pt x="118" y="175"/>
                    <a:pt x="119" y="173"/>
                  </a:cubicBezTo>
                  <a:cubicBezTo>
                    <a:pt x="118" y="174"/>
                    <a:pt x="117" y="174"/>
                    <a:pt x="116" y="174"/>
                  </a:cubicBezTo>
                  <a:cubicBezTo>
                    <a:pt x="114" y="175"/>
                    <a:pt x="112" y="177"/>
                    <a:pt x="111" y="178"/>
                  </a:cubicBezTo>
                  <a:cubicBezTo>
                    <a:pt x="107" y="179"/>
                    <a:pt x="107" y="179"/>
                    <a:pt x="104" y="177"/>
                  </a:cubicBezTo>
                  <a:cubicBezTo>
                    <a:pt x="102" y="178"/>
                    <a:pt x="101" y="178"/>
                    <a:pt x="98" y="178"/>
                  </a:cubicBezTo>
                  <a:cubicBezTo>
                    <a:pt x="97" y="177"/>
                    <a:pt x="96" y="178"/>
                    <a:pt x="95" y="179"/>
                  </a:cubicBezTo>
                  <a:cubicBezTo>
                    <a:pt x="93" y="179"/>
                    <a:pt x="91" y="180"/>
                    <a:pt x="89" y="181"/>
                  </a:cubicBezTo>
                  <a:cubicBezTo>
                    <a:pt x="88" y="181"/>
                    <a:pt x="87" y="182"/>
                    <a:pt x="86" y="180"/>
                  </a:cubicBezTo>
                  <a:cubicBezTo>
                    <a:pt x="86" y="179"/>
                    <a:pt x="85" y="179"/>
                    <a:pt x="85" y="178"/>
                  </a:cubicBezTo>
                  <a:cubicBezTo>
                    <a:pt x="85" y="177"/>
                    <a:pt x="85" y="177"/>
                    <a:pt x="85" y="176"/>
                  </a:cubicBezTo>
                  <a:cubicBezTo>
                    <a:pt x="86" y="175"/>
                    <a:pt x="87" y="174"/>
                    <a:pt x="88" y="173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6" y="171"/>
                    <a:pt x="84" y="172"/>
                    <a:pt x="83" y="173"/>
                  </a:cubicBezTo>
                  <a:cubicBezTo>
                    <a:pt x="80" y="176"/>
                    <a:pt x="78" y="174"/>
                    <a:pt x="77" y="171"/>
                  </a:cubicBezTo>
                  <a:cubicBezTo>
                    <a:pt x="74" y="172"/>
                    <a:pt x="70" y="173"/>
                    <a:pt x="68" y="175"/>
                  </a:cubicBezTo>
                  <a:cubicBezTo>
                    <a:pt x="66" y="176"/>
                    <a:pt x="65" y="177"/>
                    <a:pt x="64" y="177"/>
                  </a:cubicBezTo>
                  <a:cubicBezTo>
                    <a:pt x="63" y="178"/>
                    <a:pt x="62" y="177"/>
                    <a:pt x="61" y="176"/>
                  </a:cubicBezTo>
                  <a:cubicBezTo>
                    <a:pt x="61" y="176"/>
                    <a:pt x="61" y="175"/>
                    <a:pt x="60" y="174"/>
                  </a:cubicBezTo>
                  <a:cubicBezTo>
                    <a:pt x="58" y="175"/>
                    <a:pt x="57" y="176"/>
                    <a:pt x="55" y="177"/>
                  </a:cubicBezTo>
                  <a:cubicBezTo>
                    <a:pt x="54" y="179"/>
                    <a:pt x="52" y="180"/>
                    <a:pt x="51" y="181"/>
                  </a:cubicBezTo>
                  <a:cubicBezTo>
                    <a:pt x="49" y="183"/>
                    <a:pt x="46" y="182"/>
                    <a:pt x="46" y="179"/>
                  </a:cubicBezTo>
                  <a:cubicBezTo>
                    <a:pt x="46" y="178"/>
                    <a:pt x="46" y="178"/>
                    <a:pt x="46" y="177"/>
                  </a:cubicBezTo>
                  <a:cubicBezTo>
                    <a:pt x="44" y="179"/>
                    <a:pt x="42" y="180"/>
                    <a:pt x="41" y="181"/>
                  </a:cubicBezTo>
                  <a:cubicBezTo>
                    <a:pt x="39" y="182"/>
                    <a:pt x="38" y="183"/>
                    <a:pt x="37" y="184"/>
                  </a:cubicBezTo>
                  <a:cubicBezTo>
                    <a:pt x="36" y="184"/>
                    <a:pt x="35" y="184"/>
                    <a:pt x="34" y="183"/>
                  </a:cubicBezTo>
                  <a:cubicBezTo>
                    <a:pt x="32" y="182"/>
                    <a:pt x="32" y="179"/>
                    <a:pt x="34" y="177"/>
                  </a:cubicBezTo>
                  <a:cubicBezTo>
                    <a:pt x="34" y="177"/>
                    <a:pt x="35" y="176"/>
                    <a:pt x="35" y="176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4" y="176"/>
                    <a:pt x="33" y="177"/>
                    <a:pt x="32" y="178"/>
                  </a:cubicBezTo>
                  <a:cubicBezTo>
                    <a:pt x="31" y="179"/>
                    <a:pt x="30" y="180"/>
                    <a:pt x="28" y="180"/>
                  </a:cubicBezTo>
                  <a:cubicBezTo>
                    <a:pt x="27" y="181"/>
                    <a:pt x="26" y="181"/>
                    <a:pt x="25" y="180"/>
                  </a:cubicBezTo>
                  <a:cubicBezTo>
                    <a:pt x="24" y="178"/>
                    <a:pt x="23" y="178"/>
                    <a:pt x="24" y="176"/>
                  </a:cubicBezTo>
                  <a:cubicBezTo>
                    <a:pt x="22" y="177"/>
                    <a:pt x="21" y="178"/>
                    <a:pt x="20" y="179"/>
                  </a:cubicBezTo>
                  <a:cubicBezTo>
                    <a:pt x="19" y="180"/>
                    <a:pt x="17" y="180"/>
                    <a:pt x="16" y="179"/>
                  </a:cubicBezTo>
                  <a:cubicBezTo>
                    <a:pt x="16" y="179"/>
                    <a:pt x="15" y="178"/>
                    <a:pt x="15" y="178"/>
                  </a:cubicBezTo>
                  <a:cubicBezTo>
                    <a:pt x="14" y="177"/>
                    <a:pt x="14" y="176"/>
                    <a:pt x="15" y="174"/>
                  </a:cubicBezTo>
                  <a:cubicBezTo>
                    <a:pt x="12" y="174"/>
                    <a:pt x="10" y="172"/>
                    <a:pt x="11" y="171"/>
                  </a:cubicBezTo>
                  <a:cubicBezTo>
                    <a:pt x="11" y="169"/>
                    <a:pt x="13" y="167"/>
                    <a:pt x="13" y="166"/>
                  </a:cubicBezTo>
                  <a:cubicBezTo>
                    <a:pt x="12" y="164"/>
                    <a:pt x="11" y="163"/>
                    <a:pt x="9" y="161"/>
                  </a:cubicBezTo>
                  <a:cubicBezTo>
                    <a:pt x="12" y="157"/>
                    <a:pt x="16" y="154"/>
                    <a:pt x="18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7" y="149"/>
                    <a:pt x="17" y="150"/>
                    <a:pt x="16" y="151"/>
                  </a:cubicBezTo>
                  <a:cubicBezTo>
                    <a:pt x="14" y="152"/>
                    <a:pt x="12" y="151"/>
                    <a:pt x="11" y="149"/>
                  </a:cubicBezTo>
                  <a:cubicBezTo>
                    <a:pt x="10" y="148"/>
                    <a:pt x="11" y="147"/>
                    <a:pt x="12" y="146"/>
                  </a:cubicBezTo>
                  <a:cubicBezTo>
                    <a:pt x="14" y="143"/>
                    <a:pt x="16" y="140"/>
                    <a:pt x="18" y="137"/>
                  </a:cubicBezTo>
                  <a:cubicBezTo>
                    <a:pt x="17" y="138"/>
                    <a:pt x="15" y="139"/>
                    <a:pt x="14" y="140"/>
                  </a:cubicBezTo>
                  <a:cubicBezTo>
                    <a:pt x="12" y="141"/>
                    <a:pt x="10" y="141"/>
                    <a:pt x="9" y="140"/>
                  </a:cubicBezTo>
                  <a:cubicBezTo>
                    <a:pt x="8" y="139"/>
                    <a:pt x="7" y="137"/>
                    <a:pt x="8" y="135"/>
                  </a:cubicBezTo>
                  <a:cubicBezTo>
                    <a:pt x="9" y="133"/>
                    <a:pt x="11" y="131"/>
                    <a:pt x="12" y="129"/>
                  </a:cubicBezTo>
                  <a:cubicBezTo>
                    <a:pt x="12" y="128"/>
                    <a:pt x="13" y="128"/>
                    <a:pt x="13" y="128"/>
                  </a:cubicBezTo>
                  <a:cubicBezTo>
                    <a:pt x="10" y="128"/>
                    <a:pt x="8" y="126"/>
                    <a:pt x="8" y="124"/>
                  </a:cubicBezTo>
                  <a:cubicBezTo>
                    <a:pt x="8" y="123"/>
                    <a:pt x="9" y="122"/>
                    <a:pt x="9" y="121"/>
                  </a:cubicBezTo>
                  <a:cubicBezTo>
                    <a:pt x="10" y="120"/>
                    <a:pt x="12" y="118"/>
                    <a:pt x="13" y="116"/>
                  </a:cubicBezTo>
                  <a:cubicBezTo>
                    <a:pt x="12" y="116"/>
                    <a:pt x="12" y="116"/>
                    <a:pt x="11" y="116"/>
                  </a:cubicBezTo>
                  <a:cubicBezTo>
                    <a:pt x="9" y="117"/>
                    <a:pt x="7" y="115"/>
                    <a:pt x="7" y="113"/>
                  </a:cubicBezTo>
                  <a:cubicBezTo>
                    <a:pt x="7" y="112"/>
                    <a:pt x="7" y="111"/>
                    <a:pt x="8" y="110"/>
                  </a:cubicBezTo>
                  <a:cubicBezTo>
                    <a:pt x="9" y="108"/>
                    <a:pt x="11" y="106"/>
                    <a:pt x="13" y="104"/>
                  </a:cubicBezTo>
                  <a:cubicBezTo>
                    <a:pt x="11" y="104"/>
                    <a:pt x="9" y="106"/>
                    <a:pt x="7" y="104"/>
                  </a:cubicBezTo>
                  <a:cubicBezTo>
                    <a:pt x="6" y="104"/>
                    <a:pt x="6" y="102"/>
                    <a:pt x="5" y="101"/>
                  </a:cubicBezTo>
                  <a:cubicBezTo>
                    <a:pt x="7" y="99"/>
                    <a:pt x="8" y="98"/>
                    <a:pt x="9" y="96"/>
                  </a:cubicBezTo>
                  <a:cubicBezTo>
                    <a:pt x="8" y="95"/>
                    <a:pt x="8" y="94"/>
                    <a:pt x="7" y="92"/>
                  </a:cubicBezTo>
                  <a:cubicBezTo>
                    <a:pt x="7" y="92"/>
                    <a:pt x="6" y="92"/>
                    <a:pt x="6" y="92"/>
                  </a:cubicBezTo>
                  <a:cubicBezTo>
                    <a:pt x="4" y="91"/>
                    <a:pt x="3" y="88"/>
                    <a:pt x="4" y="86"/>
                  </a:cubicBezTo>
                  <a:cubicBezTo>
                    <a:pt x="4" y="86"/>
                    <a:pt x="5" y="86"/>
                    <a:pt x="5" y="85"/>
                  </a:cubicBezTo>
                  <a:cubicBezTo>
                    <a:pt x="6" y="85"/>
                    <a:pt x="6" y="84"/>
                    <a:pt x="5" y="83"/>
                  </a:cubicBezTo>
                  <a:cubicBezTo>
                    <a:pt x="4" y="82"/>
                    <a:pt x="4" y="81"/>
                    <a:pt x="5" y="79"/>
                  </a:cubicBezTo>
                  <a:cubicBezTo>
                    <a:pt x="6" y="77"/>
                    <a:pt x="7" y="76"/>
                    <a:pt x="8" y="74"/>
                  </a:cubicBezTo>
                  <a:cubicBezTo>
                    <a:pt x="9" y="74"/>
                    <a:pt x="8" y="73"/>
                    <a:pt x="8" y="73"/>
                  </a:cubicBezTo>
                  <a:cubicBezTo>
                    <a:pt x="5" y="70"/>
                    <a:pt x="6" y="69"/>
                    <a:pt x="8" y="67"/>
                  </a:cubicBezTo>
                  <a:cubicBezTo>
                    <a:pt x="9" y="66"/>
                    <a:pt x="9" y="65"/>
                    <a:pt x="8" y="65"/>
                  </a:cubicBezTo>
                  <a:cubicBezTo>
                    <a:pt x="6" y="62"/>
                    <a:pt x="6" y="63"/>
                    <a:pt x="8" y="60"/>
                  </a:cubicBezTo>
                  <a:cubicBezTo>
                    <a:pt x="10" y="57"/>
                    <a:pt x="12" y="55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10" y="56"/>
                    <a:pt x="8" y="58"/>
                    <a:pt x="6" y="60"/>
                  </a:cubicBezTo>
                  <a:cubicBezTo>
                    <a:pt x="5" y="62"/>
                    <a:pt x="3" y="62"/>
                    <a:pt x="2" y="60"/>
                  </a:cubicBezTo>
                  <a:cubicBezTo>
                    <a:pt x="0" y="57"/>
                    <a:pt x="2" y="55"/>
                    <a:pt x="3" y="54"/>
                  </a:cubicBezTo>
                  <a:cubicBezTo>
                    <a:pt x="6" y="50"/>
                    <a:pt x="10" y="47"/>
                    <a:pt x="13" y="43"/>
                  </a:cubicBezTo>
                  <a:cubicBezTo>
                    <a:pt x="11" y="44"/>
                    <a:pt x="8" y="42"/>
                    <a:pt x="8" y="39"/>
                  </a:cubicBezTo>
                  <a:cubicBezTo>
                    <a:pt x="8" y="38"/>
                    <a:pt x="8" y="37"/>
                    <a:pt x="9" y="37"/>
                  </a:cubicBezTo>
                  <a:cubicBezTo>
                    <a:pt x="10" y="37"/>
                    <a:pt x="11" y="36"/>
                    <a:pt x="11" y="35"/>
                  </a:cubicBezTo>
                  <a:cubicBezTo>
                    <a:pt x="10" y="34"/>
                    <a:pt x="10" y="32"/>
                    <a:pt x="9" y="31"/>
                  </a:cubicBezTo>
                  <a:cubicBezTo>
                    <a:pt x="9" y="30"/>
                    <a:pt x="9" y="29"/>
                    <a:pt x="10" y="29"/>
                  </a:cubicBezTo>
                  <a:cubicBezTo>
                    <a:pt x="11" y="28"/>
                    <a:pt x="13" y="27"/>
                    <a:pt x="14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4" y="23"/>
                    <a:pt x="15" y="22"/>
                    <a:pt x="14" y="21"/>
                  </a:cubicBezTo>
                  <a:cubicBezTo>
                    <a:pt x="13" y="21"/>
                    <a:pt x="13" y="19"/>
                    <a:pt x="14" y="19"/>
                  </a:cubicBezTo>
                  <a:cubicBezTo>
                    <a:pt x="15" y="17"/>
                    <a:pt x="16" y="16"/>
                    <a:pt x="18" y="14"/>
                  </a:cubicBezTo>
                  <a:cubicBezTo>
                    <a:pt x="18" y="14"/>
                    <a:pt x="19" y="13"/>
                    <a:pt x="20" y="12"/>
                  </a:cubicBezTo>
                  <a:cubicBezTo>
                    <a:pt x="21" y="11"/>
                    <a:pt x="22" y="11"/>
                    <a:pt x="23" y="12"/>
                  </a:cubicBezTo>
                  <a:cubicBezTo>
                    <a:pt x="24" y="13"/>
                    <a:pt x="26" y="13"/>
                    <a:pt x="27" y="13"/>
                  </a:cubicBezTo>
                  <a:cubicBezTo>
                    <a:pt x="28" y="13"/>
                    <a:pt x="28" y="13"/>
                    <a:pt x="29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3" y="12"/>
                    <a:pt x="35" y="10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7"/>
                    <a:pt x="43" y="10"/>
                    <a:pt x="43" y="12"/>
                  </a:cubicBezTo>
                  <a:cubicBezTo>
                    <a:pt x="46" y="10"/>
                    <a:pt x="49" y="8"/>
                    <a:pt x="52" y="5"/>
                  </a:cubicBezTo>
                  <a:cubicBezTo>
                    <a:pt x="54" y="3"/>
                    <a:pt x="57" y="4"/>
                    <a:pt x="58" y="7"/>
                  </a:cubicBezTo>
                  <a:cubicBezTo>
                    <a:pt x="58" y="7"/>
                    <a:pt x="58" y="8"/>
                    <a:pt x="58" y="9"/>
                  </a:cubicBezTo>
                  <a:cubicBezTo>
                    <a:pt x="59" y="8"/>
                    <a:pt x="60" y="7"/>
                    <a:pt x="61" y="6"/>
                  </a:cubicBezTo>
                  <a:cubicBezTo>
                    <a:pt x="62" y="4"/>
                    <a:pt x="64" y="4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70" y="6"/>
                    <a:pt x="71" y="5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5" y="4"/>
                    <a:pt x="77" y="7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1" y="14"/>
                    <a:pt x="65" y="18"/>
                    <a:pt x="60" y="22"/>
                  </a:cubicBezTo>
                  <a:cubicBezTo>
                    <a:pt x="58" y="24"/>
                    <a:pt x="56" y="26"/>
                    <a:pt x="53" y="28"/>
                  </a:cubicBezTo>
                  <a:cubicBezTo>
                    <a:pt x="53" y="29"/>
                    <a:pt x="52" y="29"/>
                    <a:pt x="52" y="29"/>
                  </a:cubicBezTo>
                  <a:cubicBezTo>
                    <a:pt x="53" y="29"/>
                    <a:pt x="54" y="28"/>
                    <a:pt x="54" y="28"/>
                  </a:cubicBezTo>
                  <a:cubicBezTo>
                    <a:pt x="58" y="25"/>
                    <a:pt x="62" y="22"/>
                    <a:pt x="66" y="19"/>
                  </a:cubicBezTo>
                  <a:cubicBezTo>
                    <a:pt x="69" y="17"/>
                    <a:pt x="72" y="14"/>
                    <a:pt x="75" y="12"/>
                  </a:cubicBezTo>
                  <a:cubicBezTo>
                    <a:pt x="76" y="11"/>
                    <a:pt x="78" y="10"/>
                    <a:pt x="80" y="8"/>
                  </a:cubicBezTo>
                  <a:cubicBezTo>
                    <a:pt x="80" y="8"/>
                    <a:pt x="83" y="9"/>
                    <a:pt x="83" y="10"/>
                  </a:cubicBezTo>
                  <a:cubicBezTo>
                    <a:pt x="83" y="11"/>
                    <a:pt x="83" y="11"/>
                    <a:pt x="84" y="12"/>
                  </a:cubicBezTo>
                  <a:cubicBezTo>
                    <a:pt x="86" y="10"/>
                    <a:pt x="88" y="9"/>
                    <a:pt x="91" y="7"/>
                  </a:cubicBezTo>
                  <a:cubicBezTo>
                    <a:pt x="94" y="6"/>
                    <a:pt x="96" y="4"/>
                    <a:pt x="99" y="2"/>
                  </a:cubicBezTo>
                  <a:cubicBezTo>
                    <a:pt x="100" y="1"/>
                    <a:pt x="101" y="1"/>
                    <a:pt x="102" y="2"/>
                  </a:cubicBezTo>
                  <a:cubicBezTo>
                    <a:pt x="104" y="3"/>
                    <a:pt x="105" y="4"/>
                    <a:pt x="107" y="5"/>
                  </a:cubicBezTo>
                  <a:cubicBezTo>
                    <a:pt x="108" y="6"/>
                    <a:pt x="108" y="7"/>
                    <a:pt x="107" y="8"/>
                  </a:cubicBezTo>
                  <a:cubicBezTo>
                    <a:pt x="105" y="11"/>
                    <a:pt x="102" y="13"/>
                    <a:pt x="99" y="15"/>
                  </a:cubicBezTo>
                  <a:cubicBezTo>
                    <a:pt x="98" y="16"/>
                    <a:pt x="97" y="17"/>
                    <a:pt x="96" y="18"/>
                  </a:cubicBezTo>
                  <a:cubicBezTo>
                    <a:pt x="96" y="18"/>
                    <a:pt x="97" y="18"/>
                    <a:pt x="97" y="18"/>
                  </a:cubicBezTo>
                  <a:cubicBezTo>
                    <a:pt x="98" y="17"/>
                    <a:pt x="100" y="15"/>
                    <a:pt x="102" y="14"/>
                  </a:cubicBezTo>
                  <a:cubicBezTo>
                    <a:pt x="102" y="14"/>
                    <a:pt x="103" y="13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4" y="8"/>
                    <a:pt x="118" y="6"/>
                  </a:cubicBezTo>
                  <a:cubicBezTo>
                    <a:pt x="119" y="5"/>
                    <a:pt x="121" y="5"/>
                    <a:pt x="122" y="4"/>
                  </a:cubicBezTo>
                  <a:cubicBezTo>
                    <a:pt x="123" y="3"/>
                    <a:pt x="124" y="2"/>
                    <a:pt x="125" y="1"/>
                  </a:cubicBezTo>
                  <a:cubicBezTo>
                    <a:pt x="126" y="1"/>
                    <a:pt x="127" y="0"/>
                    <a:pt x="128" y="1"/>
                  </a:cubicBezTo>
                  <a:cubicBezTo>
                    <a:pt x="128" y="2"/>
                    <a:pt x="129" y="2"/>
                    <a:pt x="130" y="3"/>
                  </a:cubicBezTo>
                  <a:cubicBezTo>
                    <a:pt x="131" y="4"/>
                    <a:pt x="130" y="6"/>
                    <a:pt x="129" y="7"/>
                  </a:cubicBezTo>
                  <a:cubicBezTo>
                    <a:pt x="128" y="8"/>
                    <a:pt x="128" y="8"/>
                    <a:pt x="127" y="8"/>
                  </a:cubicBezTo>
                  <a:cubicBezTo>
                    <a:pt x="126" y="9"/>
                    <a:pt x="126" y="10"/>
                    <a:pt x="127" y="11"/>
                  </a:cubicBezTo>
                  <a:cubicBezTo>
                    <a:pt x="125" y="13"/>
                    <a:pt x="122" y="15"/>
                    <a:pt x="120" y="17"/>
                  </a:cubicBezTo>
                  <a:cubicBezTo>
                    <a:pt x="120" y="17"/>
                    <a:pt x="120" y="17"/>
                    <a:pt x="121" y="18"/>
                  </a:cubicBezTo>
                  <a:cubicBezTo>
                    <a:pt x="127" y="13"/>
                    <a:pt x="134" y="8"/>
                    <a:pt x="141" y="3"/>
                  </a:cubicBezTo>
                  <a:cubicBezTo>
                    <a:pt x="142" y="3"/>
                    <a:pt x="143" y="4"/>
                    <a:pt x="144" y="5"/>
                  </a:cubicBezTo>
                  <a:cubicBezTo>
                    <a:pt x="145" y="4"/>
                    <a:pt x="146" y="3"/>
                    <a:pt x="147" y="3"/>
                  </a:cubicBezTo>
                  <a:cubicBezTo>
                    <a:pt x="148" y="3"/>
                    <a:pt x="149" y="3"/>
                    <a:pt x="149" y="4"/>
                  </a:cubicBezTo>
                  <a:cubicBezTo>
                    <a:pt x="150" y="5"/>
                    <a:pt x="150" y="5"/>
                    <a:pt x="151" y="6"/>
                  </a:cubicBezTo>
                  <a:cubicBezTo>
                    <a:pt x="152" y="5"/>
                    <a:pt x="154" y="3"/>
                    <a:pt x="156" y="2"/>
                  </a:cubicBezTo>
                  <a:cubicBezTo>
                    <a:pt x="157" y="3"/>
                    <a:pt x="158" y="4"/>
                    <a:pt x="160" y="6"/>
                  </a:cubicBezTo>
                  <a:cubicBezTo>
                    <a:pt x="160" y="5"/>
                    <a:pt x="161" y="5"/>
                    <a:pt x="161" y="4"/>
                  </a:cubicBezTo>
                  <a:cubicBezTo>
                    <a:pt x="162" y="3"/>
                    <a:pt x="163" y="3"/>
                    <a:pt x="164" y="4"/>
                  </a:cubicBezTo>
                  <a:cubicBezTo>
                    <a:pt x="165" y="5"/>
                    <a:pt x="166" y="6"/>
                    <a:pt x="166" y="8"/>
                  </a:cubicBezTo>
                  <a:cubicBezTo>
                    <a:pt x="166" y="8"/>
                    <a:pt x="166" y="9"/>
                    <a:pt x="166" y="9"/>
                  </a:cubicBezTo>
                  <a:cubicBezTo>
                    <a:pt x="169" y="8"/>
                    <a:pt x="171" y="8"/>
                    <a:pt x="173" y="7"/>
                  </a:cubicBezTo>
                  <a:cubicBezTo>
                    <a:pt x="173" y="7"/>
                    <a:pt x="174" y="6"/>
                    <a:pt x="174" y="6"/>
                  </a:cubicBezTo>
                  <a:cubicBezTo>
                    <a:pt x="175" y="5"/>
                    <a:pt x="175" y="5"/>
                    <a:pt x="176" y="5"/>
                  </a:cubicBezTo>
                  <a:cubicBezTo>
                    <a:pt x="178" y="5"/>
                    <a:pt x="180" y="7"/>
                    <a:pt x="180" y="9"/>
                  </a:cubicBezTo>
                  <a:cubicBezTo>
                    <a:pt x="180" y="10"/>
                    <a:pt x="179" y="10"/>
                    <a:pt x="179" y="11"/>
                  </a:cubicBezTo>
                  <a:cubicBezTo>
                    <a:pt x="181" y="9"/>
                    <a:pt x="183" y="8"/>
                    <a:pt x="185" y="6"/>
                  </a:cubicBezTo>
                  <a:cubicBezTo>
                    <a:pt x="185" y="5"/>
                    <a:pt x="186" y="4"/>
                    <a:pt x="187" y="4"/>
                  </a:cubicBezTo>
                  <a:cubicBezTo>
                    <a:pt x="188" y="5"/>
                    <a:pt x="190" y="5"/>
                    <a:pt x="190" y="7"/>
                  </a:cubicBezTo>
                  <a:cubicBezTo>
                    <a:pt x="190" y="7"/>
                    <a:pt x="190" y="7"/>
                    <a:pt x="191" y="8"/>
                  </a:cubicBezTo>
                  <a:cubicBezTo>
                    <a:pt x="192" y="9"/>
                    <a:pt x="194" y="11"/>
                    <a:pt x="195" y="13"/>
                  </a:cubicBezTo>
                  <a:cubicBezTo>
                    <a:pt x="192" y="17"/>
                    <a:pt x="189" y="20"/>
                    <a:pt x="186" y="24"/>
                  </a:cubicBezTo>
                  <a:cubicBezTo>
                    <a:pt x="186" y="24"/>
                    <a:pt x="186" y="24"/>
                    <a:pt x="187" y="25"/>
                  </a:cubicBezTo>
                  <a:cubicBezTo>
                    <a:pt x="188" y="24"/>
                    <a:pt x="189" y="23"/>
                    <a:pt x="190" y="22"/>
                  </a:cubicBezTo>
                  <a:cubicBezTo>
                    <a:pt x="190" y="22"/>
                    <a:pt x="191" y="21"/>
                    <a:pt x="192" y="22"/>
                  </a:cubicBezTo>
                  <a:cubicBezTo>
                    <a:pt x="195" y="23"/>
                    <a:pt x="196" y="25"/>
                    <a:pt x="194" y="28"/>
                  </a:cubicBezTo>
                  <a:cubicBezTo>
                    <a:pt x="194" y="29"/>
                    <a:pt x="193" y="30"/>
                    <a:pt x="192" y="31"/>
                  </a:cubicBezTo>
                  <a:cubicBezTo>
                    <a:pt x="192" y="31"/>
                    <a:pt x="192" y="31"/>
                    <a:pt x="192" y="32"/>
                  </a:cubicBezTo>
                  <a:cubicBezTo>
                    <a:pt x="193" y="31"/>
                    <a:pt x="194" y="30"/>
                    <a:pt x="195" y="30"/>
                  </a:cubicBezTo>
                  <a:cubicBezTo>
                    <a:pt x="197" y="28"/>
                    <a:pt x="199" y="28"/>
                    <a:pt x="200" y="30"/>
                  </a:cubicBezTo>
                  <a:cubicBezTo>
                    <a:pt x="201" y="31"/>
                    <a:pt x="201" y="31"/>
                    <a:pt x="202" y="32"/>
                  </a:cubicBezTo>
                  <a:cubicBezTo>
                    <a:pt x="199" y="36"/>
                    <a:pt x="196" y="40"/>
                    <a:pt x="193" y="44"/>
                  </a:cubicBezTo>
                  <a:cubicBezTo>
                    <a:pt x="191" y="46"/>
                    <a:pt x="191" y="47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8"/>
                    <a:pt x="195" y="46"/>
                    <a:pt x="196" y="46"/>
                  </a:cubicBezTo>
                  <a:cubicBezTo>
                    <a:pt x="197" y="47"/>
                    <a:pt x="198" y="48"/>
                    <a:pt x="199" y="49"/>
                  </a:cubicBezTo>
                  <a:cubicBezTo>
                    <a:pt x="200" y="50"/>
                    <a:pt x="199" y="51"/>
                    <a:pt x="199" y="52"/>
                  </a:cubicBezTo>
                  <a:cubicBezTo>
                    <a:pt x="197" y="54"/>
                    <a:pt x="196" y="56"/>
                    <a:pt x="194" y="58"/>
                  </a:cubicBezTo>
                  <a:cubicBezTo>
                    <a:pt x="194" y="58"/>
                    <a:pt x="194" y="59"/>
                    <a:pt x="194" y="59"/>
                  </a:cubicBezTo>
                  <a:cubicBezTo>
                    <a:pt x="195" y="59"/>
                    <a:pt x="195" y="58"/>
                    <a:pt x="195" y="58"/>
                  </a:cubicBezTo>
                  <a:cubicBezTo>
                    <a:pt x="196" y="56"/>
                    <a:pt x="198" y="56"/>
                    <a:pt x="199" y="58"/>
                  </a:cubicBezTo>
                  <a:cubicBezTo>
                    <a:pt x="202" y="61"/>
                    <a:pt x="201" y="61"/>
                    <a:pt x="199" y="63"/>
                  </a:cubicBezTo>
                  <a:cubicBezTo>
                    <a:pt x="198" y="65"/>
                    <a:pt x="197" y="67"/>
                    <a:pt x="195" y="68"/>
                  </a:cubicBezTo>
                  <a:cubicBezTo>
                    <a:pt x="198" y="69"/>
                    <a:pt x="198" y="71"/>
                    <a:pt x="199" y="72"/>
                  </a:cubicBezTo>
                  <a:cubicBezTo>
                    <a:pt x="199" y="72"/>
                    <a:pt x="199" y="73"/>
                    <a:pt x="199" y="74"/>
                  </a:cubicBezTo>
                  <a:cubicBezTo>
                    <a:pt x="197" y="77"/>
                    <a:pt x="195" y="80"/>
                    <a:pt x="194" y="83"/>
                  </a:cubicBezTo>
                  <a:cubicBezTo>
                    <a:pt x="193" y="83"/>
                    <a:pt x="193" y="84"/>
                    <a:pt x="193" y="85"/>
                  </a:cubicBezTo>
                  <a:cubicBezTo>
                    <a:pt x="193" y="86"/>
                    <a:pt x="193" y="87"/>
                    <a:pt x="192" y="88"/>
                  </a:cubicBezTo>
                  <a:cubicBezTo>
                    <a:pt x="191" y="88"/>
                    <a:pt x="191" y="89"/>
                    <a:pt x="191" y="89"/>
                  </a:cubicBezTo>
                  <a:cubicBezTo>
                    <a:pt x="191" y="90"/>
                    <a:pt x="192" y="90"/>
                    <a:pt x="192" y="90"/>
                  </a:cubicBezTo>
                  <a:cubicBezTo>
                    <a:pt x="194" y="91"/>
                    <a:pt x="195" y="93"/>
                    <a:pt x="194" y="95"/>
                  </a:cubicBezTo>
                  <a:cubicBezTo>
                    <a:pt x="193" y="97"/>
                    <a:pt x="192" y="99"/>
                    <a:pt x="191" y="101"/>
                  </a:cubicBezTo>
                  <a:cubicBezTo>
                    <a:pt x="192" y="101"/>
                    <a:pt x="193" y="101"/>
                    <a:pt x="194" y="100"/>
                  </a:cubicBezTo>
                  <a:cubicBezTo>
                    <a:pt x="195" y="99"/>
                    <a:pt x="196" y="100"/>
                    <a:pt x="197" y="100"/>
                  </a:cubicBezTo>
                  <a:cubicBezTo>
                    <a:pt x="198" y="100"/>
                    <a:pt x="199" y="101"/>
                    <a:pt x="199" y="102"/>
                  </a:cubicBezTo>
                  <a:cubicBezTo>
                    <a:pt x="200" y="104"/>
                    <a:pt x="199" y="106"/>
                    <a:pt x="198" y="107"/>
                  </a:cubicBezTo>
                  <a:cubicBezTo>
                    <a:pt x="200" y="108"/>
                    <a:pt x="201" y="109"/>
                    <a:pt x="200" y="111"/>
                  </a:cubicBezTo>
                  <a:cubicBezTo>
                    <a:pt x="200" y="113"/>
                    <a:pt x="199" y="114"/>
                    <a:pt x="197" y="116"/>
                  </a:cubicBezTo>
                  <a:cubicBezTo>
                    <a:pt x="198" y="116"/>
                    <a:pt x="199" y="117"/>
                    <a:pt x="200" y="117"/>
                  </a:cubicBezTo>
                  <a:cubicBezTo>
                    <a:pt x="202" y="118"/>
                    <a:pt x="202" y="120"/>
                    <a:pt x="201" y="122"/>
                  </a:cubicBezTo>
                  <a:cubicBezTo>
                    <a:pt x="199" y="124"/>
                    <a:pt x="198" y="126"/>
                    <a:pt x="196" y="128"/>
                  </a:cubicBezTo>
                  <a:cubicBezTo>
                    <a:pt x="198" y="129"/>
                    <a:pt x="201" y="129"/>
                    <a:pt x="200" y="131"/>
                  </a:cubicBezTo>
                  <a:cubicBezTo>
                    <a:pt x="200" y="133"/>
                    <a:pt x="199" y="135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9" y="137"/>
                    <a:pt x="200" y="137"/>
                    <a:pt x="200" y="138"/>
                  </a:cubicBezTo>
                  <a:cubicBezTo>
                    <a:pt x="201" y="140"/>
                    <a:pt x="201" y="141"/>
                    <a:pt x="200" y="143"/>
                  </a:cubicBezTo>
                  <a:cubicBezTo>
                    <a:pt x="200" y="144"/>
                    <a:pt x="199" y="144"/>
                    <a:pt x="199" y="145"/>
                  </a:cubicBezTo>
                  <a:cubicBezTo>
                    <a:pt x="198" y="146"/>
                    <a:pt x="198" y="146"/>
                    <a:pt x="199" y="146"/>
                  </a:cubicBezTo>
                  <a:cubicBezTo>
                    <a:pt x="201" y="149"/>
                    <a:pt x="199" y="152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8" y="156"/>
                    <a:pt x="198" y="159"/>
                    <a:pt x="199" y="161"/>
                  </a:cubicBezTo>
                  <a:cubicBezTo>
                    <a:pt x="199" y="162"/>
                    <a:pt x="198" y="163"/>
                    <a:pt x="197" y="164"/>
                  </a:cubicBezTo>
                  <a:cubicBezTo>
                    <a:pt x="195" y="166"/>
                    <a:pt x="193" y="169"/>
                    <a:pt x="190" y="171"/>
                  </a:cubicBezTo>
                  <a:cubicBezTo>
                    <a:pt x="188" y="173"/>
                    <a:pt x="186" y="175"/>
                    <a:pt x="184" y="176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1" y="176"/>
                    <a:pt x="181" y="177"/>
                    <a:pt x="180" y="178"/>
                  </a:cubicBezTo>
                  <a:cubicBezTo>
                    <a:pt x="179" y="178"/>
                    <a:pt x="178" y="179"/>
                    <a:pt x="177" y="178"/>
                  </a:cubicBezTo>
                  <a:cubicBezTo>
                    <a:pt x="176" y="177"/>
                    <a:pt x="175" y="176"/>
                    <a:pt x="174" y="176"/>
                  </a:cubicBezTo>
                  <a:cubicBezTo>
                    <a:pt x="173" y="177"/>
                    <a:pt x="172" y="178"/>
                    <a:pt x="171" y="179"/>
                  </a:cubicBezTo>
                  <a:cubicBezTo>
                    <a:pt x="170" y="181"/>
                    <a:pt x="169" y="181"/>
                    <a:pt x="167" y="180"/>
                  </a:cubicBezTo>
                  <a:cubicBezTo>
                    <a:pt x="166" y="179"/>
                    <a:pt x="165" y="178"/>
                    <a:pt x="165" y="176"/>
                  </a:cubicBezTo>
                  <a:cubicBezTo>
                    <a:pt x="164" y="176"/>
                    <a:pt x="163" y="177"/>
                    <a:pt x="162" y="177"/>
                  </a:cubicBezTo>
                  <a:cubicBezTo>
                    <a:pt x="161" y="177"/>
                    <a:pt x="160" y="176"/>
                    <a:pt x="159" y="176"/>
                  </a:cubicBezTo>
                  <a:cubicBezTo>
                    <a:pt x="158" y="175"/>
                    <a:pt x="158" y="175"/>
                    <a:pt x="157" y="176"/>
                  </a:cubicBezTo>
                  <a:cubicBezTo>
                    <a:pt x="155" y="176"/>
                    <a:pt x="154" y="176"/>
                    <a:pt x="153" y="175"/>
                  </a:cubicBezTo>
                  <a:cubicBezTo>
                    <a:pt x="153" y="175"/>
                    <a:pt x="152" y="174"/>
                    <a:pt x="152" y="175"/>
                  </a:cubicBezTo>
                  <a:cubicBezTo>
                    <a:pt x="150" y="175"/>
                    <a:pt x="149" y="175"/>
                    <a:pt x="148" y="174"/>
                  </a:cubicBezTo>
                  <a:cubicBezTo>
                    <a:pt x="147" y="174"/>
                    <a:pt x="146" y="174"/>
                    <a:pt x="146" y="174"/>
                  </a:cubicBezTo>
                  <a:cubicBezTo>
                    <a:pt x="144" y="176"/>
                    <a:pt x="143" y="177"/>
                    <a:pt x="140" y="175"/>
                  </a:cubicBezTo>
                  <a:cubicBezTo>
                    <a:pt x="140" y="175"/>
                    <a:pt x="139" y="175"/>
                    <a:pt x="138" y="175"/>
                  </a:cubicBezTo>
                  <a:cubicBezTo>
                    <a:pt x="137" y="175"/>
                    <a:pt x="137" y="175"/>
                    <a:pt x="136" y="175"/>
                  </a:cubicBezTo>
                  <a:cubicBezTo>
                    <a:pt x="135" y="177"/>
                    <a:pt x="134" y="177"/>
                    <a:pt x="132" y="176"/>
                  </a:cubicBezTo>
                  <a:cubicBezTo>
                    <a:pt x="132" y="176"/>
                    <a:pt x="131" y="176"/>
                    <a:pt x="130" y="176"/>
                  </a:cubicBezTo>
                  <a:cubicBezTo>
                    <a:pt x="128" y="178"/>
                    <a:pt x="128" y="178"/>
                    <a:pt x="126" y="177"/>
                  </a:cubicBezTo>
                  <a:close/>
                  <a:moveTo>
                    <a:pt x="48" y="157"/>
                  </a:moveTo>
                  <a:cubicBezTo>
                    <a:pt x="48" y="157"/>
                    <a:pt x="48" y="157"/>
                    <a:pt x="47" y="156"/>
                  </a:cubicBezTo>
                  <a:cubicBezTo>
                    <a:pt x="45" y="159"/>
                    <a:pt x="43" y="161"/>
                    <a:pt x="41" y="163"/>
                  </a:cubicBezTo>
                  <a:cubicBezTo>
                    <a:pt x="41" y="163"/>
                    <a:pt x="42" y="163"/>
                    <a:pt x="42" y="163"/>
                  </a:cubicBezTo>
                  <a:cubicBezTo>
                    <a:pt x="44" y="161"/>
                    <a:pt x="45" y="160"/>
                    <a:pt x="47" y="158"/>
                  </a:cubicBezTo>
                  <a:cubicBezTo>
                    <a:pt x="48" y="158"/>
                    <a:pt x="48" y="157"/>
                    <a:pt x="48" y="157"/>
                  </a:cubicBezTo>
                  <a:close/>
                  <a:moveTo>
                    <a:pt x="21" y="127"/>
                  </a:moveTo>
                  <a:cubicBezTo>
                    <a:pt x="21" y="127"/>
                    <a:pt x="21" y="127"/>
                    <a:pt x="21" y="128"/>
                  </a:cubicBezTo>
                  <a:cubicBezTo>
                    <a:pt x="23" y="126"/>
                    <a:pt x="24" y="125"/>
                    <a:pt x="26" y="124"/>
                  </a:cubicBezTo>
                  <a:cubicBezTo>
                    <a:pt x="26" y="123"/>
                    <a:pt x="26" y="123"/>
                    <a:pt x="26" y="121"/>
                  </a:cubicBezTo>
                  <a:cubicBezTo>
                    <a:pt x="24" y="123"/>
                    <a:pt x="23" y="125"/>
                    <a:pt x="21" y="127"/>
                  </a:cubicBezTo>
                  <a:close/>
                  <a:moveTo>
                    <a:pt x="69" y="24"/>
                  </a:moveTo>
                  <a:cubicBezTo>
                    <a:pt x="67" y="25"/>
                    <a:pt x="68" y="27"/>
                    <a:pt x="68" y="28"/>
                  </a:cubicBezTo>
                  <a:cubicBezTo>
                    <a:pt x="69" y="27"/>
                    <a:pt x="70" y="26"/>
                    <a:pt x="69" y="2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441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8835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325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7672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2093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6507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092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534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solidFill>
                  <a:srgbClr val="002776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00454" y="1466033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Die Revolution von 1789: « 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Brüderlichkeit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oder</a:t>
              </a:r>
              <a:r>
                <a:rPr lang="en-US" sz="1400" dirty="0" smtClean="0">
                  <a:solidFill>
                    <a:schemeClr val="bg1"/>
                  </a:solidFill>
                </a:rPr>
                <a:t> Tod! « 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85" y="2338754"/>
            <a:ext cx="2494773" cy="31866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59832" y="1394187"/>
            <a:ext cx="58995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Der </a:t>
            </a:r>
            <a:r>
              <a:rPr lang="en-US" sz="1200" dirty="0" err="1" smtClean="0">
                <a:solidFill>
                  <a:schemeClr val="tx2"/>
                </a:solidFill>
              </a:rPr>
              <a:t>Begriff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erscheint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mit</a:t>
            </a:r>
            <a:r>
              <a:rPr lang="en-US" sz="1200" dirty="0" smtClean="0">
                <a:solidFill>
                  <a:schemeClr val="tx2"/>
                </a:solidFill>
              </a:rPr>
              <a:t> der Revolution von 1789 </a:t>
            </a:r>
            <a:r>
              <a:rPr lang="en-US" sz="1200" dirty="0" err="1" smtClean="0">
                <a:solidFill>
                  <a:schemeClr val="tx2"/>
                </a:solidFill>
              </a:rPr>
              <a:t>im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politischen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Spektrum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“</a:t>
            </a:r>
            <a:r>
              <a:rPr lang="en-US" sz="1200" dirty="0" err="1" smtClean="0">
                <a:solidFill>
                  <a:schemeClr val="tx2"/>
                </a:solidFill>
              </a:rPr>
              <a:t>Fraternité</a:t>
            </a:r>
            <a:r>
              <a:rPr lang="en-US" sz="1200" dirty="0" smtClean="0">
                <a:solidFill>
                  <a:schemeClr val="tx2"/>
                </a:solidFill>
              </a:rPr>
              <a:t>” </a:t>
            </a:r>
            <a:r>
              <a:rPr lang="en-US" sz="1200" dirty="0" err="1" smtClean="0">
                <a:solidFill>
                  <a:schemeClr val="tx2"/>
                </a:solidFill>
              </a:rPr>
              <a:t>ist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mit</a:t>
            </a:r>
            <a:r>
              <a:rPr lang="en-US" sz="1200" dirty="0" smtClean="0">
                <a:solidFill>
                  <a:schemeClr val="tx2"/>
                </a:solidFill>
              </a:rPr>
              <a:t> den </a:t>
            </a:r>
            <a:r>
              <a:rPr lang="en-US" sz="1200" dirty="0" err="1" smtClean="0">
                <a:solidFill>
                  <a:schemeClr val="tx2"/>
                </a:solidFill>
              </a:rPr>
              <a:t>zwei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anderen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revolutionären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Werten</a:t>
            </a:r>
            <a:r>
              <a:rPr lang="en-US" sz="1200" dirty="0" smtClean="0">
                <a:solidFill>
                  <a:schemeClr val="tx2"/>
                </a:solidFill>
              </a:rPr>
              <a:t> fest </a:t>
            </a:r>
            <a:r>
              <a:rPr lang="en-US" sz="1200" dirty="0" err="1" smtClean="0">
                <a:solidFill>
                  <a:schemeClr val="tx2"/>
                </a:solidFill>
              </a:rPr>
              <a:t>verbunden</a:t>
            </a:r>
            <a:r>
              <a:rPr lang="en-US" sz="1200" dirty="0" smtClean="0">
                <a:solidFill>
                  <a:schemeClr val="tx2"/>
                </a:solidFill>
              </a:rPr>
              <a:t>: </a:t>
            </a:r>
            <a:r>
              <a:rPr lang="en-US" sz="1200" dirty="0" err="1" smtClean="0">
                <a:solidFill>
                  <a:schemeClr val="tx2"/>
                </a:solidFill>
              </a:rPr>
              <a:t>Freiheit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>
                <a:solidFill>
                  <a:schemeClr val="tx2"/>
                </a:solidFill>
              </a:rPr>
              <a:t>G</a:t>
            </a:r>
            <a:r>
              <a:rPr lang="en-US" sz="1200" dirty="0" err="1" smtClean="0">
                <a:solidFill>
                  <a:schemeClr val="tx2"/>
                </a:solidFill>
              </a:rPr>
              <a:t>leichheit</a:t>
            </a:r>
            <a:r>
              <a:rPr lang="en-US" sz="1200" dirty="0" smtClean="0">
                <a:solidFill>
                  <a:schemeClr val="tx2"/>
                </a:solidFill>
              </a:rPr>
              <a:t>. </a:t>
            </a:r>
            <a:r>
              <a:rPr lang="en-US" sz="1200" dirty="0" err="1" smtClean="0">
                <a:solidFill>
                  <a:schemeClr val="tx2"/>
                </a:solidFill>
              </a:rPr>
              <a:t>Ohne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Freiheit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ist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keine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möglich</a:t>
            </a:r>
            <a:r>
              <a:rPr lang="en-US" sz="1200" dirty="0" smtClean="0">
                <a:solidFill>
                  <a:schemeClr val="tx2"/>
                </a:solidFill>
              </a:rPr>
              <a:t>. </a:t>
            </a:r>
            <a:r>
              <a:rPr lang="en-US" sz="1200" dirty="0" err="1" smtClean="0">
                <a:solidFill>
                  <a:schemeClr val="tx2"/>
                </a:solidFill>
              </a:rPr>
              <a:t>Ohne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gleiche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Recchte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ist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Un-Sinn</a:t>
            </a:r>
            <a:r>
              <a:rPr lang="en-US" sz="1200" dirty="0" smtClean="0">
                <a:solidFill>
                  <a:schemeClr val="tx2"/>
                </a:solidFill>
              </a:rPr>
              <a:t>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Der </a:t>
            </a:r>
            <a:r>
              <a:rPr lang="en-US" sz="1200" dirty="0" err="1" smtClean="0">
                <a:solidFill>
                  <a:schemeClr val="tx2"/>
                </a:solidFill>
              </a:rPr>
              <a:t>Begriff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ist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Wesentlichen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eine</a:t>
            </a:r>
            <a:r>
              <a:rPr lang="en-US" sz="1200" dirty="0" smtClean="0">
                <a:solidFill>
                  <a:schemeClr val="tx2"/>
                </a:solidFill>
              </a:rPr>
              <a:t> Revolution </a:t>
            </a:r>
            <a:r>
              <a:rPr lang="en-US" sz="1200" dirty="0" err="1" smtClean="0">
                <a:solidFill>
                  <a:schemeClr val="tx2"/>
                </a:solidFill>
              </a:rPr>
              <a:t>im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Königtum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Frankreich</a:t>
            </a:r>
            <a:r>
              <a:rPr lang="en-US" sz="1200" dirty="0" smtClean="0">
                <a:solidFill>
                  <a:schemeClr val="tx2"/>
                </a:solidFill>
              </a:rPr>
              <a:t>. </a:t>
            </a:r>
            <a:r>
              <a:rPr lang="en-US" sz="1200" dirty="0" err="1" smtClean="0">
                <a:solidFill>
                  <a:schemeClr val="tx2"/>
                </a:solidFill>
              </a:rPr>
              <a:t>Wie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können</a:t>
            </a:r>
            <a:r>
              <a:rPr lang="en-US" sz="1200" dirty="0" smtClean="0">
                <a:solidFill>
                  <a:schemeClr val="tx2"/>
                </a:solidFill>
              </a:rPr>
              <a:t> Menschen in “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” </a:t>
            </a:r>
            <a:r>
              <a:rPr lang="en-US" sz="1200" dirty="0" err="1" smtClean="0">
                <a:solidFill>
                  <a:schemeClr val="tx2"/>
                </a:solidFill>
              </a:rPr>
              <a:t>leben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mit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einem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König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 smtClean="0">
                <a:solidFill>
                  <a:schemeClr val="tx2"/>
                </a:solidFill>
              </a:rPr>
              <a:t>zwei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beherrschenden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gesellschafltichen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Ständen</a:t>
            </a:r>
            <a:r>
              <a:rPr lang="en-US" sz="1200" dirty="0" smtClean="0">
                <a:solidFill>
                  <a:schemeClr val="tx2"/>
                </a:solidFill>
              </a:rPr>
              <a:t>?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führt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direkt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zu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tiefen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Veränderung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französischen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Gesellschaft</a:t>
            </a:r>
            <a:r>
              <a:rPr lang="en-US" sz="1200" dirty="0" smtClean="0">
                <a:solidFill>
                  <a:schemeClr val="tx2"/>
                </a:solidFill>
              </a:rPr>
              <a:t> und des </a:t>
            </a:r>
            <a:r>
              <a:rPr lang="en-US" sz="1200" dirty="0" err="1" smtClean="0">
                <a:solidFill>
                  <a:schemeClr val="tx2"/>
                </a:solidFill>
              </a:rPr>
              <a:t>politischen</a:t>
            </a:r>
            <a:r>
              <a:rPr lang="en-US" sz="1200" dirty="0" smtClean="0">
                <a:solidFill>
                  <a:schemeClr val="tx2"/>
                </a:solidFill>
              </a:rPr>
              <a:t> Systems.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Der </a:t>
            </a:r>
            <a:r>
              <a:rPr lang="en-US" sz="1200" dirty="0" err="1" smtClean="0">
                <a:solidFill>
                  <a:schemeClr val="tx2"/>
                </a:solidFill>
              </a:rPr>
              <a:t>Begriff</a:t>
            </a:r>
            <a:r>
              <a:rPr lang="en-US" sz="1200" dirty="0" smtClean="0">
                <a:solidFill>
                  <a:schemeClr val="tx2"/>
                </a:solidFill>
              </a:rPr>
              <a:t> der “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” </a:t>
            </a:r>
            <a:r>
              <a:rPr lang="en-US" sz="1200" dirty="0" err="1" smtClean="0">
                <a:solidFill>
                  <a:schemeClr val="tx2"/>
                </a:solidFill>
              </a:rPr>
              <a:t>kann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dem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katholischen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Prinzip</a:t>
            </a:r>
            <a:r>
              <a:rPr lang="en-US" sz="1200" dirty="0" smtClean="0">
                <a:solidFill>
                  <a:schemeClr val="tx2"/>
                </a:solidFill>
              </a:rPr>
              <a:t> der “</a:t>
            </a:r>
            <a:r>
              <a:rPr lang="en-US" sz="1200" dirty="0" err="1" smtClean="0">
                <a:solidFill>
                  <a:schemeClr val="tx2"/>
                </a:solidFill>
              </a:rPr>
              <a:t>Nächstenliebe</a:t>
            </a:r>
            <a:r>
              <a:rPr lang="en-US" sz="1200" dirty="0" smtClean="0">
                <a:solidFill>
                  <a:schemeClr val="tx2"/>
                </a:solidFill>
              </a:rPr>
              <a:t>” </a:t>
            </a:r>
            <a:r>
              <a:rPr lang="en-US" sz="1200" dirty="0" err="1" smtClean="0">
                <a:solidFill>
                  <a:schemeClr val="tx2"/>
                </a:solidFill>
              </a:rPr>
              <a:t>entgegengestellt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werden</a:t>
            </a:r>
            <a:r>
              <a:rPr lang="en-US" sz="1200" dirty="0" smtClean="0">
                <a:solidFill>
                  <a:schemeClr val="tx2"/>
                </a:solidFill>
              </a:rPr>
              <a:t>. </a:t>
            </a:r>
            <a:r>
              <a:rPr lang="en-US" sz="1200" dirty="0" err="1" smtClean="0">
                <a:solidFill>
                  <a:schemeClr val="tx2"/>
                </a:solidFill>
              </a:rPr>
              <a:t>Nächstenliebe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beinhaltet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dass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reichere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oder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mächtige</a:t>
            </a:r>
            <a:r>
              <a:rPr lang="en-US" sz="1200" dirty="0" smtClean="0">
                <a:solidFill>
                  <a:schemeClr val="tx2"/>
                </a:solidFill>
              </a:rPr>
              <a:t> Menschen </a:t>
            </a:r>
            <a:r>
              <a:rPr lang="en-US" sz="1200" dirty="0" err="1" smtClean="0">
                <a:solidFill>
                  <a:schemeClr val="tx2"/>
                </a:solidFill>
              </a:rPr>
              <a:t>ärmeren</a:t>
            </a:r>
            <a:r>
              <a:rPr lang="en-US" sz="1200" dirty="0" smtClean="0">
                <a:solidFill>
                  <a:schemeClr val="tx2"/>
                </a:solidFill>
              </a:rPr>
              <a:t> Menschen </a:t>
            </a:r>
            <a:r>
              <a:rPr lang="en-US" sz="1200" dirty="0" err="1" smtClean="0">
                <a:solidFill>
                  <a:schemeClr val="tx2"/>
                </a:solidFill>
              </a:rPr>
              <a:t>helfen</a:t>
            </a:r>
            <a:r>
              <a:rPr lang="en-US" sz="1200" dirty="0" smtClean="0">
                <a:solidFill>
                  <a:schemeClr val="tx2"/>
                </a:solidFill>
              </a:rPr>
              <a:t>.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stürzt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diese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Beziehung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Herrschaft</a:t>
            </a:r>
            <a:r>
              <a:rPr lang="en-US" sz="1200" dirty="0" smtClean="0">
                <a:solidFill>
                  <a:schemeClr val="tx2"/>
                </a:solidFill>
              </a:rPr>
              <a:t>: Man </a:t>
            </a:r>
            <a:r>
              <a:rPr lang="en-US" sz="1200" dirty="0" err="1" smtClean="0">
                <a:solidFill>
                  <a:schemeClr val="tx2"/>
                </a:solidFill>
              </a:rPr>
              <a:t>erwartet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dass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alle</a:t>
            </a:r>
            <a:r>
              <a:rPr lang="en-US" sz="1200" dirty="0" smtClean="0">
                <a:solidFill>
                  <a:schemeClr val="tx2"/>
                </a:solidFill>
              </a:rPr>
              <a:t> Menschen </a:t>
            </a:r>
            <a:r>
              <a:rPr lang="en-US" sz="1200" dirty="0" err="1" smtClean="0">
                <a:solidFill>
                  <a:schemeClr val="tx2"/>
                </a:solidFill>
              </a:rPr>
              <a:t>einander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gleich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sind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 smtClean="0">
                <a:solidFill>
                  <a:schemeClr val="tx2"/>
                </a:solidFill>
              </a:rPr>
              <a:t>dass</a:t>
            </a:r>
            <a:r>
              <a:rPr lang="en-US" sz="1200" dirty="0" smtClean="0">
                <a:solidFill>
                  <a:schemeClr val="tx2"/>
                </a:solidFill>
              </a:rPr>
              <a:t> die </a:t>
            </a:r>
            <a:r>
              <a:rPr lang="en-US" sz="1200" dirty="0" err="1" smtClean="0">
                <a:solidFill>
                  <a:schemeClr val="tx2"/>
                </a:solidFill>
              </a:rPr>
              <a:t>Gesellschaft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denselben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Reichtum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für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jeden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vorsieht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1200" b="1" dirty="0" err="1" smtClean="0">
                <a:solidFill>
                  <a:schemeClr val="tx2"/>
                </a:solidFill>
              </a:rPr>
              <a:t>Erste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Erwähnung</a:t>
            </a:r>
            <a:r>
              <a:rPr lang="en-US" sz="1200" b="1" dirty="0" smtClean="0">
                <a:solidFill>
                  <a:schemeClr val="tx2"/>
                </a:solidFill>
              </a:rPr>
              <a:t> von </a:t>
            </a:r>
            <a:r>
              <a:rPr lang="en-US" sz="1200" b="1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b="1" dirty="0" smtClean="0">
                <a:solidFill>
                  <a:schemeClr val="tx2"/>
                </a:solidFill>
              </a:rPr>
              <a:t> in </a:t>
            </a:r>
            <a:r>
              <a:rPr lang="en-US" sz="1200" b="1" dirty="0" err="1" smtClean="0">
                <a:solidFill>
                  <a:schemeClr val="tx2"/>
                </a:solidFill>
              </a:rPr>
              <a:t>einem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Gesetzesdokument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wird</a:t>
            </a:r>
            <a:r>
              <a:rPr lang="en-US" sz="1200" dirty="0" smtClean="0">
                <a:solidFill>
                  <a:schemeClr val="tx2"/>
                </a:solidFill>
              </a:rPr>
              <a:t> in der </a:t>
            </a:r>
            <a:r>
              <a:rPr lang="en-US" sz="1200" dirty="0" err="1" smtClean="0">
                <a:solidFill>
                  <a:schemeClr val="tx2"/>
                </a:solidFill>
              </a:rPr>
              <a:t>Verfassung</a:t>
            </a:r>
            <a:r>
              <a:rPr lang="en-US" sz="1200" dirty="0" smtClean="0">
                <a:solidFill>
                  <a:schemeClr val="tx2"/>
                </a:solidFill>
              </a:rPr>
              <a:t> von 1791 </a:t>
            </a:r>
            <a:r>
              <a:rPr lang="en-US" sz="1200" dirty="0" err="1" smtClean="0">
                <a:solidFill>
                  <a:schemeClr val="tx2"/>
                </a:solidFill>
              </a:rPr>
              <a:t>zum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ersten</a:t>
            </a:r>
            <a:r>
              <a:rPr lang="en-US" sz="1200" dirty="0" smtClean="0">
                <a:solidFill>
                  <a:schemeClr val="tx2"/>
                </a:solidFill>
              </a:rPr>
              <a:t> Mal in </a:t>
            </a:r>
            <a:r>
              <a:rPr lang="en-US" sz="1200" dirty="0" err="1" smtClean="0">
                <a:solidFill>
                  <a:schemeClr val="tx2"/>
                </a:solidFill>
              </a:rPr>
              <a:t>einem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Gesetzesdokument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erwähnt</a:t>
            </a:r>
            <a:r>
              <a:rPr lang="en-US" sz="1200" dirty="0" smtClean="0">
                <a:solidFill>
                  <a:schemeClr val="tx2"/>
                </a:solidFill>
              </a:rPr>
              <a:t>:</a:t>
            </a: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Titre</a:t>
            </a:r>
            <a:r>
              <a:rPr lang="en-US" sz="1200" dirty="0" smtClean="0">
                <a:solidFill>
                  <a:schemeClr val="tx2"/>
                </a:solidFill>
              </a:rPr>
              <a:t> premier: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>
                <a:solidFill>
                  <a:schemeClr val="tx2"/>
                </a:solidFill>
              </a:rPr>
              <a:t> </a:t>
            </a:r>
            <a:r>
              <a:rPr lang="en-US" sz="1200" i="1" dirty="0" smtClean="0">
                <a:solidFill>
                  <a:schemeClr val="tx2"/>
                </a:solidFill>
              </a:rPr>
              <a:t>“</a:t>
            </a:r>
            <a:r>
              <a:rPr lang="en-US" sz="1200" i="1" dirty="0" err="1" smtClean="0">
                <a:solidFill>
                  <a:schemeClr val="tx2"/>
                </a:solidFill>
              </a:rPr>
              <a:t>Nationale</a:t>
            </a:r>
            <a:r>
              <a:rPr lang="en-US" sz="1200" i="1" dirty="0" smtClean="0">
                <a:solidFill>
                  <a:schemeClr val="tx2"/>
                </a:solidFill>
              </a:rPr>
              <a:t> Feste </a:t>
            </a:r>
            <a:r>
              <a:rPr lang="en-US" sz="1200" i="1" dirty="0" err="1" smtClean="0">
                <a:solidFill>
                  <a:schemeClr val="tx2"/>
                </a:solidFill>
              </a:rPr>
              <a:t>werden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eingesetzt</a:t>
            </a:r>
            <a:r>
              <a:rPr lang="en-US" sz="1200" i="1" dirty="0" smtClean="0">
                <a:solidFill>
                  <a:schemeClr val="tx2"/>
                </a:solidFill>
              </a:rPr>
              <a:t>, um die </a:t>
            </a:r>
            <a:r>
              <a:rPr lang="en-US" sz="1200" i="1" dirty="0" err="1" smtClean="0">
                <a:solidFill>
                  <a:schemeClr val="tx2"/>
                </a:solidFill>
              </a:rPr>
              <a:t>Erinnerung</a:t>
            </a:r>
            <a:r>
              <a:rPr lang="en-US" sz="1200" i="1" dirty="0" smtClean="0">
                <a:solidFill>
                  <a:schemeClr val="tx2"/>
                </a:solidFill>
              </a:rPr>
              <a:t> an die </a:t>
            </a:r>
            <a:r>
              <a:rPr lang="en-US" sz="1200" i="1" dirty="0" err="1" smtClean="0">
                <a:solidFill>
                  <a:schemeClr val="tx2"/>
                </a:solidFill>
              </a:rPr>
              <a:t>Französische</a:t>
            </a:r>
            <a:r>
              <a:rPr lang="en-US" sz="1200" i="1" dirty="0" smtClean="0">
                <a:solidFill>
                  <a:schemeClr val="tx2"/>
                </a:solidFill>
              </a:rPr>
              <a:t> Revolution </a:t>
            </a:r>
            <a:r>
              <a:rPr lang="en-US" sz="1200" i="1" dirty="0" err="1" smtClean="0">
                <a:solidFill>
                  <a:schemeClr val="tx2"/>
                </a:solidFill>
              </a:rPr>
              <a:t>zu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bewahren</a:t>
            </a:r>
            <a:r>
              <a:rPr lang="en-US" sz="1200" i="1" dirty="0" smtClean="0">
                <a:solidFill>
                  <a:schemeClr val="tx2"/>
                </a:solidFill>
              </a:rPr>
              <a:t>, die </a:t>
            </a:r>
            <a:r>
              <a:rPr lang="en-US" sz="1200" i="1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i="1" dirty="0" smtClean="0">
                <a:solidFill>
                  <a:schemeClr val="tx2"/>
                </a:solidFill>
              </a:rPr>
              <a:t> der </a:t>
            </a:r>
            <a:r>
              <a:rPr lang="en-US" sz="1200" i="1" dirty="0" err="1" smtClean="0">
                <a:solidFill>
                  <a:schemeClr val="tx2"/>
                </a:solidFill>
              </a:rPr>
              <a:t>Bürger</a:t>
            </a:r>
            <a:r>
              <a:rPr lang="en-US" sz="1200" i="1" dirty="0" smtClean="0">
                <a:solidFill>
                  <a:schemeClr val="tx2"/>
                </a:solidFill>
              </a:rPr>
              <a:t> und die </a:t>
            </a:r>
            <a:r>
              <a:rPr lang="en-US" sz="1200" i="1" dirty="0" err="1" smtClean="0">
                <a:solidFill>
                  <a:schemeClr val="tx2"/>
                </a:solidFill>
              </a:rPr>
              <a:t>Bindung</a:t>
            </a:r>
            <a:r>
              <a:rPr lang="en-US" sz="1200" i="1" dirty="0" smtClean="0">
                <a:solidFill>
                  <a:schemeClr val="tx2"/>
                </a:solidFill>
              </a:rPr>
              <a:t> an die </a:t>
            </a:r>
            <a:r>
              <a:rPr lang="en-US" sz="1200" i="1" dirty="0" err="1" smtClean="0">
                <a:solidFill>
                  <a:schemeClr val="tx2"/>
                </a:solidFill>
              </a:rPr>
              <a:t>Verfassung</a:t>
            </a:r>
            <a:r>
              <a:rPr lang="en-US" sz="1200" i="1" dirty="0" smtClean="0">
                <a:solidFill>
                  <a:schemeClr val="tx2"/>
                </a:solidFill>
              </a:rPr>
              <a:t>, das </a:t>
            </a:r>
            <a:r>
              <a:rPr lang="en-US" sz="1200" i="1" dirty="0" err="1" smtClean="0">
                <a:solidFill>
                  <a:schemeClr val="tx2"/>
                </a:solidFill>
              </a:rPr>
              <a:t>Vaterland</a:t>
            </a:r>
            <a:r>
              <a:rPr lang="en-US" sz="1200" i="1" dirty="0" smtClean="0">
                <a:solidFill>
                  <a:schemeClr val="tx2"/>
                </a:solidFill>
              </a:rPr>
              <a:t> und die </a:t>
            </a:r>
            <a:r>
              <a:rPr lang="en-US" sz="1200" i="1" dirty="0" err="1" smtClean="0">
                <a:solidFill>
                  <a:schemeClr val="tx2"/>
                </a:solidFill>
              </a:rPr>
              <a:t>Gesetze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lebendig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zu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erhalten</a:t>
            </a:r>
            <a:r>
              <a:rPr lang="en-US" sz="1200" i="1" dirty="0" smtClean="0">
                <a:solidFill>
                  <a:schemeClr val="tx2"/>
                </a:solidFill>
              </a:rPr>
              <a:t>.”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9" name="Freeform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394562B-013A-480B-A08F-1A9A34ABECEE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87463"/>
            <a:ext cx="9093984" cy="792087"/>
          </a:xfrm>
          <a:custGeom>
            <a:avLst/>
            <a:gdLst>
              <a:gd name="T0" fmla="*/ 116 w 202"/>
              <a:gd name="T1" fmla="*/ 174 h 184"/>
              <a:gd name="T2" fmla="*/ 95 w 202"/>
              <a:gd name="T3" fmla="*/ 179 h 184"/>
              <a:gd name="T4" fmla="*/ 85 w 202"/>
              <a:gd name="T5" fmla="*/ 176 h 184"/>
              <a:gd name="T6" fmla="*/ 77 w 202"/>
              <a:gd name="T7" fmla="*/ 171 h 184"/>
              <a:gd name="T8" fmla="*/ 60 w 202"/>
              <a:gd name="T9" fmla="*/ 174 h 184"/>
              <a:gd name="T10" fmla="*/ 46 w 202"/>
              <a:gd name="T11" fmla="*/ 177 h 184"/>
              <a:gd name="T12" fmla="*/ 34 w 202"/>
              <a:gd name="T13" fmla="*/ 177 h 184"/>
              <a:gd name="T14" fmla="*/ 28 w 202"/>
              <a:gd name="T15" fmla="*/ 180 h 184"/>
              <a:gd name="T16" fmla="*/ 16 w 202"/>
              <a:gd name="T17" fmla="*/ 179 h 184"/>
              <a:gd name="T18" fmla="*/ 13 w 202"/>
              <a:gd name="T19" fmla="*/ 166 h 184"/>
              <a:gd name="T20" fmla="*/ 16 w 202"/>
              <a:gd name="T21" fmla="*/ 151 h 184"/>
              <a:gd name="T22" fmla="*/ 14 w 202"/>
              <a:gd name="T23" fmla="*/ 140 h 184"/>
              <a:gd name="T24" fmla="*/ 13 w 202"/>
              <a:gd name="T25" fmla="*/ 128 h 184"/>
              <a:gd name="T26" fmla="*/ 11 w 202"/>
              <a:gd name="T27" fmla="*/ 116 h 184"/>
              <a:gd name="T28" fmla="*/ 7 w 202"/>
              <a:gd name="T29" fmla="*/ 104 h 184"/>
              <a:gd name="T30" fmla="*/ 6 w 202"/>
              <a:gd name="T31" fmla="*/ 92 h 184"/>
              <a:gd name="T32" fmla="*/ 5 w 202"/>
              <a:gd name="T33" fmla="*/ 79 h 184"/>
              <a:gd name="T34" fmla="*/ 8 w 202"/>
              <a:gd name="T35" fmla="*/ 65 h 184"/>
              <a:gd name="T36" fmla="*/ 11 w 202"/>
              <a:gd name="T37" fmla="*/ 54 h 184"/>
              <a:gd name="T38" fmla="*/ 13 w 202"/>
              <a:gd name="T39" fmla="*/ 43 h 184"/>
              <a:gd name="T40" fmla="*/ 9 w 202"/>
              <a:gd name="T41" fmla="*/ 31 h 184"/>
              <a:gd name="T42" fmla="*/ 14 w 202"/>
              <a:gd name="T43" fmla="*/ 21 h 184"/>
              <a:gd name="T44" fmla="*/ 23 w 202"/>
              <a:gd name="T45" fmla="*/ 12 h 184"/>
              <a:gd name="T46" fmla="*/ 37 w 202"/>
              <a:gd name="T47" fmla="*/ 8 h 184"/>
              <a:gd name="T48" fmla="*/ 58 w 202"/>
              <a:gd name="T49" fmla="*/ 7 h 184"/>
              <a:gd name="T50" fmla="*/ 67 w 202"/>
              <a:gd name="T51" fmla="*/ 8 h 184"/>
              <a:gd name="T52" fmla="*/ 76 w 202"/>
              <a:gd name="T53" fmla="*/ 9 h 184"/>
              <a:gd name="T54" fmla="*/ 52 w 202"/>
              <a:gd name="T55" fmla="*/ 29 h 184"/>
              <a:gd name="T56" fmla="*/ 80 w 202"/>
              <a:gd name="T57" fmla="*/ 8 h 184"/>
              <a:gd name="T58" fmla="*/ 99 w 202"/>
              <a:gd name="T59" fmla="*/ 2 h 184"/>
              <a:gd name="T60" fmla="*/ 99 w 202"/>
              <a:gd name="T61" fmla="*/ 15 h 184"/>
              <a:gd name="T62" fmla="*/ 103 w 202"/>
              <a:gd name="T63" fmla="*/ 14 h 184"/>
              <a:gd name="T64" fmla="*/ 125 w 202"/>
              <a:gd name="T65" fmla="*/ 1 h 184"/>
              <a:gd name="T66" fmla="*/ 127 w 202"/>
              <a:gd name="T67" fmla="*/ 8 h 184"/>
              <a:gd name="T68" fmla="*/ 141 w 202"/>
              <a:gd name="T69" fmla="*/ 3 h 184"/>
              <a:gd name="T70" fmla="*/ 151 w 202"/>
              <a:gd name="T71" fmla="*/ 6 h 184"/>
              <a:gd name="T72" fmla="*/ 164 w 202"/>
              <a:gd name="T73" fmla="*/ 4 h 184"/>
              <a:gd name="T74" fmla="*/ 174 w 202"/>
              <a:gd name="T75" fmla="*/ 6 h 184"/>
              <a:gd name="T76" fmla="*/ 185 w 202"/>
              <a:gd name="T77" fmla="*/ 6 h 184"/>
              <a:gd name="T78" fmla="*/ 195 w 202"/>
              <a:gd name="T79" fmla="*/ 13 h 184"/>
              <a:gd name="T80" fmla="*/ 192 w 202"/>
              <a:gd name="T81" fmla="*/ 22 h 184"/>
              <a:gd name="T82" fmla="*/ 195 w 202"/>
              <a:gd name="T83" fmla="*/ 30 h 184"/>
              <a:gd name="T84" fmla="*/ 193 w 202"/>
              <a:gd name="T85" fmla="*/ 48 h 184"/>
              <a:gd name="T86" fmla="*/ 199 w 202"/>
              <a:gd name="T87" fmla="*/ 52 h 184"/>
              <a:gd name="T88" fmla="*/ 199 w 202"/>
              <a:gd name="T89" fmla="*/ 58 h 184"/>
              <a:gd name="T90" fmla="*/ 199 w 202"/>
              <a:gd name="T91" fmla="*/ 74 h 184"/>
              <a:gd name="T92" fmla="*/ 191 w 202"/>
              <a:gd name="T93" fmla="*/ 89 h 184"/>
              <a:gd name="T94" fmla="*/ 194 w 202"/>
              <a:gd name="T95" fmla="*/ 100 h 184"/>
              <a:gd name="T96" fmla="*/ 200 w 202"/>
              <a:gd name="T97" fmla="*/ 111 h 184"/>
              <a:gd name="T98" fmla="*/ 196 w 202"/>
              <a:gd name="T99" fmla="*/ 128 h 184"/>
              <a:gd name="T100" fmla="*/ 200 w 202"/>
              <a:gd name="T101" fmla="*/ 138 h 184"/>
              <a:gd name="T102" fmla="*/ 197 w 202"/>
              <a:gd name="T103" fmla="*/ 154 h 184"/>
              <a:gd name="T104" fmla="*/ 190 w 202"/>
              <a:gd name="T105" fmla="*/ 171 h 184"/>
              <a:gd name="T106" fmla="*/ 177 w 202"/>
              <a:gd name="T107" fmla="*/ 178 h 184"/>
              <a:gd name="T108" fmla="*/ 165 w 202"/>
              <a:gd name="T109" fmla="*/ 176 h 184"/>
              <a:gd name="T110" fmla="*/ 153 w 202"/>
              <a:gd name="T111" fmla="*/ 175 h 184"/>
              <a:gd name="T112" fmla="*/ 140 w 202"/>
              <a:gd name="T113" fmla="*/ 175 h 184"/>
              <a:gd name="T114" fmla="*/ 130 w 202"/>
              <a:gd name="T115" fmla="*/ 176 h 184"/>
              <a:gd name="T116" fmla="*/ 41 w 202"/>
              <a:gd name="T117" fmla="*/ 163 h 184"/>
              <a:gd name="T118" fmla="*/ 21 w 202"/>
              <a:gd name="T119" fmla="*/ 127 h 184"/>
              <a:gd name="T120" fmla="*/ 21 w 202"/>
              <a:gd name="T121" fmla="*/ 12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" h="184">
                <a:moveTo>
                  <a:pt x="126" y="177"/>
                </a:moveTo>
                <a:cubicBezTo>
                  <a:pt x="124" y="177"/>
                  <a:pt x="123" y="179"/>
                  <a:pt x="121" y="178"/>
                </a:cubicBezTo>
                <a:cubicBezTo>
                  <a:pt x="119" y="176"/>
                  <a:pt x="118" y="175"/>
                  <a:pt x="119" y="173"/>
                </a:cubicBezTo>
                <a:cubicBezTo>
                  <a:pt x="118" y="174"/>
                  <a:pt x="117" y="174"/>
                  <a:pt x="116" y="174"/>
                </a:cubicBezTo>
                <a:cubicBezTo>
                  <a:pt x="114" y="175"/>
                  <a:pt x="112" y="177"/>
                  <a:pt x="111" y="178"/>
                </a:cubicBezTo>
                <a:cubicBezTo>
                  <a:pt x="107" y="179"/>
                  <a:pt x="107" y="179"/>
                  <a:pt x="104" y="177"/>
                </a:cubicBezTo>
                <a:cubicBezTo>
                  <a:pt x="102" y="178"/>
                  <a:pt x="101" y="178"/>
                  <a:pt x="98" y="178"/>
                </a:cubicBezTo>
                <a:cubicBezTo>
                  <a:pt x="97" y="177"/>
                  <a:pt x="96" y="178"/>
                  <a:pt x="95" y="179"/>
                </a:cubicBezTo>
                <a:cubicBezTo>
                  <a:pt x="93" y="179"/>
                  <a:pt x="91" y="180"/>
                  <a:pt x="89" y="181"/>
                </a:cubicBezTo>
                <a:cubicBezTo>
                  <a:pt x="88" y="181"/>
                  <a:pt x="87" y="182"/>
                  <a:pt x="86" y="180"/>
                </a:cubicBezTo>
                <a:cubicBezTo>
                  <a:pt x="86" y="179"/>
                  <a:pt x="85" y="179"/>
                  <a:pt x="85" y="178"/>
                </a:cubicBezTo>
                <a:cubicBezTo>
                  <a:pt x="85" y="177"/>
                  <a:pt x="85" y="177"/>
                  <a:pt x="85" y="176"/>
                </a:cubicBezTo>
                <a:cubicBezTo>
                  <a:pt x="86" y="175"/>
                  <a:pt x="87" y="174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71"/>
                  <a:pt x="84" y="172"/>
                  <a:pt x="83" y="173"/>
                </a:cubicBezTo>
                <a:cubicBezTo>
                  <a:pt x="80" y="176"/>
                  <a:pt x="78" y="174"/>
                  <a:pt x="77" y="171"/>
                </a:cubicBezTo>
                <a:cubicBezTo>
                  <a:pt x="74" y="172"/>
                  <a:pt x="70" y="173"/>
                  <a:pt x="68" y="175"/>
                </a:cubicBezTo>
                <a:cubicBezTo>
                  <a:pt x="66" y="176"/>
                  <a:pt x="65" y="177"/>
                  <a:pt x="64" y="177"/>
                </a:cubicBezTo>
                <a:cubicBezTo>
                  <a:pt x="63" y="178"/>
                  <a:pt x="62" y="177"/>
                  <a:pt x="61" y="176"/>
                </a:cubicBezTo>
                <a:cubicBezTo>
                  <a:pt x="61" y="176"/>
                  <a:pt x="61" y="175"/>
                  <a:pt x="60" y="174"/>
                </a:cubicBezTo>
                <a:cubicBezTo>
                  <a:pt x="58" y="175"/>
                  <a:pt x="57" y="176"/>
                  <a:pt x="55" y="177"/>
                </a:cubicBezTo>
                <a:cubicBezTo>
                  <a:pt x="54" y="179"/>
                  <a:pt x="52" y="180"/>
                  <a:pt x="51" y="181"/>
                </a:cubicBezTo>
                <a:cubicBezTo>
                  <a:pt x="49" y="183"/>
                  <a:pt x="46" y="182"/>
                  <a:pt x="46" y="179"/>
                </a:cubicBezTo>
                <a:cubicBezTo>
                  <a:pt x="46" y="178"/>
                  <a:pt x="46" y="178"/>
                  <a:pt x="46" y="177"/>
                </a:cubicBezTo>
                <a:cubicBezTo>
                  <a:pt x="44" y="179"/>
                  <a:pt x="42" y="180"/>
                  <a:pt x="41" y="181"/>
                </a:cubicBezTo>
                <a:cubicBezTo>
                  <a:pt x="39" y="182"/>
                  <a:pt x="38" y="183"/>
                  <a:pt x="37" y="184"/>
                </a:cubicBezTo>
                <a:cubicBezTo>
                  <a:pt x="36" y="184"/>
                  <a:pt x="35" y="184"/>
                  <a:pt x="34" y="183"/>
                </a:cubicBezTo>
                <a:cubicBezTo>
                  <a:pt x="32" y="182"/>
                  <a:pt x="32" y="179"/>
                  <a:pt x="34" y="177"/>
                </a:cubicBezTo>
                <a:cubicBezTo>
                  <a:pt x="34" y="177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6"/>
                  <a:pt x="33" y="177"/>
                  <a:pt x="32" y="178"/>
                </a:cubicBezTo>
                <a:cubicBezTo>
                  <a:pt x="31" y="179"/>
                  <a:pt x="30" y="180"/>
                  <a:pt x="28" y="180"/>
                </a:cubicBezTo>
                <a:cubicBezTo>
                  <a:pt x="27" y="181"/>
                  <a:pt x="26" y="181"/>
                  <a:pt x="25" y="180"/>
                </a:cubicBezTo>
                <a:cubicBezTo>
                  <a:pt x="24" y="178"/>
                  <a:pt x="23" y="178"/>
                  <a:pt x="24" y="176"/>
                </a:cubicBezTo>
                <a:cubicBezTo>
                  <a:pt x="22" y="177"/>
                  <a:pt x="21" y="178"/>
                  <a:pt x="20" y="179"/>
                </a:cubicBezTo>
                <a:cubicBezTo>
                  <a:pt x="19" y="180"/>
                  <a:pt x="17" y="180"/>
                  <a:pt x="16" y="179"/>
                </a:cubicBezTo>
                <a:cubicBezTo>
                  <a:pt x="16" y="179"/>
                  <a:pt x="15" y="178"/>
                  <a:pt x="15" y="178"/>
                </a:cubicBezTo>
                <a:cubicBezTo>
                  <a:pt x="14" y="177"/>
                  <a:pt x="14" y="176"/>
                  <a:pt x="15" y="174"/>
                </a:cubicBezTo>
                <a:cubicBezTo>
                  <a:pt x="12" y="174"/>
                  <a:pt x="10" y="172"/>
                  <a:pt x="11" y="171"/>
                </a:cubicBezTo>
                <a:cubicBezTo>
                  <a:pt x="11" y="169"/>
                  <a:pt x="13" y="167"/>
                  <a:pt x="13" y="166"/>
                </a:cubicBezTo>
                <a:cubicBezTo>
                  <a:pt x="12" y="164"/>
                  <a:pt x="11" y="163"/>
                  <a:pt x="9" y="161"/>
                </a:cubicBezTo>
                <a:cubicBezTo>
                  <a:pt x="12" y="157"/>
                  <a:pt x="16" y="154"/>
                  <a:pt x="18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7" y="149"/>
                  <a:pt x="17" y="150"/>
                  <a:pt x="16" y="151"/>
                </a:cubicBezTo>
                <a:cubicBezTo>
                  <a:pt x="14" y="152"/>
                  <a:pt x="12" y="151"/>
                  <a:pt x="11" y="149"/>
                </a:cubicBezTo>
                <a:cubicBezTo>
                  <a:pt x="10" y="148"/>
                  <a:pt x="11" y="147"/>
                  <a:pt x="12" y="146"/>
                </a:cubicBezTo>
                <a:cubicBezTo>
                  <a:pt x="14" y="143"/>
                  <a:pt x="16" y="140"/>
                  <a:pt x="18" y="137"/>
                </a:cubicBezTo>
                <a:cubicBezTo>
                  <a:pt x="17" y="138"/>
                  <a:pt x="15" y="139"/>
                  <a:pt x="14" y="140"/>
                </a:cubicBezTo>
                <a:cubicBezTo>
                  <a:pt x="12" y="141"/>
                  <a:pt x="10" y="141"/>
                  <a:pt x="9" y="140"/>
                </a:cubicBezTo>
                <a:cubicBezTo>
                  <a:pt x="8" y="139"/>
                  <a:pt x="7" y="137"/>
                  <a:pt x="8" y="135"/>
                </a:cubicBezTo>
                <a:cubicBezTo>
                  <a:pt x="9" y="133"/>
                  <a:pt x="11" y="131"/>
                  <a:pt x="12" y="129"/>
                </a:cubicBezTo>
                <a:cubicBezTo>
                  <a:pt x="12" y="128"/>
                  <a:pt x="13" y="128"/>
                  <a:pt x="13" y="128"/>
                </a:cubicBezTo>
                <a:cubicBezTo>
                  <a:pt x="10" y="128"/>
                  <a:pt x="8" y="126"/>
                  <a:pt x="8" y="124"/>
                </a:cubicBezTo>
                <a:cubicBezTo>
                  <a:pt x="8" y="123"/>
                  <a:pt x="9" y="122"/>
                  <a:pt x="9" y="121"/>
                </a:cubicBezTo>
                <a:cubicBezTo>
                  <a:pt x="10" y="120"/>
                  <a:pt x="12" y="118"/>
                  <a:pt x="13" y="116"/>
                </a:cubicBezTo>
                <a:cubicBezTo>
                  <a:pt x="12" y="116"/>
                  <a:pt x="12" y="116"/>
                  <a:pt x="11" y="116"/>
                </a:cubicBezTo>
                <a:cubicBezTo>
                  <a:pt x="9" y="117"/>
                  <a:pt x="7" y="115"/>
                  <a:pt x="7" y="113"/>
                </a:cubicBezTo>
                <a:cubicBezTo>
                  <a:pt x="7" y="112"/>
                  <a:pt x="7" y="111"/>
                  <a:pt x="8" y="110"/>
                </a:cubicBezTo>
                <a:cubicBezTo>
                  <a:pt x="9" y="108"/>
                  <a:pt x="11" y="106"/>
                  <a:pt x="13" y="104"/>
                </a:cubicBezTo>
                <a:cubicBezTo>
                  <a:pt x="11" y="104"/>
                  <a:pt x="9" y="106"/>
                  <a:pt x="7" y="104"/>
                </a:cubicBezTo>
                <a:cubicBezTo>
                  <a:pt x="6" y="104"/>
                  <a:pt x="6" y="102"/>
                  <a:pt x="5" y="101"/>
                </a:cubicBezTo>
                <a:cubicBezTo>
                  <a:pt x="7" y="99"/>
                  <a:pt x="8" y="98"/>
                  <a:pt x="9" y="96"/>
                </a:cubicBezTo>
                <a:cubicBezTo>
                  <a:pt x="8" y="95"/>
                  <a:pt x="8" y="94"/>
                  <a:pt x="7" y="92"/>
                </a:cubicBezTo>
                <a:cubicBezTo>
                  <a:pt x="7" y="92"/>
                  <a:pt x="6" y="92"/>
                  <a:pt x="6" y="92"/>
                </a:cubicBezTo>
                <a:cubicBezTo>
                  <a:pt x="4" y="91"/>
                  <a:pt x="3" y="88"/>
                  <a:pt x="4" y="86"/>
                </a:cubicBezTo>
                <a:cubicBezTo>
                  <a:pt x="4" y="86"/>
                  <a:pt x="5" y="86"/>
                  <a:pt x="5" y="85"/>
                </a:cubicBezTo>
                <a:cubicBezTo>
                  <a:pt x="6" y="85"/>
                  <a:pt x="6" y="84"/>
                  <a:pt x="5" y="83"/>
                </a:cubicBezTo>
                <a:cubicBezTo>
                  <a:pt x="4" y="82"/>
                  <a:pt x="4" y="81"/>
                  <a:pt x="5" y="79"/>
                </a:cubicBezTo>
                <a:cubicBezTo>
                  <a:pt x="6" y="77"/>
                  <a:pt x="7" y="76"/>
                  <a:pt x="8" y="74"/>
                </a:cubicBezTo>
                <a:cubicBezTo>
                  <a:pt x="9" y="74"/>
                  <a:pt x="8" y="73"/>
                  <a:pt x="8" y="73"/>
                </a:cubicBezTo>
                <a:cubicBezTo>
                  <a:pt x="5" y="70"/>
                  <a:pt x="6" y="69"/>
                  <a:pt x="8" y="67"/>
                </a:cubicBezTo>
                <a:cubicBezTo>
                  <a:pt x="9" y="66"/>
                  <a:pt x="9" y="65"/>
                  <a:pt x="8" y="65"/>
                </a:cubicBezTo>
                <a:cubicBezTo>
                  <a:pt x="6" y="62"/>
                  <a:pt x="6" y="63"/>
                  <a:pt x="8" y="60"/>
                </a:cubicBezTo>
                <a:cubicBezTo>
                  <a:pt x="10" y="57"/>
                  <a:pt x="12" y="55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2" y="54"/>
                  <a:pt x="11" y="54"/>
                </a:cubicBezTo>
                <a:cubicBezTo>
                  <a:pt x="10" y="56"/>
                  <a:pt x="8" y="58"/>
                  <a:pt x="6" y="60"/>
                </a:cubicBezTo>
                <a:cubicBezTo>
                  <a:pt x="5" y="62"/>
                  <a:pt x="3" y="62"/>
                  <a:pt x="2" y="60"/>
                </a:cubicBezTo>
                <a:cubicBezTo>
                  <a:pt x="0" y="57"/>
                  <a:pt x="2" y="55"/>
                  <a:pt x="3" y="54"/>
                </a:cubicBezTo>
                <a:cubicBezTo>
                  <a:pt x="6" y="50"/>
                  <a:pt x="10" y="47"/>
                  <a:pt x="13" y="43"/>
                </a:cubicBezTo>
                <a:cubicBezTo>
                  <a:pt x="11" y="44"/>
                  <a:pt x="8" y="42"/>
                  <a:pt x="8" y="39"/>
                </a:cubicBezTo>
                <a:cubicBezTo>
                  <a:pt x="8" y="38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0" y="34"/>
                  <a:pt x="10" y="32"/>
                  <a:pt x="9" y="31"/>
                </a:cubicBezTo>
                <a:cubicBezTo>
                  <a:pt x="9" y="30"/>
                  <a:pt x="9" y="29"/>
                  <a:pt x="10" y="29"/>
                </a:cubicBezTo>
                <a:cubicBezTo>
                  <a:pt x="11" y="28"/>
                  <a:pt x="13" y="27"/>
                  <a:pt x="14" y="25"/>
                </a:cubicBezTo>
                <a:cubicBezTo>
                  <a:pt x="14" y="25"/>
                  <a:pt x="15" y="24"/>
                  <a:pt x="15" y="24"/>
                </a:cubicBezTo>
                <a:cubicBezTo>
                  <a:pt x="14" y="23"/>
                  <a:pt x="15" y="22"/>
                  <a:pt x="14" y="21"/>
                </a:cubicBezTo>
                <a:cubicBezTo>
                  <a:pt x="13" y="21"/>
                  <a:pt x="13" y="19"/>
                  <a:pt x="14" y="19"/>
                </a:cubicBezTo>
                <a:cubicBezTo>
                  <a:pt x="15" y="17"/>
                  <a:pt x="16" y="16"/>
                  <a:pt x="18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1" y="11"/>
                  <a:pt x="22" y="11"/>
                  <a:pt x="23" y="12"/>
                </a:cubicBezTo>
                <a:cubicBezTo>
                  <a:pt x="24" y="13"/>
                  <a:pt x="26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3" y="12"/>
                  <a:pt x="35" y="10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3" y="10"/>
                  <a:pt x="43" y="12"/>
                </a:cubicBezTo>
                <a:cubicBezTo>
                  <a:pt x="46" y="10"/>
                  <a:pt x="49" y="8"/>
                  <a:pt x="52" y="5"/>
                </a:cubicBezTo>
                <a:cubicBezTo>
                  <a:pt x="54" y="3"/>
                  <a:pt x="57" y="4"/>
                  <a:pt x="58" y="7"/>
                </a:cubicBezTo>
                <a:cubicBezTo>
                  <a:pt x="58" y="7"/>
                  <a:pt x="58" y="8"/>
                  <a:pt x="58" y="9"/>
                </a:cubicBezTo>
                <a:cubicBezTo>
                  <a:pt x="59" y="8"/>
                  <a:pt x="60" y="7"/>
                  <a:pt x="61" y="6"/>
                </a:cubicBezTo>
                <a:cubicBezTo>
                  <a:pt x="62" y="4"/>
                  <a:pt x="64" y="4"/>
                  <a:pt x="65" y="6"/>
                </a:cubicBezTo>
                <a:cubicBezTo>
                  <a:pt x="66" y="6"/>
                  <a:pt x="67" y="7"/>
                  <a:pt x="67" y="8"/>
                </a:cubicBezTo>
                <a:cubicBezTo>
                  <a:pt x="67" y="8"/>
                  <a:pt x="68" y="8"/>
                  <a:pt x="68" y="8"/>
                </a:cubicBezTo>
                <a:cubicBezTo>
                  <a:pt x="70" y="6"/>
                  <a:pt x="71" y="5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5" y="4"/>
                  <a:pt x="77" y="7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1" y="14"/>
                  <a:pt x="65" y="18"/>
                  <a:pt x="60" y="22"/>
                </a:cubicBezTo>
                <a:cubicBezTo>
                  <a:pt x="58" y="24"/>
                  <a:pt x="56" y="26"/>
                  <a:pt x="53" y="28"/>
                </a:cubicBezTo>
                <a:cubicBezTo>
                  <a:pt x="53" y="29"/>
                  <a:pt x="52" y="29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8" y="25"/>
                  <a:pt x="62" y="22"/>
                  <a:pt x="66" y="19"/>
                </a:cubicBezTo>
                <a:cubicBezTo>
                  <a:pt x="69" y="17"/>
                  <a:pt x="72" y="14"/>
                  <a:pt x="75" y="12"/>
                </a:cubicBezTo>
                <a:cubicBezTo>
                  <a:pt x="76" y="11"/>
                  <a:pt x="78" y="10"/>
                  <a:pt x="80" y="8"/>
                </a:cubicBezTo>
                <a:cubicBezTo>
                  <a:pt x="80" y="8"/>
                  <a:pt x="83" y="9"/>
                  <a:pt x="83" y="10"/>
                </a:cubicBezTo>
                <a:cubicBezTo>
                  <a:pt x="83" y="11"/>
                  <a:pt x="83" y="11"/>
                  <a:pt x="84" y="12"/>
                </a:cubicBezTo>
                <a:cubicBezTo>
                  <a:pt x="86" y="10"/>
                  <a:pt x="88" y="9"/>
                  <a:pt x="91" y="7"/>
                </a:cubicBezTo>
                <a:cubicBezTo>
                  <a:pt x="94" y="6"/>
                  <a:pt x="96" y="4"/>
                  <a:pt x="99" y="2"/>
                </a:cubicBezTo>
                <a:cubicBezTo>
                  <a:pt x="100" y="1"/>
                  <a:pt x="101" y="1"/>
                  <a:pt x="102" y="2"/>
                </a:cubicBezTo>
                <a:cubicBezTo>
                  <a:pt x="104" y="3"/>
                  <a:pt x="105" y="4"/>
                  <a:pt x="107" y="5"/>
                </a:cubicBezTo>
                <a:cubicBezTo>
                  <a:pt x="108" y="6"/>
                  <a:pt x="108" y="7"/>
                  <a:pt x="107" y="8"/>
                </a:cubicBezTo>
                <a:cubicBezTo>
                  <a:pt x="105" y="11"/>
                  <a:pt x="102" y="13"/>
                  <a:pt x="99" y="15"/>
                </a:cubicBezTo>
                <a:cubicBezTo>
                  <a:pt x="98" y="16"/>
                  <a:pt x="97" y="17"/>
                  <a:pt x="96" y="18"/>
                </a:cubicBezTo>
                <a:cubicBezTo>
                  <a:pt x="96" y="18"/>
                  <a:pt x="97" y="18"/>
                  <a:pt x="97" y="18"/>
                </a:cubicBezTo>
                <a:cubicBezTo>
                  <a:pt x="98" y="17"/>
                  <a:pt x="100" y="15"/>
                  <a:pt x="102" y="14"/>
                </a:cubicBezTo>
                <a:cubicBezTo>
                  <a:pt x="102" y="14"/>
                  <a:pt x="103" y="13"/>
                  <a:pt x="103" y="14"/>
                </a:cubicBezTo>
                <a:cubicBezTo>
                  <a:pt x="104" y="14"/>
                  <a:pt x="105" y="13"/>
                  <a:pt x="105" y="13"/>
                </a:cubicBezTo>
                <a:cubicBezTo>
                  <a:pt x="109" y="10"/>
                  <a:pt x="114" y="8"/>
                  <a:pt x="118" y="6"/>
                </a:cubicBezTo>
                <a:cubicBezTo>
                  <a:pt x="119" y="5"/>
                  <a:pt x="121" y="5"/>
                  <a:pt x="122" y="4"/>
                </a:cubicBezTo>
                <a:cubicBezTo>
                  <a:pt x="123" y="3"/>
                  <a:pt x="124" y="2"/>
                  <a:pt x="125" y="1"/>
                </a:cubicBezTo>
                <a:cubicBezTo>
                  <a:pt x="126" y="1"/>
                  <a:pt x="127" y="0"/>
                  <a:pt x="128" y="1"/>
                </a:cubicBezTo>
                <a:cubicBezTo>
                  <a:pt x="128" y="2"/>
                  <a:pt x="129" y="2"/>
                  <a:pt x="130" y="3"/>
                </a:cubicBezTo>
                <a:cubicBezTo>
                  <a:pt x="131" y="4"/>
                  <a:pt x="130" y="6"/>
                  <a:pt x="129" y="7"/>
                </a:cubicBezTo>
                <a:cubicBezTo>
                  <a:pt x="128" y="8"/>
                  <a:pt x="128" y="8"/>
                  <a:pt x="127" y="8"/>
                </a:cubicBezTo>
                <a:cubicBezTo>
                  <a:pt x="126" y="9"/>
                  <a:pt x="126" y="10"/>
                  <a:pt x="127" y="11"/>
                </a:cubicBezTo>
                <a:cubicBezTo>
                  <a:pt x="125" y="13"/>
                  <a:pt x="122" y="15"/>
                  <a:pt x="120" y="17"/>
                </a:cubicBezTo>
                <a:cubicBezTo>
                  <a:pt x="120" y="17"/>
                  <a:pt x="120" y="17"/>
                  <a:pt x="121" y="18"/>
                </a:cubicBezTo>
                <a:cubicBezTo>
                  <a:pt x="127" y="13"/>
                  <a:pt x="134" y="8"/>
                  <a:pt x="141" y="3"/>
                </a:cubicBezTo>
                <a:cubicBezTo>
                  <a:pt x="142" y="3"/>
                  <a:pt x="143" y="4"/>
                  <a:pt x="144" y="5"/>
                </a:cubicBezTo>
                <a:cubicBezTo>
                  <a:pt x="145" y="4"/>
                  <a:pt x="146" y="3"/>
                  <a:pt x="147" y="3"/>
                </a:cubicBezTo>
                <a:cubicBezTo>
                  <a:pt x="148" y="3"/>
                  <a:pt x="149" y="3"/>
                  <a:pt x="149" y="4"/>
                </a:cubicBezTo>
                <a:cubicBezTo>
                  <a:pt x="150" y="5"/>
                  <a:pt x="150" y="5"/>
                  <a:pt x="151" y="6"/>
                </a:cubicBezTo>
                <a:cubicBezTo>
                  <a:pt x="152" y="5"/>
                  <a:pt x="154" y="3"/>
                  <a:pt x="156" y="2"/>
                </a:cubicBezTo>
                <a:cubicBezTo>
                  <a:pt x="157" y="3"/>
                  <a:pt x="158" y="4"/>
                  <a:pt x="160" y="6"/>
                </a:cubicBezTo>
                <a:cubicBezTo>
                  <a:pt x="160" y="5"/>
                  <a:pt x="161" y="5"/>
                  <a:pt x="161" y="4"/>
                </a:cubicBezTo>
                <a:cubicBezTo>
                  <a:pt x="162" y="3"/>
                  <a:pt x="163" y="3"/>
                  <a:pt x="164" y="4"/>
                </a:cubicBezTo>
                <a:cubicBezTo>
                  <a:pt x="165" y="5"/>
                  <a:pt x="166" y="6"/>
                  <a:pt x="166" y="8"/>
                </a:cubicBezTo>
                <a:cubicBezTo>
                  <a:pt x="166" y="8"/>
                  <a:pt x="166" y="9"/>
                  <a:pt x="166" y="9"/>
                </a:cubicBezTo>
                <a:cubicBezTo>
                  <a:pt x="169" y="8"/>
                  <a:pt x="171" y="8"/>
                  <a:pt x="173" y="7"/>
                </a:cubicBezTo>
                <a:cubicBezTo>
                  <a:pt x="173" y="7"/>
                  <a:pt x="174" y="6"/>
                  <a:pt x="174" y="6"/>
                </a:cubicBezTo>
                <a:cubicBezTo>
                  <a:pt x="175" y="5"/>
                  <a:pt x="175" y="5"/>
                  <a:pt x="176" y="5"/>
                </a:cubicBezTo>
                <a:cubicBezTo>
                  <a:pt x="178" y="5"/>
                  <a:pt x="180" y="7"/>
                  <a:pt x="180" y="9"/>
                </a:cubicBezTo>
                <a:cubicBezTo>
                  <a:pt x="180" y="10"/>
                  <a:pt x="179" y="10"/>
                  <a:pt x="179" y="11"/>
                </a:cubicBezTo>
                <a:cubicBezTo>
                  <a:pt x="181" y="9"/>
                  <a:pt x="183" y="8"/>
                  <a:pt x="185" y="6"/>
                </a:cubicBezTo>
                <a:cubicBezTo>
                  <a:pt x="185" y="5"/>
                  <a:pt x="186" y="4"/>
                  <a:pt x="187" y="4"/>
                </a:cubicBezTo>
                <a:cubicBezTo>
                  <a:pt x="188" y="5"/>
                  <a:pt x="190" y="5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2" y="9"/>
                  <a:pt x="194" y="11"/>
                  <a:pt x="195" y="13"/>
                </a:cubicBezTo>
                <a:cubicBezTo>
                  <a:pt x="192" y="17"/>
                  <a:pt x="189" y="20"/>
                  <a:pt x="186" y="24"/>
                </a:cubicBezTo>
                <a:cubicBezTo>
                  <a:pt x="186" y="24"/>
                  <a:pt x="186" y="24"/>
                  <a:pt x="187" y="25"/>
                </a:cubicBezTo>
                <a:cubicBezTo>
                  <a:pt x="188" y="24"/>
                  <a:pt x="189" y="23"/>
                  <a:pt x="190" y="22"/>
                </a:cubicBezTo>
                <a:cubicBezTo>
                  <a:pt x="190" y="22"/>
                  <a:pt x="191" y="21"/>
                  <a:pt x="192" y="22"/>
                </a:cubicBezTo>
                <a:cubicBezTo>
                  <a:pt x="195" y="23"/>
                  <a:pt x="196" y="25"/>
                  <a:pt x="194" y="28"/>
                </a:cubicBezTo>
                <a:cubicBezTo>
                  <a:pt x="194" y="29"/>
                  <a:pt x="193" y="30"/>
                  <a:pt x="192" y="31"/>
                </a:cubicBezTo>
                <a:cubicBezTo>
                  <a:pt x="192" y="31"/>
                  <a:pt x="192" y="31"/>
                  <a:pt x="192" y="32"/>
                </a:cubicBezTo>
                <a:cubicBezTo>
                  <a:pt x="193" y="31"/>
                  <a:pt x="194" y="30"/>
                  <a:pt x="195" y="30"/>
                </a:cubicBezTo>
                <a:cubicBezTo>
                  <a:pt x="197" y="28"/>
                  <a:pt x="199" y="28"/>
                  <a:pt x="200" y="30"/>
                </a:cubicBezTo>
                <a:cubicBezTo>
                  <a:pt x="201" y="31"/>
                  <a:pt x="201" y="31"/>
                  <a:pt x="202" y="32"/>
                </a:cubicBezTo>
                <a:cubicBezTo>
                  <a:pt x="199" y="36"/>
                  <a:pt x="196" y="40"/>
                  <a:pt x="193" y="44"/>
                </a:cubicBezTo>
                <a:cubicBezTo>
                  <a:pt x="191" y="46"/>
                  <a:pt x="191" y="47"/>
                  <a:pt x="193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4" y="48"/>
                  <a:pt x="195" y="46"/>
                  <a:pt x="196" y="46"/>
                </a:cubicBezTo>
                <a:cubicBezTo>
                  <a:pt x="197" y="47"/>
                  <a:pt x="198" y="48"/>
                  <a:pt x="199" y="49"/>
                </a:cubicBezTo>
                <a:cubicBezTo>
                  <a:pt x="200" y="50"/>
                  <a:pt x="199" y="51"/>
                  <a:pt x="199" y="52"/>
                </a:cubicBezTo>
                <a:cubicBezTo>
                  <a:pt x="197" y="54"/>
                  <a:pt x="196" y="56"/>
                  <a:pt x="194" y="58"/>
                </a:cubicBezTo>
                <a:cubicBezTo>
                  <a:pt x="194" y="58"/>
                  <a:pt x="194" y="59"/>
                  <a:pt x="194" y="59"/>
                </a:cubicBezTo>
                <a:cubicBezTo>
                  <a:pt x="195" y="59"/>
                  <a:pt x="195" y="58"/>
                  <a:pt x="195" y="58"/>
                </a:cubicBezTo>
                <a:cubicBezTo>
                  <a:pt x="196" y="56"/>
                  <a:pt x="198" y="56"/>
                  <a:pt x="199" y="58"/>
                </a:cubicBezTo>
                <a:cubicBezTo>
                  <a:pt x="202" y="61"/>
                  <a:pt x="201" y="61"/>
                  <a:pt x="199" y="63"/>
                </a:cubicBezTo>
                <a:cubicBezTo>
                  <a:pt x="198" y="65"/>
                  <a:pt x="197" y="67"/>
                  <a:pt x="195" y="68"/>
                </a:cubicBezTo>
                <a:cubicBezTo>
                  <a:pt x="198" y="69"/>
                  <a:pt x="198" y="71"/>
                  <a:pt x="199" y="72"/>
                </a:cubicBezTo>
                <a:cubicBezTo>
                  <a:pt x="199" y="72"/>
                  <a:pt x="199" y="73"/>
                  <a:pt x="199" y="74"/>
                </a:cubicBezTo>
                <a:cubicBezTo>
                  <a:pt x="197" y="77"/>
                  <a:pt x="195" y="80"/>
                  <a:pt x="194" y="83"/>
                </a:cubicBezTo>
                <a:cubicBezTo>
                  <a:pt x="193" y="83"/>
                  <a:pt x="193" y="84"/>
                  <a:pt x="193" y="85"/>
                </a:cubicBezTo>
                <a:cubicBezTo>
                  <a:pt x="193" y="86"/>
                  <a:pt x="193" y="87"/>
                  <a:pt x="192" y="88"/>
                </a:cubicBezTo>
                <a:cubicBezTo>
                  <a:pt x="191" y="88"/>
                  <a:pt x="191" y="89"/>
                  <a:pt x="191" y="89"/>
                </a:cubicBezTo>
                <a:cubicBezTo>
                  <a:pt x="191" y="90"/>
                  <a:pt x="192" y="90"/>
                  <a:pt x="192" y="90"/>
                </a:cubicBezTo>
                <a:cubicBezTo>
                  <a:pt x="194" y="91"/>
                  <a:pt x="195" y="93"/>
                  <a:pt x="194" y="95"/>
                </a:cubicBezTo>
                <a:cubicBezTo>
                  <a:pt x="193" y="97"/>
                  <a:pt x="192" y="99"/>
                  <a:pt x="191" y="101"/>
                </a:cubicBezTo>
                <a:cubicBezTo>
                  <a:pt x="192" y="101"/>
                  <a:pt x="193" y="101"/>
                  <a:pt x="194" y="100"/>
                </a:cubicBezTo>
                <a:cubicBezTo>
                  <a:pt x="195" y="99"/>
                  <a:pt x="196" y="100"/>
                  <a:pt x="197" y="100"/>
                </a:cubicBezTo>
                <a:cubicBezTo>
                  <a:pt x="198" y="100"/>
                  <a:pt x="199" y="101"/>
                  <a:pt x="199" y="102"/>
                </a:cubicBezTo>
                <a:cubicBezTo>
                  <a:pt x="200" y="104"/>
                  <a:pt x="199" y="106"/>
                  <a:pt x="198" y="107"/>
                </a:cubicBezTo>
                <a:cubicBezTo>
                  <a:pt x="200" y="108"/>
                  <a:pt x="201" y="109"/>
                  <a:pt x="200" y="111"/>
                </a:cubicBezTo>
                <a:cubicBezTo>
                  <a:pt x="200" y="113"/>
                  <a:pt x="199" y="114"/>
                  <a:pt x="197" y="116"/>
                </a:cubicBezTo>
                <a:cubicBezTo>
                  <a:pt x="198" y="116"/>
                  <a:pt x="199" y="117"/>
                  <a:pt x="200" y="117"/>
                </a:cubicBezTo>
                <a:cubicBezTo>
                  <a:pt x="202" y="118"/>
                  <a:pt x="202" y="120"/>
                  <a:pt x="201" y="122"/>
                </a:cubicBezTo>
                <a:cubicBezTo>
                  <a:pt x="199" y="124"/>
                  <a:pt x="198" y="126"/>
                  <a:pt x="196" y="128"/>
                </a:cubicBezTo>
                <a:cubicBezTo>
                  <a:pt x="198" y="129"/>
                  <a:pt x="201" y="129"/>
                  <a:pt x="200" y="131"/>
                </a:cubicBezTo>
                <a:cubicBezTo>
                  <a:pt x="200" y="133"/>
                  <a:pt x="199" y="135"/>
                  <a:pt x="198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9" y="137"/>
                  <a:pt x="200" y="137"/>
                  <a:pt x="200" y="138"/>
                </a:cubicBezTo>
                <a:cubicBezTo>
                  <a:pt x="201" y="140"/>
                  <a:pt x="201" y="141"/>
                  <a:pt x="200" y="143"/>
                </a:cubicBezTo>
                <a:cubicBezTo>
                  <a:pt x="200" y="144"/>
                  <a:pt x="199" y="144"/>
                  <a:pt x="199" y="145"/>
                </a:cubicBezTo>
                <a:cubicBezTo>
                  <a:pt x="198" y="146"/>
                  <a:pt x="198" y="146"/>
                  <a:pt x="199" y="146"/>
                </a:cubicBezTo>
                <a:cubicBezTo>
                  <a:pt x="201" y="149"/>
                  <a:pt x="199" y="152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8" y="156"/>
                  <a:pt x="198" y="159"/>
                  <a:pt x="199" y="161"/>
                </a:cubicBezTo>
                <a:cubicBezTo>
                  <a:pt x="199" y="162"/>
                  <a:pt x="198" y="163"/>
                  <a:pt x="197" y="164"/>
                </a:cubicBezTo>
                <a:cubicBezTo>
                  <a:pt x="195" y="166"/>
                  <a:pt x="193" y="169"/>
                  <a:pt x="190" y="171"/>
                </a:cubicBezTo>
                <a:cubicBezTo>
                  <a:pt x="188" y="173"/>
                  <a:pt x="186" y="175"/>
                  <a:pt x="184" y="176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1" y="176"/>
                  <a:pt x="181" y="177"/>
                  <a:pt x="180" y="178"/>
                </a:cubicBezTo>
                <a:cubicBezTo>
                  <a:pt x="179" y="178"/>
                  <a:pt x="178" y="179"/>
                  <a:pt x="177" y="178"/>
                </a:cubicBezTo>
                <a:cubicBezTo>
                  <a:pt x="176" y="177"/>
                  <a:pt x="175" y="176"/>
                  <a:pt x="174" y="176"/>
                </a:cubicBezTo>
                <a:cubicBezTo>
                  <a:pt x="173" y="177"/>
                  <a:pt x="172" y="178"/>
                  <a:pt x="171" y="179"/>
                </a:cubicBezTo>
                <a:cubicBezTo>
                  <a:pt x="170" y="181"/>
                  <a:pt x="169" y="181"/>
                  <a:pt x="167" y="180"/>
                </a:cubicBezTo>
                <a:cubicBezTo>
                  <a:pt x="166" y="179"/>
                  <a:pt x="165" y="178"/>
                  <a:pt x="165" y="176"/>
                </a:cubicBezTo>
                <a:cubicBezTo>
                  <a:pt x="164" y="176"/>
                  <a:pt x="163" y="177"/>
                  <a:pt x="162" y="177"/>
                </a:cubicBezTo>
                <a:cubicBezTo>
                  <a:pt x="161" y="177"/>
                  <a:pt x="160" y="176"/>
                  <a:pt x="159" y="176"/>
                </a:cubicBezTo>
                <a:cubicBezTo>
                  <a:pt x="158" y="175"/>
                  <a:pt x="158" y="175"/>
                  <a:pt x="157" y="176"/>
                </a:cubicBezTo>
                <a:cubicBezTo>
                  <a:pt x="155" y="176"/>
                  <a:pt x="154" y="176"/>
                  <a:pt x="153" y="175"/>
                </a:cubicBezTo>
                <a:cubicBezTo>
                  <a:pt x="153" y="175"/>
                  <a:pt x="152" y="174"/>
                  <a:pt x="152" y="175"/>
                </a:cubicBezTo>
                <a:cubicBezTo>
                  <a:pt x="150" y="175"/>
                  <a:pt x="149" y="175"/>
                  <a:pt x="148" y="174"/>
                </a:cubicBezTo>
                <a:cubicBezTo>
                  <a:pt x="147" y="174"/>
                  <a:pt x="146" y="174"/>
                  <a:pt x="146" y="174"/>
                </a:cubicBezTo>
                <a:cubicBezTo>
                  <a:pt x="144" y="176"/>
                  <a:pt x="143" y="177"/>
                  <a:pt x="140" y="175"/>
                </a:cubicBezTo>
                <a:cubicBezTo>
                  <a:pt x="140" y="175"/>
                  <a:pt x="139" y="175"/>
                  <a:pt x="138" y="175"/>
                </a:cubicBezTo>
                <a:cubicBezTo>
                  <a:pt x="137" y="175"/>
                  <a:pt x="137" y="175"/>
                  <a:pt x="136" y="175"/>
                </a:cubicBezTo>
                <a:cubicBezTo>
                  <a:pt x="135" y="177"/>
                  <a:pt x="134" y="177"/>
                  <a:pt x="132" y="176"/>
                </a:cubicBezTo>
                <a:cubicBezTo>
                  <a:pt x="132" y="176"/>
                  <a:pt x="131" y="176"/>
                  <a:pt x="130" y="176"/>
                </a:cubicBezTo>
                <a:cubicBezTo>
                  <a:pt x="128" y="178"/>
                  <a:pt x="128" y="178"/>
                  <a:pt x="126" y="177"/>
                </a:cubicBezTo>
                <a:close/>
                <a:moveTo>
                  <a:pt x="48" y="157"/>
                </a:moveTo>
                <a:cubicBezTo>
                  <a:pt x="48" y="157"/>
                  <a:pt x="48" y="157"/>
                  <a:pt x="47" y="156"/>
                </a:cubicBezTo>
                <a:cubicBezTo>
                  <a:pt x="45" y="159"/>
                  <a:pt x="43" y="161"/>
                  <a:pt x="41" y="163"/>
                </a:cubicBezTo>
                <a:cubicBezTo>
                  <a:pt x="41" y="163"/>
                  <a:pt x="42" y="163"/>
                  <a:pt x="42" y="163"/>
                </a:cubicBezTo>
                <a:cubicBezTo>
                  <a:pt x="44" y="161"/>
                  <a:pt x="45" y="160"/>
                  <a:pt x="47" y="158"/>
                </a:cubicBezTo>
                <a:cubicBezTo>
                  <a:pt x="48" y="158"/>
                  <a:pt x="48" y="157"/>
                  <a:pt x="48" y="157"/>
                </a:cubicBezTo>
                <a:close/>
                <a:moveTo>
                  <a:pt x="21" y="127"/>
                </a:moveTo>
                <a:cubicBezTo>
                  <a:pt x="21" y="127"/>
                  <a:pt x="21" y="127"/>
                  <a:pt x="21" y="128"/>
                </a:cubicBezTo>
                <a:cubicBezTo>
                  <a:pt x="23" y="126"/>
                  <a:pt x="24" y="125"/>
                  <a:pt x="26" y="124"/>
                </a:cubicBezTo>
                <a:cubicBezTo>
                  <a:pt x="26" y="123"/>
                  <a:pt x="26" y="123"/>
                  <a:pt x="26" y="121"/>
                </a:cubicBezTo>
                <a:cubicBezTo>
                  <a:pt x="24" y="123"/>
                  <a:pt x="23" y="125"/>
                  <a:pt x="21" y="127"/>
                </a:cubicBezTo>
                <a:close/>
                <a:moveTo>
                  <a:pt x="69" y="24"/>
                </a:moveTo>
                <a:cubicBezTo>
                  <a:pt x="67" y="25"/>
                  <a:pt x="68" y="27"/>
                  <a:pt x="68" y="28"/>
                </a:cubicBezTo>
                <a:cubicBezTo>
                  <a:pt x="69" y="27"/>
                  <a:pt x="70" y="26"/>
                  <a:pt x="69" y="24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416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8835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256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672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2093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6507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0924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5344" algn="l" defTabSz="90883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00277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5576" y="6091833"/>
            <a:ext cx="780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solidFill>
                  <a:schemeClr val="bg1"/>
                </a:solidFill>
              </a:rPr>
              <a:t>Sogar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nach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dem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Ende</a:t>
            </a:r>
            <a:r>
              <a:rPr lang="en-US" sz="1200" dirty="0" smtClean="0">
                <a:solidFill>
                  <a:schemeClr val="bg1"/>
                </a:solidFill>
              </a:rPr>
              <a:t> der Revolution </a:t>
            </a:r>
            <a:r>
              <a:rPr lang="en-US" sz="1200" dirty="0" err="1" smtClean="0">
                <a:solidFill>
                  <a:schemeClr val="bg1"/>
                </a:solidFill>
              </a:rPr>
              <a:t>wird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Brüderlichkeit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als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ein</a:t>
            </a:r>
            <a:r>
              <a:rPr lang="en-US" sz="1200" dirty="0" smtClean="0">
                <a:solidFill>
                  <a:schemeClr val="bg1"/>
                </a:solidFill>
              </a:rPr>
              <a:t> Wert und </a:t>
            </a:r>
            <a:r>
              <a:rPr lang="en-US" sz="1200" dirty="0" err="1" smtClean="0">
                <a:solidFill>
                  <a:schemeClr val="bg1"/>
                </a:solidFill>
              </a:rPr>
              <a:t>ein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Vermächtnis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für</a:t>
            </a:r>
            <a:r>
              <a:rPr lang="en-US" sz="1200" dirty="0" smtClean="0">
                <a:solidFill>
                  <a:schemeClr val="bg1"/>
                </a:solidFill>
              </a:rPr>
              <a:t> die </a:t>
            </a:r>
            <a:r>
              <a:rPr lang="en-US" sz="1200" dirty="0" err="1" smtClean="0">
                <a:solidFill>
                  <a:schemeClr val="bg1"/>
                </a:solidFill>
              </a:rPr>
              <a:t>Republikaner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bleiben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Ein</a:t>
            </a:r>
            <a:r>
              <a:rPr lang="fr-FR" dirty="0"/>
              <a:t> in der </a:t>
            </a:r>
            <a:r>
              <a:rPr lang="fr-FR" dirty="0" err="1"/>
              <a:t>Geschichte</a:t>
            </a:r>
            <a:r>
              <a:rPr lang="fr-FR" dirty="0"/>
              <a:t> der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Republik</a:t>
            </a:r>
            <a:r>
              <a:rPr lang="fr-FR" dirty="0"/>
              <a:t> </a:t>
            </a:r>
            <a:r>
              <a:rPr lang="fr-FR" dirty="0" err="1"/>
              <a:t>tief</a:t>
            </a:r>
            <a:r>
              <a:rPr lang="fr-FR" dirty="0"/>
              <a:t> </a:t>
            </a:r>
            <a:r>
              <a:rPr lang="fr-FR" dirty="0" err="1"/>
              <a:t>verwurzelter</a:t>
            </a:r>
            <a:r>
              <a:rPr lang="fr-FR" dirty="0"/>
              <a:t> </a:t>
            </a:r>
            <a:r>
              <a:rPr lang="fr-FR" dirty="0" err="1"/>
              <a:t>Begriff</a:t>
            </a: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8318" y="1124744"/>
            <a:ext cx="2877498" cy="899932"/>
            <a:chOff x="35496" y="1304765"/>
            <a:chExt cx="2877498" cy="899932"/>
          </a:xfrm>
        </p:grpSpPr>
        <p:sp>
          <p:nvSpPr>
            <p:cNvPr id="6" name="Freeform 2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394562B-013A-480B-A08F-1A9A34ABE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6" y="1304765"/>
              <a:ext cx="2877498" cy="792087"/>
            </a:xfrm>
            <a:custGeom>
              <a:avLst/>
              <a:gdLst>
                <a:gd name="T0" fmla="*/ 116 w 202"/>
                <a:gd name="T1" fmla="*/ 174 h 184"/>
                <a:gd name="T2" fmla="*/ 95 w 202"/>
                <a:gd name="T3" fmla="*/ 179 h 184"/>
                <a:gd name="T4" fmla="*/ 85 w 202"/>
                <a:gd name="T5" fmla="*/ 176 h 184"/>
                <a:gd name="T6" fmla="*/ 77 w 202"/>
                <a:gd name="T7" fmla="*/ 171 h 184"/>
                <a:gd name="T8" fmla="*/ 60 w 202"/>
                <a:gd name="T9" fmla="*/ 174 h 184"/>
                <a:gd name="T10" fmla="*/ 46 w 202"/>
                <a:gd name="T11" fmla="*/ 177 h 184"/>
                <a:gd name="T12" fmla="*/ 34 w 202"/>
                <a:gd name="T13" fmla="*/ 177 h 184"/>
                <a:gd name="T14" fmla="*/ 28 w 202"/>
                <a:gd name="T15" fmla="*/ 180 h 184"/>
                <a:gd name="T16" fmla="*/ 16 w 202"/>
                <a:gd name="T17" fmla="*/ 179 h 184"/>
                <a:gd name="T18" fmla="*/ 13 w 202"/>
                <a:gd name="T19" fmla="*/ 166 h 184"/>
                <a:gd name="T20" fmla="*/ 16 w 202"/>
                <a:gd name="T21" fmla="*/ 151 h 184"/>
                <a:gd name="T22" fmla="*/ 14 w 202"/>
                <a:gd name="T23" fmla="*/ 140 h 184"/>
                <a:gd name="T24" fmla="*/ 13 w 202"/>
                <a:gd name="T25" fmla="*/ 128 h 184"/>
                <a:gd name="T26" fmla="*/ 11 w 202"/>
                <a:gd name="T27" fmla="*/ 116 h 184"/>
                <a:gd name="T28" fmla="*/ 7 w 202"/>
                <a:gd name="T29" fmla="*/ 104 h 184"/>
                <a:gd name="T30" fmla="*/ 6 w 202"/>
                <a:gd name="T31" fmla="*/ 92 h 184"/>
                <a:gd name="T32" fmla="*/ 5 w 202"/>
                <a:gd name="T33" fmla="*/ 79 h 184"/>
                <a:gd name="T34" fmla="*/ 8 w 202"/>
                <a:gd name="T35" fmla="*/ 65 h 184"/>
                <a:gd name="T36" fmla="*/ 11 w 202"/>
                <a:gd name="T37" fmla="*/ 54 h 184"/>
                <a:gd name="T38" fmla="*/ 13 w 202"/>
                <a:gd name="T39" fmla="*/ 43 h 184"/>
                <a:gd name="T40" fmla="*/ 9 w 202"/>
                <a:gd name="T41" fmla="*/ 31 h 184"/>
                <a:gd name="T42" fmla="*/ 14 w 202"/>
                <a:gd name="T43" fmla="*/ 21 h 184"/>
                <a:gd name="T44" fmla="*/ 23 w 202"/>
                <a:gd name="T45" fmla="*/ 12 h 184"/>
                <a:gd name="T46" fmla="*/ 37 w 202"/>
                <a:gd name="T47" fmla="*/ 8 h 184"/>
                <a:gd name="T48" fmla="*/ 58 w 202"/>
                <a:gd name="T49" fmla="*/ 7 h 184"/>
                <a:gd name="T50" fmla="*/ 67 w 202"/>
                <a:gd name="T51" fmla="*/ 8 h 184"/>
                <a:gd name="T52" fmla="*/ 76 w 202"/>
                <a:gd name="T53" fmla="*/ 9 h 184"/>
                <a:gd name="T54" fmla="*/ 52 w 202"/>
                <a:gd name="T55" fmla="*/ 29 h 184"/>
                <a:gd name="T56" fmla="*/ 80 w 202"/>
                <a:gd name="T57" fmla="*/ 8 h 184"/>
                <a:gd name="T58" fmla="*/ 99 w 202"/>
                <a:gd name="T59" fmla="*/ 2 h 184"/>
                <a:gd name="T60" fmla="*/ 99 w 202"/>
                <a:gd name="T61" fmla="*/ 15 h 184"/>
                <a:gd name="T62" fmla="*/ 103 w 202"/>
                <a:gd name="T63" fmla="*/ 14 h 184"/>
                <a:gd name="T64" fmla="*/ 125 w 202"/>
                <a:gd name="T65" fmla="*/ 1 h 184"/>
                <a:gd name="T66" fmla="*/ 127 w 202"/>
                <a:gd name="T67" fmla="*/ 8 h 184"/>
                <a:gd name="T68" fmla="*/ 141 w 202"/>
                <a:gd name="T69" fmla="*/ 3 h 184"/>
                <a:gd name="T70" fmla="*/ 151 w 202"/>
                <a:gd name="T71" fmla="*/ 6 h 184"/>
                <a:gd name="T72" fmla="*/ 164 w 202"/>
                <a:gd name="T73" fmla="*/ 4 h 184"/>
                <a:gd name="T74" fmla="*/ 174 w 202"/>
                <a:gd name="T75" fmla="*/ 6 h 184"/>
                <a:gd name="T76" fmla="*/ 185 w 202"/>
                <a:gd name="T77" fmla="*/ 6 h 184"/>
                <a:gd name="T78" fmla="*/ 195 w 202"/>
                <a:gd name="T79" fmla="*/ 13 h 184"/>
                <a:gd name="T80" fmla="*/ 192 w 202"/>
                <a:gd name="T81" fmla="*/ 22 h 184"/>
                <a:gd name="T82" fmla="*/ 195 w 202"/>
                <a:gd name="T83" fmla="*/ 30 h 184"/>
                <a:gd name="T84" fmla="*/ 193 w 202"/>
                <a:gd name="T85" fmla="*/ 48 h 184"/>
                <a:gd name="T86" fmla="*/ 199 w 202"/>
                <a:gd name="T87" fmla="*/ 52 h 184"/>
                <a:gd name="T88" fmla="*/ 199 w 202"/>
                <a:gd name="T89" fmla="*/ 58 h 184"/>
                <a:gd name="T90" fmla="*/ 199 w 202"/>
                <a:gd name="T91" fmla="*/ 74 h 184"/>
                <a:gd name="T92" fmla="*/ 191 w 202"/>
                <a:gd name="T93" fmla="*/ 89 h 184"/>
                <a:gd name="T94" fmla="*/ 194 w 202"/>
                <a:gd name="T95" fmla="*/ 100 h 184"/>
                <a:gd name="T96" fmla="*/ 200 w 202"/>
                <a:gd name="T97" fmla="*/ 111 h 184"/>
                <a:gd name="T98" fmla="*/ 196 w 202"/>
                <a:gd name="T99" fmla="*/ 128 h 184"/>
                <a:gd name="T100" fmla="*/ 200 w 202"/>
                <a:gd name="T101" fmla="*/ 138 h 184"/>
                <a:gd name="T102" fmla="*/ 197 w 202"/>
                <a:gd name="T103" fmla="*/ 154 h 184"/>
                <a:gd name="T104" fmla="*/ 190 w 202"/>
                <a:gd name="T105" fmla="*/ 171 h 184"/>
                <a:gd name="T106" fmla="*/ 177 w 202"/>
                <a:gd name="T107" fmla="*/ 178 h 184"/>
                <a:gd name="T108" fmla="*/ 165 w 202"/>
                <a:gd name="T109" fmla="*/ 176 h 184"/>
                <a:gd name="T110" fmla="*/ 153 w 202"/>
                <a:gd name="T111" fmla="*/ 175 h 184"/>
                <a:gd name="T112" fmla="*/ 140 w 202"/>
                <a:gd name="T113" fmla="*/ 175 h 184"/>
                <a:gd name="T114" fmla="*/ 130 w 202"/>
                <a:gd name="T115" fmla="*/ 176 h 184"/>
                <a:gd name="T116" fmla="*/ 41 w 202"/>
                <a:gd name="T117" fmla="*/ 163 h 184"/>
                <a:gd name="T118" fmla="*/ 21 w 202"/>
                <a:gd name="T119" fmla="*/ 127 h 184"/>
                <a:gd name="T120" fmla="*/ 21 w 202"/>
                <a:gd name="T121" fmla="*/ 12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2" h="184">
                  <a:moveTo>
                    <a:pt x="126" y="177"/>
                  </a:moveTo>
                  <a:cubicBezTo>
                    <a:pt x="124" y="177"/>
                    <a:pt x="123" y="179"/>
                    <a:pt x="121" y="178"/>
                  </a:cubicBezTo>
                  <a:cubicBezTo>
                    <a:pt x="119" y="176"/>
                    <a:pt x="118" y="175"/>
                    <a:pt x="119" y="173"/>
                  </a:cubicBezTo>
                  <a:cubicBezTo>
                    <a:pt x="118" y="174"/>
                    <a:pt x="117" y="174"/>
                    <a:pt x="116" y="174"/>
                  </a:cubicBezTo>
                  <a:cubicBezTo>
                    <a:pt x="114" y="175"/>
                    <a:pt x="112" y="177"/>
                    <a:pt x="111" y="178"/>
                  </a:cubicBezTo>
                  <a:cubicBezTo>
                    <a:pt x="107" y="179"/>
                    <a:pt x="107" y="179"/>
                    <a:pt x="104" y="177"/>
                  </a:cubicBezTo>
                  <a:cubicBezTo>
                    <a:pt x="102" y="178"/>
                    <a:pt x="101" y="178"/>
                    <a:pt x="98" y="178"/>
                  </a:cubicBezTo>
                  <a:cubicBezTo>
                    <a:pt x="97" y="177"/>
                    <a:pt x="96" y="178"/>
                    <a:pt x="95" y="179"/>
                  </a:cubicBezTo>
                  <a:cubicBezTo>
                    <a:pt x="93" y="179"/>
                    <a:pt x="91" y="180"/>
                    <a:pt x="89" y="181"/>
                  </a:cubicBezTo>
                  <a:cubicBezTo>
                    <a:pt x="88" y="181"/>
                    <a:pt x="87" y="182"/>
                    <a:pt x="86" y="180"/>
                  </a:cubicBezTo>
                  <a:cubicBezTo>
                    <a:pt x="86" y="179"/>
                    <a:pt x="85" y="179"/>
                    <a:pt x="85" y="178"/>
                  </a:cubicBezTo>
                  <a:cubicBezTo>
                    <a:pt x="85" y="177"/>
                    <a:pt x="85" y="177"/>
                    <a:pt x="85" y="176"/>
                  </a:cubicBezTo>
                  <a:cubicBezTo>
                    <a:pt x="86" y="175"/>
                    <a:pt x="87" y="174"/>
                    <a:pt x="88" y="173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6" y="171"/>
                    <a:pt x="84" y="172"/>
                    <a:pt x="83" y="173"/>
                  </a:cubicBezTo>
                  <a:cubicBezTo>
                    <a:pt x="80" y="176"/>
                    <a:pt x="78" y="174"/>
                    <a:pt x="77" y="171"/>
                  </a:cubicBezTo>
                  <a:cubicBezTo>
                    <a:pt x="74" y="172"/>
                    <a:pt x="70" y="173"/>
                    <a:pt x="68" y="175"/>
                  </a:cubicBezTo>
                  <a:cubicBezTo>
                    <a:pt x="66" y="176"/>
                    <a:pt x="65" y="177"/>
                    <a:pt x="64" y="177"/>
                  </a:cubicBezTo>
                  <a:cubicBezTo>
                    <a:pt x="63" y="178"/>
                    <a:pt x="62" y="177"/>
                    <a:pt x="61" y="176"/>
                  </a:cubicBezTo>
                  <a:cubicBezTo>
                    <a:pt x="61" y="176"/>
                    <a:pt x="61" y="175"/>
                    <a:pt x="60" y="174"/>
                  </a:cubicBezTo>
                  <a:cubicBezTo>
                    <a:pt x="58" y="175"/>
                    <a:pt x="57" y="176"/>
                    <a:pt x="55" y="177"/>
                  </a:cubicBezTo>
                  <a:cubicBezTo>
                    <a:pt x="54" y="179"/>
                    <a:pt x="52" y="180"/>
                    <a:pt x="51" y="181"/>
                  </a:cubicBezTo>
                  <a:cubicBezTo>
                    <a:pt x="49" y="183"/>
                    <a:pt x="46" y="182"/>
                    <a:pt x="46" y="179"/>
                  </a:cubicBezTo>
                  <a:cubicBezTo>
                    <a:pt x="46" y="178"/>
                    <a:pt x="46" y="178"/>
                    <a:pt x="46" y="177"/>
                  </a:cubicBezTo>
                  <a:cubicBezTo>
                    <a:pt x="44" y="179"/>
                    <a:pt x="42" y="180"/>
                    <a:pt x="41" y="181"/>
                  </a:cubicBezTo>
                  <a:cubicBezTo>
                    <a:pt x="39" y="182"/>
                    <a:pt x="38" y="183"/>
                    <a:pt x="37" y="184"/>
                  </a:cubicBezTo>
                  <a:cubicBezTo>
                    <a:pt x="36" y="184"/>
                    <a:pt x="35" y="184"/>
                    <a:pt x="34" y="183"/>
                  </a:cubicBezTo>
                  <a:cubicBezTo>
                    <a:pt x="32" y="182"/>
                    <a:pt x="32" y="179"/>
                    <a:pt x="34" y="177"/>
                  </a:cubicBezTo>
                  <a:cubicBezTo>
                    <a:pt x="34" y="177"/>
                    <a:pt x="35" y="176"/>
                    <a:pt x="35" y="176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4" y="176"/>
                    <a:pt x="33" y="177"/>
                    <a:pt x="32" y="178"/>
                  </a:cubicBezTo>
                  <a:cubicBezTo>
                    <a:pt x="31" y="179"/>
                    <a:pt x="30" y="180"/>
                    <a:pt x="28" y="180"/>
                  </a:cubicBezTo>
                  <a:cubicBezTo>
                    <a:pt x="27" y="181"/>
                    <a:pt x="26" y="181"/>
                    <a:pt x="25" y="180"/>
                  </a:cubicBezTo>
                  <a:cubicBezTo>
                    <a:pt x="24" y="178"/>
                    <a:pt x="23" y="178"/>
                    <a:pt x="24" y="176"/>
                  </a:cubicBezTo>
                  <a:cubicBezTo>
                    <a:pt x="22" y="177"/>
                    <a:pt x="21" y="178"/>
                    <a:pt x="20" y="179"/>
                  </a:cubicBezTo>
                  <a:cubicBezTo>
                    <a:pt x="19" y="180"/>
                    <a:pt x="17" y="180"/>
                    <a:pt x="16" y="179"/>
                  </a:cubicBezTo>
                  <a:cubicBezTo>
                    <a:pt x="16" y="179"/>
                    <a:pt x="15" y="178"/>
                    <a:pt x="15" y="178"/>
                  </a:cubicBezTo>
                  <a:cubicBezTo>
                    <a:pt x="14" y="177"/>
                    <a:pt x="14" y="176"/>
                    <a:pt x="15" y="174"/>
                  </a:cubicBezTo>
                  <a:cubicBezTo>
                    <a:pt x="12" y="174"/>
                    <a:pt x="10" y="172"/>
                    <a:pt x="11" y="171"/>
                  </a:cubicBezTo>
                  <a:cubicBezTo>
                    <a:pt x="11" y="169"/>
                    <a:pt x="13" y="167"/>
                    <a:pt x="13" y="166"/>
                  </a:cubicBezTo>
                  <a:cubicBezTo>
                    <a:pt x="12" y="164"/>
                    <a:pt x="11" y="163"/>
                    <a:pt x="9" y="161"/>
                  </a:cubicBezTo>
                  <a:cubicBezTo>
                    <a:pt x="12" y="157"/>
                    <a:pt x="16" y="154"/>
                    <a:pt x="18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7" y="149"/>
                    <a:pt x="17" y="150"/>
                    <a:pt x="16" y="151"/>
                  </a:cubicBezTo>
                  <a:cubicBezTo>
                    <a:pt x="14" y="152"/>
                    <a:pt x="12" y="151"/>
                    <a:pt x="11" y="149"/>
                  </a:cubicBezTo>
                  <a:cubicBezTo>
                    <a:pt x="10" y="148"/>
                    <a:pt x="11" y="147"/>
                    <a:pt x="12" y="146"/>
                  </a:cubicBezTo>
                  <a:cubicBezTo>
                    <a:pt x="14" y="143"/>
                    <a:pt x="16" y="140"/>
                    <a:pt x="18" y="137"/>
                  </a:cubicBezTo>
                  <a:cubicBezTo>
                    <a:pt x="17" y="138"/>
                    <a:pt x="15" y="139"/>
                    <a:pt x="14" y="140"/>
                  </a:cubicBezTo>
                  <a:cubicBezTo>
                    <a:pt x="12" y="141"/>
                    <a:pt x="10" y="141"/>
                    <a:pt x="9" y="140"/>
                  </a:cubicBezTo>
                  <a:cubicBezTo>
                    <a:pt x="8" y="139"/>
                    <a:pt x="7" y="137"/>
                    <a:pt x="8" y="135"/>
                  </a:cubicBezTo>
                  <a:cubicBezTo>
                    <a:pt x="9" y="133"/>
                    <a:pt x="11" y="131"/>
                    <a:pt x="12" y="129"/>
                  </a:cubicBezTo>
                  <a:cubicBezTo>
                    <a:pt x="12" y="128"/>
                    <a:pt x="13" y="128"/>
                    <a:pt x="13" y="128"/>
                  </a:cubicBezTo>
                  <a:cubicBezTo>
                    <a:pt x="10" y="128"/>
                    <a:pt x="8" y="126"/>
                    <a:pt x="8" y="124"/>
                  </a:cubicBezTo>
                  <a:cubicBezTo>
                    <a:pt x="8" y="123"/>
                    <a:pt x="9" y="122"/>
                    <a:pt x="9" y="121"/>
                  </a:cubicBezTo>
                  <a:cubicBezTo>
                    <a:pt x="10" y="120"/>
                    <a:pt x="12" y="118"/>
                    <a:pt x="13" y="116"/>
                  </a:cubicBezTo>
                  <a:cubicBezTo>
                    <a:pt x="12" y="116"/>
                    <a:pt x="12" y="116"/>
                    <a:pt x="11" y="116"/>
                  </a:cubicBezTo>
                  <a:cubicBezTo>
                    <a:pt x="9" y="117"/>
                    <a:pt x="7" y="115"/>
                    <a:pt x="7" y="113"/>
                  </a:cubicBezTo>
                  <a:cubicBezTo>
                    <a:pt x="7" y="112"/>
                    <a:pt x="7" y="111"/>
                    <a:pt x="8" y="110"/>
                  </a:cubicBezTo>
                  <a:cubicBezTo>
                    <a:pt x="9" y="108"/>
                    <a:pt x="11" y="106"/>
                    <a:pt x="13" y="104"/>
                  </a:cubicBezTo>
                  <a:cubicBezTo>
                    <a:pt x="11" y="104"/>
                    <a:pt x="9" y="106"/>
                    <a:pt x="7" y="104"/>
                  </a:cubicBezTo>
                  <a:cubicBezTo>
                    <a:pt x="6" y="104"/>
                    <a:pt x="6" y="102"/>
                    <a:pt x="5" y="101"/>
                  </a:cubicBezTo>
                  <a:cubicBezTo>
                    <a:pt x="7" y="99"/>
                    <a:pt x="8" y="98"/>
                    <a:pt x="9" y="96"/>
                  </a:cubicBezTo>
                  <a:cubicBezTo>
                    <a:pt x="8" y="95"/>
                    <a:pt x="8" y="94"/>
                    <a:pt x="7" y="92"/>
                  </a:cubicBezTo>
                  <a:cubicBezTo>
                    <a:pt x="7" y="92"/>
                    <a:pt x="6" y="92"/>
                    <a:pt x="6" y="92"/>
                  </a:cubicBezTo>
                  <a:cubicBezTo>
                    <a:pt x="4" y="91"/>
                    <a:pt x="3" y="88"/>
                    <a:pt x="4" y="86"/>
                  </a:cubicBezTo>
                  <a:cubicBezTo>
                    <a:pt x="4" y="86"/>
                    <a:pt x="5" y="86"/>
                    <a:pt x="5" y="85"/>
                  </a:cubicBezTo>
                  <a:cubicBezTo>
                    <a:pt x="6" y="85"/>
                    <a:pt x="6" y="84"/>
                    <a:pt x="5" y="83"/>
                  </a:cubicBezTo>
                  <a:cubicBezTo>
                    <a:pt x="4" y="82"/>
                    <a:pt x="4" y="81"/>
                    <a:pt x="5" y="79"/>
                  </a:cubicBezTo>
                  <a:cubicBezTo>
                    <a:pt x="6" y="77"/>
                    <a:pt x="7" y="76"/>
                    <a:pt x="8" y="74"/>
                  </a:cubicBezTo>
                  <a:cubicBezTo>
                    <a:pt x="9" y="74"/>
                    <a:pt x="8" y="73"/>
                    <a:pt x="8" y="73"/>
                  </a:cubicBezTo>
                  <a:cubicBezTo>
                    <a:pt x="5" y="70"/>
                    <a:pt x="6" y="69"/>
                    <a:pt x="8" y="67"/>
                  </a:cubicBezTo>
                  <a:cubicBezTo>
                    <a:pt x="9" y="66"/>
                    <a:pt x="9" y="65"/>
                    <a:pt x="8" y="65"/>
                  </a:cubicBezTo>
                  <a:cubicBezTo>
                    <a:pt x="6" y="62"/>
                    <a:pt x="6" y="63"/>
                    <a:pt x="8" y="60"/>
                  </a:cubicBezTo>
                  <a:cubicBezTo>
                    <a:pt x="10" y="57"/>
                    <a:pt x="12" y="55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10" y="56"/>
                    <a:pt x="8" y="58"/>
                    <a:pt x="6" y="60"/>
                  </a:cubicBezTo>
                  <a:cubicBezTo>
                    <a:pt x="5" y="62"/>
                    <a:pt x="3" y="62"/>
                    <a:pt x="2" y="60"/>
                  </a:cubicBezTo>
                  <a:cubicBezTo>
                    <a:pt x="0" y="57"/>
                    <a:pt x="2" y="55"/>
                    <a:pt x="3" y="54"/>
                  </a:cubicBezTo>
                  <a:cubicBezTo>
                    <a:pt x="6" y="50"/>
                    <a:pt x="10" y="47"/>
                    <a:pt x="13" y="43"/>
                  </a:cubicBezTo>
                  <a:cubicBezTo>
                    <a:pt x="11" y="44"/>
                    <a:pt x="8" y="42"/>
                    <a:pt x="8" y="39"/>
                  </a:cubicBezTo>
                  <a:cubicBezTo>
                    <a:pt x="8" y="38"/>
                    <a:pt x="8" y="37"/>
                    <a:pt x="9" y="37"/>
                  </a:cubicBezTo>
                  <a:cubicBezTo>
                    <a:pt x="10" y="37"/>
                    <a:pt x="11" y="36"/>
                    <a:pt x="11" y="35"/>
                  </a:cubicBezTo>
                  <a:cubicBezTo>
                    <a:pt x="10" y="34"/>
                    <a:pt x="10" y="32"/>
                    <a:pt x="9" y="31"/>
                  </a:cubicBezTo>
                  <a:cubicBezTo>
                    <a:pt x="9" y="30"/>
                    <a:pt x="9" y="29"/>
                    <a:pt x="10" y="29"/>
                  </a:cubicBezTo>
                  <a:cubicBezTo>
                    <a:pt x="11" y="28"/>
                    <a:pt x="13" y="27"/>
                    <a:pt x="14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4" y="23"/>
                    <a:pt x="15" y="22"/>
                    <a:pt x="14" y="21"/>
                  </a:cubicBezTo>
                  <a:cubicBezTo>
                    <a:pt x="13" y="21"/>
                    <a:pt x="13" y="19"/>
                    <a:pt x="14" y="19"/>
                  </a:cubicBezTo>
                  <a:cubicBezTo>
                    <a:pt x="15" y="17"/>
                    <a:pt x="16" y="16"/>
                    <a:pt x="18" y="14"/>
                  </a:cubicBezTo>
                  <a:cubicBezTo>
                    <a:pt x="18" y="14"/>
                    <a:pt x="19" y="13"/>
                    <a:pt x="20" y="12"/>
                  </a:cubicBezTo>
                  <a:cubicBezTo>
                    <a:pt x="21" y="11"/>
                    <a:pt x="22" y="11"/>
                    <a:pt x="23" y="12"/>
                  </a:cubicBezTo>
                  <a:cubicBezTo>
                    <a:pt x="24" y="13"/>
                    <a:pt x="26" y="13"/>
                    <a:pt x="27" y="13"/>
                  </a:cubicBezTo>
                  <a:cubicBezTo>
                    <a:pt x="28" y="13"/>
                    <a:pt x="28" y="13"/>
                    <a:pt x="29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3" y="12"/>
                    <a:pt x="35" y="10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7"/>
                    <a:pt x="43" y="10"/>
                    <a:pt x="43" y="12"/>
                  </a:cubicBezTo>
                  <a:cubicBezTo>
                    <a:pt x="46" y="10"/>
                    <a:pt x="49" y="8"/>
                    <a:pt x="52" y="5"/>
                  </a:cubicBezTo>
                  <a:cubicBezTo>
                    <a:pt x="54" y="3"/>
                    <a:pt x="57" y="4"/>
                    <a:pt x="58" y="7"/>
                  </a:cubicBezTo>
                  <a:cubicBezTo>
                    <a:pt x="58" y="7"/>
                    <a:pt x="58" y="8"/>
                    <a:pt x="58" y="9"/>
                  </a:cubicBezTo>
                  <a:cubicBezTo>
                    <a:pt x="59" y="8"/>
                    <a:pt x="60" y="7"/>
                    <a:pt x="61" y="6"/>
                  </a:cubicBezTo>
                  <a:cubicBezTo>
                    <a:pt x="62" y="4"/>
                    <a:pt x="64" y="4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70" y="6"/>
                    <a:pt x="71" y="5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5" y="4"/>
                    <a:pt x="77" y="7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1" y="14"/>
                    <a:pt x="65" y="18"/>
                    <a:pt x="60" y="22"/>
                  </a:cubicBezTo>
                  <a:cubicBezTo>
                    <a:pt x="58" y="24"/>
                    <a:pt x="56" y="26"/>
                    <a:pt x="53" y="28"/>
                  </a:cubicBezTo>
                  <a:cubicBezTo>
                    <a:pt x="53" y="29"/>
                    <a:pt x="52" y="29"/>
                    <a:pt x="52" y="29"/>
                  </a:cubicBezTo>
                  <a:cubicBezTo>
                    <a:pt x="53" y="29"/>
                    <a:pt x="54" y="28"/>
                    <a:pt x="54" y="28"/>
                  </a:cubicBezTo>
                  <a:cubicBezTo>
                    <a:pt x="58" y="25"/>
                    <a:pt x="62" y="22"/>
                    <a:pt x="66" y="19"/>
                  </a:cubicBezTo>
                  <a:cubicBezTo>
                    <a:pt x="69" y="17"/>
                    <a:pt x="72" y="14"/>
                    <a:pt x="75" y="12"/>
                  </a:cubicBezTo>
                  <a:cubicBezTo>
                    <a:pt x="76" y="11"/>
                    <a:pt x="78" y="10"/>
                    <a:pt x="80" y="8"/>
                  </a:cubicBezTo>
                  <a:cubicBezTo>
                    <a:pt x="80" y="8"/>
                    <a:pt x="83" y="9"/>
                    <a:pt x="83" y="10"/>
                  </a:cubicBezTo>
                  <a:cubicBezTo>
                    <a:pt x="83" y="11"/>
                    <a:pt x="83" y="11"/>
                    <a:pt x="84" y="12"/>
                  </a:cubicBezTo>
                  <a:cubicBezTo>
                    <a:pt x="86" y="10"/>
                    <a:pt x="88" y="9"/>
                    <a:pt x="91" y="7"/>
                  </a:cubicBezTo>
                  <a:cubicBezTo>
                    <a:pt x="94" y="6"/>
                    <a:pt x="96" y="4"/>
                    <a:pt x="99" y="2"/>
                  </a:cubicBezTo>
                  <a:cubicBezTo>
                    <a:pt x="100" y="1"/>
                    <a:pt x="101" y="1"/>
                    <a:pt x="102" y="2"/>
                  </a:cubicBezTo>
                  <a:cubicBezTo>
                    <a:pt x="104" y="3"/>
                    <a:pt x="105" y="4"/>
                    <a:pt x="107" y="5"/>
                  </a:cubicBezTo>
                  <a:cubicBezTo>
                    <a:pt x="108" y="6"/>
                    <a:pt x="108" y="7"/>
                    <a:pt x="107" y="8"/>
                  </a:cubicBezTo>
                  <a:cubicBezTo>
                    <a:pt x="105" y="11"/>
                    <a:pt x="102" y="13"/>
                    <a:pt x="99" y="15"/>
                  </a:cubicBezTo>
                  <a:cubicBezTo>
                    <a:pt x="98" y="16"/>
                    <a:pt x="97" y="17"/>
                    <a:pt x="96" y="18"/>
                  </a:cubicBezTo>
                  <a:cubicBezTo>
                    <a:pt x="96" y="18"/>
                    <a:pt x="97" y="18"/>
                    <a:pt x="97" y="18"/>
                  </a:cubicBezTo>
                  <a:cubicBezTo>
                    <a:pt x="98" y="17"/>
                    <a:pt x="100" y="15"/>
                    <a:pt x="102" y="14"/>
                  </a:cubicBezTo>
                  <a:cubicBezTo>
                    <a:pt x="102" y="14"/>
                    <a:pt x="103" y="13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4" y="8"/>
                    <a:pt x="118" y="6"/>
                  </a:cubicBezTo>
                  <a:cubicBezTo>
                    <a:pt x="119" y="5"/>
                    <a:pt x="121" y="5"/>
                    <a:pt x="122" y="4"/>
                  </a:cubicBezTo>
                  <a:cubicBezTo>
                    <a:pt x="123" y="3"/>
                    <a:pt x="124" y="2"/>
                    <a:pt x="125" y="1"/>
                  </a:cubicBezTo>
                  <a:cubicBezTo>
                    <a:pt x="126" y="1"/>
                    <a:pt x="127" y="0"/>
                    <a:pt x="128" y="1"/>
                  </a:cubicBezTo>
                  <a:cubicBezTo>
                    <a:pt x="128" y="2"/>
                    <a:pt x="129" y="2"/>
                    <a:pt x="130" y="3"/>
                  </a:cubicBezTo>
                  <a:cubicBezTo>
                    <a:pt x="131" y="4"/>
                    <a:pt x="130" y="6"/>
                    <a:pt x="129" y="7"/>
                  </a:cubicBezTo>
                  <a:cubicBezTo>
                    <a:pt x="128" y="8"/>
                    <a:pt x="128" y="8"/>
                    <a:pt x="127" y="8"/>
                  </a:cubicBezTo>
                  <a:cubicBezTo>
                    <a:pt x="126" y="9"/>
                    <a:pt x="126" y="10"/>
                    <a:pt x="127" y="11"/>
                  </a:cubicBezTo>
                  <a:cubicBezTo>
                    <a:pt x="125" y="13"/>
                    <a:pt x="122" y="15"/>
                    <a:pt x="120" y="17"/>
                  </a:cubicBezTo>
                  <a:cubicBezTo>
                    <a:pt x="120" y="17"/>
                    <a:pt x="120" y="17"/>
                    <a:pt x="121" y="18"/>
                  </a:cubicBezTo>
                  <a:cubicBezTo>
                    <a:pt x="127" y="13"/>
                    <a:pt x="134" y="8"/>
                    <a:pt x="141" y="3"/>
                  </a:cubicBezTo>
                  <a:cubicBezTo>
                    <a:pt x="142" y="3"/>
                    <a:pt x="143" y="4"/>
                    <a:pt x="144" y="5"/>
                  </a:cubicBezTo>
                  <a:cubicBezTo>
                    <a:pt x="145" y="4"/>
                    <a:pt x="146" y="3"/>
                    <a:pt x="147" y="3"/>
                  </a:cubicBezTo>
                  <a:cubicBezTo>
                    <a:pt x="148" y="3"/>
                    <a:pt x="149" y="3"/>
                    <a:pt x="149" y="4"/>
                  </a:cubicBezTo>
                  <a:cubicBezTo>
                    <a:pt x="150" y="5"/>
                    <a:pt x="150" y="5"/>
                    <a:pt x="151" y="6"/>
                  </a:cubicBezTo>
                  <a:cubicBezTo>
                    <a:pt x="152" y="5"/>
                    <a:pt x="154" y="3"/>
                    <a:pt x="156" y="2"/>
                  </a:cubicBezTo>
                  <a:cubicBezTo>
                    <a:pt x="157" y="3"/>
                    <a:pt x="158" y="4"/>
                    <a:pt x="160" y="6"/>
                  </a:cubicBezTo>
                  <a:cubicBezTo>
                    <a:pt x="160" y="5"/>
                    <a:pt x="161" y="5"/>
                    <a:pt x="161" y="4"/>
                  </a:cubicBezTo>
                  <a:cubicBezTo>
                    <a:pt x="162" y="3"/>
                    <a:pt x="163" y="3"/>
                    <a:pt x="164" y="4"/>
                  </a:cubicBezTo>
                  <a:cubicBezTo>
                    <a:pt x="165" y="5"/>
                    <a:pt x="166" y="6"/>
                    <a:pt x="166" y="8"/>
                  </a:cubicBezTo>
                  <a:cubicBezTo>
                    <a:pt x="166" y="8"/>
                    <a:pt x="166" y="9"/>
                    <a:pt x="166" y="9"/>
                  </a:cubicBezTo>
                  <a:cubicBezTo>
                    <a:pt x="169" y="8"/>
                    <a:pt x="171" y="8"/>
                    <a:pt x="173" y="7"/>
                  </a:cubicBezTo>
                  <a:cubicBezTo>
                    <a:pt x="173" y="7"/>
                    <a:pt x="174" y="6"/>
                    <a:pt x="174" y="6"/>
                  </a:cubicBezTo>
                  <a:cubicBezTo>
                    <a:pt x="175" y="5"/>
                    <a:pt x="175" y="5"/>
                    <a:pt x="176" y="5"/>
                  </a:cubicBezTo>
                  <a:cubicBezTo>
                    <a:pt x="178" y="5"/>
                    <a:pt x="180" y="7"/>
                    <a:pt x="180" y="9"/>
                  </a:cubicBezTo>
                  <a:cubicBezTo>
                    <a:pt x="180" y="10"/>
                    <a:pt x="179" y="10"/>
                    <a:pt x="179" y="11"/>
                  </a:cubicBezTo>
                  <a:cubicBezTo>
                    <a:pt x="181" y="9"/>
                    <a:pt x="183" y="8"/>
                    <a:pt x="185" y="6"/>
                  </a:cubicBezTo>
                  <a:cubicBezTo>
                    <a:pt x="185" y="5"/>
                    <a:pt x="186" y="4"/>
                    <a:pt x="187" y="4"/>
                  </a:cubicBezTo>
                  <a:cubicBezTo>
                    <a:pt x="188" y="5"/>
                    <a:pt x="190" y="5"/>
                    <a:pt x="190" y="7"/>
                  </a:cubicBezTo>
                  <a:cubicBezTo>
                    <a:pt x="190" y="7"/>
                    <a:pt x="190" y="7"/>
                    <a:pt x="191" y="8"/>
                  </a:cubicBezTo>
                  <a:cubicBezTo>
                    <a:pt x="192" y="9"/>
                    <a:pt x="194" y="11"/>
                    <a:pt x="195" y="13"/>
                  </a:cubicBezTo>
                  <a:cubicBezTo>
                    <a:pt x="192" y="17"/>
                    <a:pt x="189" y="20"/>
                    <a:pt x="186" y="24"/>
                  </a:cubicBezTo>
                  <a:cubicBezTo>
                    <a:pt x="186" y="24"/>
                    <a:pt x="186" y="24"/>
                    <a:pt x="187" y="25"/>
                  </a:cubicBezTo>
                  <a:cubicBezTo>
                    <a:pt x="188" y="24"/>
                    <a:pt x="189" y="23"/>
                    <a:pt x="190" y="22"/>
                  </a:cubicBezTo>
                  <a:cubicBezTo>
                    <a:pt x="190" y="22"/>
                    <a:pt x="191" y="21"/>
                    <a:pt x="192" y="22"/>
                  </a:cubicBezTo>
                  <a:cubicBezTo>
                    <a:pt x="195" y="23"/>
                    <a:pt x="196" y="25"/>
                    <a:pt x="194" y="28"/>
                  </a:cubicBezTo>
                  <a:cubicBezTo>
                    <a:pt x="194" y="29"/>
                    <a:pt x="193" y="30"/>
                    <a:pt x="192" y="31"/>
                  </a:cubicBezTo>
                  <a:cubicBezTo>
                    <a:pt x="192" y="31"/>
                    <a:pt x="192" y="31"/>
                    <a:pt x="192" y="32"/>
                  </a:cubicBezTo>
                  <a:cubicBezTo>
                    <a:pt x="193" y="31"/>
                    <a:pt x="194" y="30"/>
                    <a:pt x="195" y="30"/>
                  </a:cubicBezTo>
                  <a:cubicBezTo>
                    <a:pt x="197" y="28"/>
                    <a:pt x="199" y="28"/>
                    <a:pt x="200" y="30"/>
                  </a:cubicBezTo>
                  <a:cubicBezTo>
                    <a:pt x="201" y="31"/>
                    <a:pt x="201" y="31"/>
                    <a:pt x="202" y="32"/>
                  </a:cubicBezTo>
                  <a:cubicBezTo>
                    <a:pt x="199" y="36"/>
                    <a:pt x="196" y="40"/>
                    <a:pt x="193" y="44"/>
                  </a:cubicBezTo>
                  <a:cubicBezTo>
                    <a:pt x="191" y="46"/>
                    <a:pt x="191" y="47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8"/>
                    <a:pt x="195" y="46"/>
                    <a:pt x="196" y="46"/>
                  </a:cubicBezTo>
                  <a:cubicBezTo>
                    <a:pt x="197" y="47"/>
                    <a:pt x="198" y="48"/>
                    <a:pt x="199" y="49"/>
                  </a:cubicBezTo>
                  <a:cubicBezTo>
                    <a:pt x="200" y="50"/>
                    <a:pt x="199" y="51"/>
                    <a:pt x="199" y="52"/>
                  </a:cubicBezTo>
                  <a:cubicBezTo>
                    <a:pt x="197" y="54"/>
                    <a:pt x="196" y="56"/>
                    <a:pt x="194" y="58"/>
                  </a:cubicBezTo>
                  <a:cubicBezTo>
                    <a:pt x="194" y="58"/>
                    <a:pt x="194" y="59"/>
                    <a:pt x="194" y="59"/>
                  </a:cubicBezTo>
                  <a:cubicBezTo>
                    <a:pt x="195" y="59"/>
                    <a:pt x="195" y="58"/>
                    <a:pt x="195" y="58"/>
                  </a:cubicBezTo>
                  <a:cubicBezTo>
                    <a:pt x="196" y="56"/>
                    <a:pt x="198" y="56"/>
                    <a:pt x="199" y="58"/>
                  </a:cubicBezTo>
                  <a:cubicBezTo>
                    <a:pt x="202" y="61"/>
                    <a:pt x="201" y="61"/>
                    <a:pt x="199" y="63"/>
                  </a:cubicBezTo>
                  <a:cubicBezTo>
                    <a:pt x="198" y="65"/>
                    <a:pt x="197" y="67"/>
                    <a:pt x="195" y="68"/>
                  </a:cubicBezTo>
                  <a:cubicBezTo>
                    <a:pt x="198" y="69"/>
                    <a:pt x="198" y="71"/>
                    <a:pt x="199" y="72"/>
                  </a:cubicBezTo>
                  <a:cubicBezTo>
                    <a:pt x="199" y="72"/>
                    <a:pt x="199" y="73"/>
                    <a:pt x="199" y="74"/>
                  </a:cubicBezTo>
                  <a:cubicBezTo>
                    <a:pt x="197" y="77"/>
                    <a:pt x="195" y="80"/>
                    <a:pt x="194" y="83"/>
                  </a:cubicBezTo>
                  <a:cubicBezTo>
                    <a:pt x="193" y="83"/>
                    <a:pt x="193" y="84"/>
                    <a:pt x="193" y="85"/>
                  </a:cubicBezTo>
                  <a:cubicBezTo>
                    <a:pt x="193" y="86"/>
                    <a:pt x="193" y="87"/>
                    <a:pt x="192" y="88"/>
                  </a:cubicBezTo>
                  <a:cubicBezTo>
                    <a:pt x="191" y="88"/>
                    <a:pt x="191" y="89"/>
                    <a:pt x="191" y="89"/>
                  </a:cubicBezTo>
                  <a:cubicBezTo>
                    <a:pt x="191" y="90"/>
                    <a:pt x="192" y="90"/>
                    <a:pt x="192" y="90"/>
                  </a:cubicBezTo>
                  <a:cubicBezTo>
                    <a:pt x="194" y="91"/>
                    <a:pt x="195" y="93"/>
                    <a:pt x="194" y="95"/>
                  </a:cubicBezTo>
                  <a:cubicBezTo>
                    <a:pt x="193" y="97"/>
                    <a:pt x="192" y="99"/>
                    <a:pt x="191" y="101"/>
                  </a:cubicBezTo>
                  <a:cubicBezTo>
                    <a:pt x="192" y="101"/>
                    <a:pt x="193" y="101"/>
                    <a:pt x="194" y="100"/>
                  </a:cubicBezTo>
                  <a:cubicBezTo>
                    <a:pt x="195" y="99"/>
                    <a:pt x="196" y="100"/>
                    <a:pt x="197" y="100"/>
                  </a:cubicBezTo>
                  <a:cubicBezTo>
                    <a:pt x="198" y="100"/>
                    <a:pt x="199" y="101"/>
                    <a:pt x="199" y="102"/>
                  </a:cubicBezTo>
                  <a:cubicBezTo>
                    <a:pt x="200" y="104"/>
                    <a:pt x="199" y="106"/>
                    <a:pt x="198" y="107"/>
                  </a:cubicBezTo>
                  <a:cubicBezTo>
                    <a:pt x="200" y="108"/>
                    <a:pt x="201" y="109"/>
                    <a:pt x="200" y="111"/>
                  </a:cubicBezTo>
                  <a:cubicBezTo>
                    <a:pt x="200" y="113"/>
                    <a:pt x="199" y="114"/>
                    <a:pt x="197" y="116"/>
                  </a:cubicBezTo>
                  <a:cubicBezTo>
                    <a:pt x="198" y="116"/>
                    <a:pt x="199" y="117"/>
                    <a:pt x="200" y="117"/>
                  </a:cubicBezTo>
                  <a:cubicBezTo>
                    <a:pt x="202" y="118"/>
                    <a:pt x="202" y="120"/>
                    <a:pt x="201" y="122"/>
                  </a:cubicBezTo>
                  <a:cubicBezTo>
                    <a:pt x="199" y="124"/>
                    <a:pt x="198" y="126"/>
                    <a:pt x="196" y="128"/>
                  </a:cubicBezTo>
                  <a:cubicBezTo>
                    <a:pt x="198" y="129"/>
                    <a:pt x="201" y="129"/>
                    <a:pt x="200" y="131"/>
                  </a:cubicBezTo>
                  <a:cubicBezTo>
                    <a:pt x="200" y="133"/>
                    <a:pt x="199" y="135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9" y="137"/>
                    <a:pt x="200" y="137"/>
                    <a:pt x="200" y="138"/>
                  </a:cubicBezTo>
                  <a:cubicBezTo>
                    <a:pt x="201" y="140"/>
                    <a:pt x="201" y="141"/>
                    <a:pt x="200" y="143"/>
                  </a:cubicBezTo>
                  <a:cubicBezTo>
                    <a:pt x="200" y="144"/>
                    <a:pt x="199" y="144"/>
                    <a:pt x="199" y="145"/>
                  </a:cubicBezTo>
                  <a:cubicBezTo>
                    <a:pt x="198" y="146"/>
                    <a:pt x="198" y="146"/>
                    <a:pt x="199" y="146"/>
                  </a:cubicBezTo>
                  <a:cubicBezTo>
                    <a:pt x="201" y="149"/>
                    <a:pt x="199" y="152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8" y="156"/>
                    <a:pt x="198" y="159"/>
                    <a:pt x="199" y="161"/>
                  </a:cubicBezTo>
                  <a:cubicBezTo>
                    <a:pt x="199" y="162"/>
                    <a:pt x="198" y="163"/>
                    <a:pt x="197" y="164"/>
                  </a:cubicBezTo>
                  <a:cubicBezTo>
                    <a:pt x="195" y="166"/>
                    <a:pt x="193" y="169"/>
                    <a:pt x="190" y="171"/>
                  </a:cubicBezTo>
                  <a:cubicBezTo>
                    <a:pt x="188" y="173"/>
                    <a:pt x="186" y="175"/>
                    <a:pt x="184" y="176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1" y="176"/>
                    <a:pt x="181" y="177"/>
                    <a:pt x="180" y="178"/>
                  </a:cubicBezTo>
                  <a:cubicBezTo>
                    <a:pt x="179" y="178"/>
                    <a:pt x="178" y="179"/>
                    <a:pt x="177" y="178"/>
                  </a:cubicBezTo>
                  <a:cubicBezTo>
                    <a:pt x="176" y="177"/>
                    <a:pt x="175" y="176"/>
                    <a:pt x="174" y="176"/>
                  </a:cubicBezTo>
                  <a:cubicBezTo>
                    <a:pt x="173" y="177"/>
                    <a:pt x="172" y="178"/>
                    <a:pt x="171" y="179"/>
                  </a:cubicBezTo>
                  <a:cubicBezTo>
                    <a:pt x="170" y="181"/>
                    <a:pt x="169" y="181"/>
                    <a:pt x="167" y="180"/>
                  </a:cubicBezTo>
                  <a:cubicBezTo>
                    <a:pt x="166" y="179"/>
                    <a:pt x="165" y="178"/>
                    <a:pt x="165" y="176"/>
                  </a:cubicBezTo>
                  <a:cubicBezTo>
                    <a:pt x="164" y="176"/>
                    <a:pt x="163" y="177"/>
                    <a:pt x="162" y="177"/>
                  </a:cubicBezTo>
                  <a:cubicBezTo>
                    <a:pt x="161" y="177"/>
                    <a:pt x="160" y="176"/>
                    <a:pt x="159" y="176"/>
                  </a:cubicBezTo>
                  <a:cubicBezTo>
                    <a:pt x="158" y="175"/>
                    <a:pt x="158" y="175"/>
                    <a:pt x="157" y="176"/>
                  </a:cubicBezTo>
                  <a:cubicBezTo>
                    <a:pt x="155" y="176"/>
                    <a:pt x="154" y="176"/>
                    <a:pt x="153" y="175"/>
                  </a:cubicBezTo>
                  <a:cubicBezTo>
                    <a:pt x="153" y="175"/>
                    <a:pt x="152" y="174"/>
                    <a:pt x="152" y="175"/>
                  </a:cubicBezTo>
                  <a:cubicBezTo>
                    <a:pt x="150" y="175"/>
                    <a:pt x="149" y="175"/>
                    <a:pt x="148" y="174"/>
                  </a:cubicBezTo>
                  <a:cubicBezTo>
                    <a:pt x="147" y="174"/>
                    <a:pt x="146" y="174"/>
                    <a:pt x="146" y="174"/>
                  </a:cubicBezTo>
                  <a:cubicBezTo>
                    <a:pt x="144" y="176"/>
                    <a:pt x="143" y="177"/>
                    <a:pt x="140" y="175"/>
                  </a:cubicBezTo>
                  <a:cubicBezTo>
                    <a:pt x="140" y="175"/>
                    <a:pt x="139" y="175"/>
                    <a:pt x="138" y="175"/>
                  </a:cubicBezTo>
                  <a:cubicBezTo>
                    <a:pt x="137" y="175"/>
                    <a:pt x="137" y="175"/>
                    <a:pt x="136" y="175"/>
                  </a:cubicBezTo>
                  <a:cubicBezTo>
                    <a:pt x="135" y="177"/>
                    <a:pt x="134" y="177"/>
                    <a:pt x="132" y="176"/>
                  </a:cubicBezTo>
                  <a:cubicBezTo>
                    <a:pt x="132" y="176"/>
                    <a:pt x="131" y="176"/>
                    <a:pt x="130" y="176"/>
                  </a:cubicBezTo>
                  <a:cubicBezTo>
                    <a:pt x="128" y="178"/>
                    <a:pt x="128" y="178"/>
                    <a:pt x="126" y="177"/>
                  </a:cubicBezTo>
                  <a:close/>
                  <a:moveTo>
                    <a:pt x="48" y="157"/>
                  </a:moveTo>
                  <a:cubicBezTo>
                    <a:pt x="48" y="157"/>
                    <a:pt x="48" y="157"/>
                    <a:pt x="47" y="156"/>
                  </a:cubicBezTo>
                  <a:cubicBezTo>
                    <a:pt x="45" y="159"/>
                    <a:pt x="43" y="161"/>
                    <a:pt x="41" y="163"/>
                  </a:cubicBezTo>
                  <a:cubicBezTo>
                    <a:pt x="41" y="163"/>
                    <a:pt x="42" y="163"/>
                    <a:pt x="42" y="163"/>
                  </a:cubicBezTo>
                  <a:cubicBezTo>
                    <a:pt x="44" y="161"/>
                    <a:pt x="45" y="160"/>
                    <a:pt x="47" y="158"/>
                  </a:cubicBezTo>
                  <a:cubicBezTo>
                    <a:pt x="48" y="158"/>
                    <a:pt x="48" y="157"/>
                    <a:pt x="48" y="157"/>
                  </a:cubicBezTo>
                  <a:close/>
                  <a:moveTo>
                    <a:pt x="21" y="127"/>
                  </a:moveTo>
                  <a:cubicBezTo>
                    <a:pt x="21" y="127"/>
                    <a:pt x="21" y="127"/>
                    <a:pt x="21" y="128"/>
                  </a:cubicBezTo>
                  <a:cubicBezTo>
                    <a:pt x="23" y="126"/>
                    <a:pt x="24" y="125"/>
                    <a:pt x="26" y="124"/>
                  </a:cubicBezTo>
                  <a:cubicBezTo>
                    <a:pt x="26" y="123"/>
                    <a:pt x="26" y="123"/>
                    <a:pt x="26" y="121"/>
                  </a:cubicBezTo>
                  <a:cubicBezTo>
                    <a:pt x="24" y="123"/>
                    <a:pt x="23" y="125"/>
                    <a:pt x="21" y="127"/>
                  </a:cubicBezTo>
                  <a:close/>
                  <a:moveTo>
                    <a:pt x="69" y="24"/>
                  </a:moveTo>
                  <a:cubicBezTo>
                    <a:pt x="67" y="25"/>
                    <a:pt x="68" y="27"/>
                    <a:pt x="68" y="28"/>
                  </a:cubicBezTo>
                  <a:cubicBezTo>
                    <a:pt x="69" y="27"/>
                    <a:pt x="70" y="26"/>
                    <a:pt x="69" y="2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441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8835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325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7672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2093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6507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092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534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solidFill>
                  <a:srgbClr val="002776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00454" y="1466033"/>
              <a:ext cx="23762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Ein</a:t>
              </a:r>
              <a:r>
                <a:rPr lang="en-US" sz="1400" dirty="0" smtClean="0">
                  <a:solidFill>
                    <a:schemeClr val="bg1"/>
                  </a:solidFill>
                </a:rPr>
                <a:t> von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jeder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republikani</a:t>
              </a:r>
              <a:r>
                <a:rPr lang="en-US" sz="1400" dirty="0" smtClean="0">
                  <a:solidFill>
                    <a:schemeClr val="bg1"/>
                  </a:solidFill>
                </a:rPr>
                <a:t>-</a:t>
              </a:r>
            </a:p>
            <a:p>
              <a:r>
                <a:rPr lang="en-US" sz="1400" dirty="0" err="1" smtClean="0">
                  <a:solidFill>
                    <a:schemeClr val="bg1"/>
                  </a:solidFill>
                </a:rPr>
                <a:t>schen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Regierung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verwendeter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Begriff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78509" y="2060848"/>
            <a:ext cx="417746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Die </a:t>
            </a:r>
            <a:r>
              <a:rPr lang="en-US" sz="1200" dirty="0" err="1" smtClean="0">
                <a:solidFill>
                  <a:schemeClr val="tx2"/>
                </a:solidFill>
              </a:rPr>
              <a:t>Französiche</a:t>
            </a:r>
            <a:r>
              <a:rPr lang="en-US" sz="1200" dirty="0" smtClean="0">
                <a:solidFill>
                  <a:schemeClr val="tx2"/>
                </a:solidFill>
              </a:rPr>
              <a:t> Revolution von 1848 </a:t>
            </a:r>
            <a:r>
              <a:rPr lang="en-US" sz="1200" dirty="0" err="1" smtClean="0">
                <a:solidFill>
                  <a:schemeClr val="tx2"/>
                </a:solidFill>
              </a:rPr>
              <a:t>errichtet</a:t>
            </a:r>
            <a:r>
              <a:rPr lang="en-US" sz="1200" dirty="0" smtClean="0">
                <a:solidFill>
                  <a:schemeClr val="tx2"/>
                </a:solidFill>
              </a:rPr>
              <a:t> die 2. </a:t>
            </a:r>
            <a:r>
              <a:rPr lang="en-US" sz="1200" dirty="0" err="1" smtClean="0">
                <a:solidFill>
                  <a:schemeClr val="tx2"/>
                </a:solidFill>
              </a:rPr>
              <a:t>Republik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Das </a:t>
            </a:r>
            <a:r>
              <a:rPr lang="en-US" sz="1200" dirty="0" err="1" smtClean="0">
                <a:solidFill>
                  <a:schemeClr val="tx2"/>
                </a:solidFill>
              </a:rPr>
              <a:t>Ziel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dieser</a:t>
            </a:r>
            <a:r>
              <a:rPr lang="en-US" sz="1200" dirty="0" smtClean="0">
                <a:solidFill>
                  <a:schemeClr val="tx2"/>
                </a:solidFill>
              </a:rPr>
              <a:t> Revolution </a:t>
            </a:r>
            <a:r>
              <a:rPr lang="en-US" sz="1200" dirty="0" err="1" smtClean="0">
                <a:solidFill>
                  <a:schemeClr val="tx2"/>
                </a:solidFill>
              </a:rPr>
              <a:t>ist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eher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soziales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als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ploitisches</a:t>
            </a:r>
            <a:r>
              <a:rPr lang="en-US" sz="1200" dirty="0" smtClean="0">
                <a:solidFill>
                  <a:schemeClr val="tx2"/>
                </a:solidFill>
              </a:rPr>
              <a:t>. </a:t>
            </a:r>
            <a:r>
              <a:rPr lang="en-US" sz="1200" dirty="0" err="1" smtClean="0">
                <a:solidFill>
                  <a:schemeClr val="tx2"/>
                </a:solidFill>
              </a:rPr>
              <a:t>Protestierende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aus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mit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industriellen</a:t>
            </a:r>
            <a:r>
              <a:rPr lang="en-US" sz="1200" dirty="0" smtClean="0">
                <a:solidFill>
                  <a:schemeClr val="tx2"/>
                </a:solidFill>
              </a:rPr>
              <a:t> Revolution </a:t>
            </a:r>
            <a:r>
              <a:rPr lang="en-US" sz="1200" dirty="0" err="1" smtClean="0">
                <a:solidFill>
                  <a:schemeClr val="tx2"/>
                </a:solidFill>
              </a:rPr>
              <a:t>entstandenen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neuen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Arbeiterklasse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kämpfen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für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bessere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Lage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Als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Konsequenz</a:t>
            </a:r>
            <a:r>
              <a:rPr lang="en-US" sz="1200" dirty="0" smtClean="0">
                <a:solidFill>
                  <a:schemeClr val="tx2"/>
                </a:solidFill>
              </a:rPr>
              <a:t> hat die 2. </a:t>
            </a:r>
            <a:r>
              <a:rPr lang="en-US" sz="1200" dirty="0" err="1" smtClean="0">
                <a:solidFill>
                  <a:schemeClr val="tx2"/>
                </a:solidFill>
              </a:rPr>
              <a:t>Republik</a:t>
            </a:r>
            <a:r>
              <a:rPr lang="en-US" sz="1200" dirty="0" smtClean="0">
                <a:solidFill>
                  <a:schemeClr val="tx2"/>
                </a:solidFill>
              </a:rPr>
              <a:t> den </a:t>
            </a:r>
            <a:r>
              <a:rPr lang="en-US" sz="1200" dirty="0" err="1" smtClean="0">
                <a:solidFill>
                  <a:schemeClr val="tx2"/>
                </a:solidFill>
              </a:rPr>
              <a:t>Begriff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wiederbelebt</a:t>
            </a:r>
            <a:r>
              <a:rPr lang="en-US" sz="1200" dirty="0" smtClean="0">
                <a:solidFill>
                  <a:schemeClr val="tx2"/>
                </a:solidFill>
              </a:rPr>
              <a:t>. Die </a:t>
            </a:r>
            <a:r>
              <a:rPr lang="en-US" sz="1200" dirty="0" err="1" smtClean="0">
                <a:solidFill>
                  <a:schemeClr val="tx2"/>
                </a:solidFill>
              </a:rPr>
              <a:t>Verfassung</a:t>
            </a:r>
            <a:r>
              <a:rPr lang="en-US" sz="1200" dirty="0" smtClean="0">
                <a:solidFill>
                  <a:schemeClr val="tx2"/>
                </a:solidFill>
              </a:rPr>
              <a:t> des </a:t>
            </a:r>
            <a:r>
              <a:rPr lang="en-US" sz="1200" dirty="0" err="1" smtClean="0">
                <a:solidFill>
                  <a:schemeClr val="tx2"/>
                </a:solidFill>
              </a:rPr>
              <a:t>neuen</a:t>
            </a:r>
            <a:r>
              <a:rPr lang="en-US" sz="1200" dirty="0" smtClean="0">
                <a:solidFill>
                  <a:schemeClr val="tx2"/>
                </a:solidFill>
              </a:rPr>
              <a:t> Regimes </a:t>
            </a:r>
            <a:r>
              <a:rPr lang="en-US" sz="1200" dirty="0" err="1" smtClean="0">
                <a:solidFill>
                  <a:schemeClr val="tx2"/>
                </a:solidFill>
              </a:rPr>
              <a:t>stellt</a:t>
            </a:r>
            <a:r>
              <a:rPr lang="en-US" sz="1200" dirty="0" smtClean="0">
                <a:solidFill>
                  <a:schemeClr val="tx2"/>
                </a:solidFill>
              </a:rPr>
              <a:t> fest, </a:t>
            </a:r>
            <a:r>
              <a:rPr lang="en-US" sz="1200" dirty="0" err="1" smtClean="0">
                <a:solidFill>
                  <a:schemeClr val="tx2"/>
                </a:solidFill>
              </a:rPr>
              <a:t>dass</a:t>
            </a:r>
            <a:r>
              <a:rPr lang="en-US" sz="1200" dirty="0" smtClean="0">
                <a:solidFill>
                  <a:schemeClr val="tx2"/>
                </a:solidFill>
              </a:rPr>
              <a:t> “</a:t>
            </a:r>
            <a:r>
              <a:rPr lang="en-US" sz="1200" b="1" dirty="0" smtClean="0">
                <a:solidFill>
                  <a:schemeClr val="tx2"/>
                </a:solidFill>
              </a:rPr>
              <a:t>das Motto der </a:t>
            </a:r>
            <a:r>
              <a:rPr lang="en-US" sz="1200" b="1" dirty="0" err="1" smtClean="0">
                <a:solidFill>
                  <a:schemeClr val="tx2"/>
                </a:solidFill>
              </a:rPr>
              <a:t>Republik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Frankreich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Freiheit</a:t>
            </a:r>
            <a:r>
              <a:rPr lang="en-US" sz="1200" b="1" dirty="0" smtClean="0">
                <a:solidFill>
                  <a:schemeClr val="tx2"/>
                </a:solidFill>
              </a:rPr>
              <a:t>, </a:t>
            </a:r>
            <a:r>
              <a:rPr lang="en-US" sz="1200" b="1" dirty="0" err="1" smtClean="0">
                <a:solidFill>
                  <a:schemeClr val="tx2"/>
                </a:solidFill>
              </a:rPr>
              <a:t>Gleichheit</a:t>
            </a:r>
            <a:r>
              <a:rPr lang="en-US" sz="1200" b="1" dirty="0" smtClean="0">
                <a:solidFill>
                  <a:schemeClr val="tx2"/>
                </a:solidFill>
              </a:rPr>
              <a:t>, </a:t>
            </a:r>
            <a:r>
              <a:rPr lang="en-US" sz="1200" b="1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ist</a:t>
            </a:r>
            <a:r>
              <a:rPr lang="en-US" sz="1200" b="1" dirty="0" smtClean="0">
                <a:solidFill>
                  <a:schemeClr val="tx2"/>
                </a:solidFill>
              </a:rPr>
              <a:t>”</a:t>
            </a:r>
            <a:r>
              <a:rPr lang="en-US" sz="1200" dirty="0" smtClean="0">
                <a:solidFill>
                  <a:schemeClr val="tx2"/>
                </a:solidFill>
              </a:rPr>
              <a:t>. </a:t>
            </a:r>
            <a:r>
              <a:rPr lang="en-US" sz="1200" dirty="0" err="1" smtClean="0">
                <a:solidFill>
                  <a:schemeClr val="tx2"/>
                </a:solidFill>
              </a:rPr>
              <a:t>Zum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ersten</a:t>
            </a:r>
            <a:r>
              <a:rPr lang="en-US" sz="1200" dirty="0" smtClean="0">
                <a:solidFill>
                  <a:schemeClr val="tx2"/>
                </a:solidFill>
              </a:rPr>
              <a:t> Mal </a:t>
            </a:r>
            <a:r>
              <a:rPr lang="en-US" sz="1200" dirty="0" err="1" smtClean="0">
                <a:solidFill>
                  <a:schemeClr val="tx2"/>
                </a:solidFill>
              </a:rPr>
              <a:t>wird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diese</a:t>
            </a:r>
            <a:r>
              <a:rPr lang="en-US" sz="1200" dirty="0" smtClean="0">
                <a:solidFill>
                  <a:schemeClr val="tx2"/>
                </a:solidFill>
              </a:rPr>
              <a:t> Motto in </a:t>
            </a:r>
            <a:r>
              <a:rPr lang="en-US" sz="1200" dirty="0" err="1" smtClean="0">
                <a:solidFill>
                  <a:schemeClr val="tx2"/>
                </a:solidFill>
              </a:rPr>
              <a:t>einer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französischen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Verfassung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erwähnt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782" y="1176381"/>
            <a:ext cx="4476750" cy="29813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8508" y="4494019"/>
            <a:ext cx="87262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dirty="0" err="1" smtClean="0">
                <a:solidFill>
                  <a:schemeClr val="tx2"/>
                </a:solidFill>
              </a:rPr>
              <a:t>Ein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Dekret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präzisiert</a:t>
            </a:r>
            <a:r>
              <a:rPr lang="en-US" sz="1200" dirty="0" smtClean="0">
                <a:solidFill>
                  <a:schemeClr val="tx2"/>
                </a:solidFill>
              </a:rPr>
              <a:t>: “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ist</a:t>
            </a:r>
            <a:r>
              <a:rPr lang="en-US" sz="1200" dirty="0" smtClean="0">
                <a:solidFill>
                  <a:schemeClr val="tx2"/>
                </a:solidFill>
              </a:rPr>
              <a:t> die </a:t>
            </a:r>
            <a:r>
              <a:rPr lang="en-US" sz="1200" dirty="0" err="1" smtClean="0">
                <a:solidFill>
                  <a:schemeClr val="tx2"/>
                </a:solidFill>
              </a:rPr>
              <a:t>Herrschaft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Liebe</a:t>
            </a:r>
            <a:r>
              <a:rPr lang="en-US" sz="1200" dirty="0" smtClean="0">
                <a:solidFill>
                  <a:schemeClr val="tx2"/>
                </a:solidFill>
              </a:rPr>
              <a:t>.” und </a:t>
            </a:r>
            <a:r>
              <a:rPr lang="en-US" sz="1200" dirty="0" err="1" smtClean="0">
                <a:solidFill>
                  <a:schemeClr val="tx2"/>
                </a:solidFill>
              </a:rPr>
              <a:t>stellt</a:t>
            </a:r>
            <a:r>
              <a:rPr lang="en-US" sz="1200" dirty="0" smtClean="0">
                <a:solidFill>
                  <a:schemeClr val="tx2"/>
                </a:solidFill>
              </a:rPr>
              <a:t> fest: </a:t>
            </a:r>
            <a:r>
              <a:rPr lang="en-US" sz="1200" dirty="0" smtClean="0">
                <a:solidFill>
                  <a:schemeClr val="tx2"/>
                </a:solidFill>
              </a:rPr>
              <a:t>“</a:t>
            </a:r>
            <a:r>
              <a:rPr lang="en-US" sz="1200" i="1" dirty="0" err="1" smtClean="0">
                <a:solidFill>
                  <a:schemeClr val="tx2"/>
                </a:solidFill>
              </a:rPr>
              <a:t>Abschaffung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aller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Privilegien</a:t>
            </a:r>
            <a:r>
              <a:rPr lang="en-US" sz="1200" i="1" dirty="0" smtClean="0">
                <a:solidFill>
                  <a:schemeClr val="tx2"/>
                </a:solidFill>
              </a:rPr>
              <a:t>, </a:t>
            </a:r>
            <a:r>
              <a:rPr lang="en-US" sz="1200" i="1" dirty="0" err="1" smtClean="0">
                <a:solidFill>
                  <a:schemeClr val="tx2"/>
                </a:solidFill>
              </a:rPr>
              <a:t>Verteilen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smtClean="0">
                <a:solidFill>
                  <a:schemeClr val="tx2"/>
                </a:solidFill>
              </a:rPr>
              <a:t>der </a:t>
            </a:r>
            <a:r>
              <a:rPr lang="en-US" sz="1200" i="1" dirty="0" err="1" smtClean="0">
                <a:solidFill>
                  <a:schemeClr val="tx2"/>
                </a:solidFill>
              </a:rPr>
              <a:t>Einkommensteuern</a:t>
            </a:r>
            <a:r>
              <a:rPr lang="en-US" sz="1200" i="1" dirty="0" smtClean="0">
                <a:solidFill>
                  <a:schemeClr val="tx2"/>
                </a:solidFill>
              </a:rPr>
              <a:t>, </a:t>
            </a:r>
            <a:r>
              <a:rPr lang="en-US" sz="1200" i="1" dirty="0" err="1" smtClean="0">
                <a:solidFill>
                  <a:schemeClr val="tx2"/>
                </a:solidFill>
              </a:rPr>
              <a:t>ein</a:t>
            </a:r>
            <a:r>
              <a:rPr lang="en-US" sz="1200" i="1" dirty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proportionales</a:t>
            </a:r>
            <a:r>
              <a:rPr lang="en-US" sz="1200" i="1" dirty="0" smtClean="0">
                <a:solidFill>
                  <a:schemeClr val="tx2"/>
                </a:solidFill>
              </a:rPr>
              <a:t> und progressives </a:t>
            </a:r>
            <a:r>
              <a:rPr lang="en-US" sz="1200" i="1" dirty="0" err="1" smtClean="0">
                <a:solidFill>
                  <a:schemeClr val="tx2"/>
                </a:solidFill>
              </a:rPr>
              <a:t>Erbrecht</a:t>
            </a:r>
            <a:r>
              <a:rPr lang="en-US" sz="1200" i="1" dirty="0" smtClean="0">
                <a:solidFill>
                  <a:schemeClr val="tx2"/>
                </a:solidFill>
              </a:rPr>
              <a:t>, ... </a:t>
            </a:r>
            <a:r>
              <a:rPr lang="en-US" sz="1200" i="1" dirty="0" err="1">
                <a:solidFill>
                  <a:schemeClr val="tx2"/>
                </a:solidFill>
              </a:rPr>
              <a:t>g</a:t>
            </a:r>
            <a:r>
              <a:rPr lang="en-US" sz="1200" i="1" dirty="0" err="1" smtClean="0">
                <a:solidFill>
                  <a:schemeClr val="tx2"/>
                </a:solidFill>
              </a:rPr>
              <a:t>leicher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Militärdienst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für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alle</a:t>
            </a:r>
            <a:r>
              <a:rPr lang="en-US" sz="1200" i="1" dirty="0" smtClean="0">
                <a:solidFill>
                  <a:schemeClr val="tx2"/>
                </a:solidFill>
              </a:rPr>
              <a:t>, </a:t>
            </a:r>
            <a:r>
              <a:rPr lang="en-US" sz="1200" i="1" dirty="0" err="1" smtClean="0">
                <a:solidFill>
                  <a:schemeClr val="tx2"/>
                </a:solidFill>
              </a:rPr>
              <a:t>gleiche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Bildung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für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alle</a:t>
            </a:r>
            <a:r>
              <a:rPr lang="en-US" sz="1200" i="1" dirty="0" smtClean="0">
                <a:solidFill>
                  <a:schemeClr val="tx2"/>
                </a:solidFill>
              </a:rPr>
              <a:t>, </a:t>
            </a:r>
            <a:r>
              <a:rPr lang="en-US" sz="1200" i="1" dirty="0" err="1" smtClean="0">
                <a:solidFill>
                  <a:schemeClr val="tx2"/>
                </a:solidFill>
              </a:rPr>
              <a:t>sichere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Arbeit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für</a:t>
            </a:r>
            <a:r>
              <a:rPr lang="en-US" sz="1200" i="1" dirty="0" smtClean="0">
                <a:solidFill>
                  <a:schemeClr val="tx2"/>
                </a:solidFill>
              </a:rPr>
              <a:t> </a:t>
            </a:r>
            <a:r>
              <a:rPr lang="en-US" sz="1200" i="1" dirty="0" err="1" smtClean="0">
                <a:solidFill>
                  <a:schemeClr val="tx2"/>
                </a:solidFill>
              </a:rPr>
              <a:t>alle</a:t>
            </a:r>
            <a:r>
              <a:rPr lang="en-US" sz="1200" dirty="0" smtClean="0">
                <a:solidFill>
                  <a:schemeClr val="tx2"/>
                </a:solidFill>
              </a:rPr>
              <a:t>.”</a:t>
            </a:r>
          </a:p>
          <a:p>
            <a:pPr algn="just">
              <a:spcAft>
                <a:spcPts val="600"/>
              </a:spcAft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Als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unmittelbare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Konsequenz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entsc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heidet</a:t>
            </a:r>
            <a:r>
              <a:rPr lang="en-US" sz="1200" dirty="0" smtClean="0">
                <a:solidFill>
                  <a:schemeClr val="tx2"/>
                </a:solidFill>
              </a:rPr>
              <a:t> die </a:t>
            </a:r>
            <a:r>
              <a:rPr lang="en-US" sz="1200" dirty="0" err="1" smtClean="0">
                <a:solidFill>
                  <a:schemeClr val="tx2"/>
                </a:solidFill>
              </a:rPr>
              <a:t>Republik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einige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Maßnahmen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Namen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:</a:t>
            </a: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Abschaffung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Sklaverei</a:t>
            </a:r>
            <a:r>
              <a:rPr lang="en-US" sz="1200" dirty="0" smtClean="0">
                <a:solidFill>
                  <a:schemeClr val="tx2"/>
                </a:solidFill>
              </a:rPr>
              <a:t> (</a:t>
            </a:r>
            <a:r>
              <a:rPr lang="en-US" sz="1200" dirty="0" err="1" smtClean="0">
                <a:solidFill>
                  <a:schemeClr val="tx2"/>
                </a:solidFill>
              </a:rPr>
              <a:t>Gesetz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vom</a:t>
            </a:r>
            <a:r>
              <a:rPr lang="en-US" sz="1200" dirty="0" smtClean="0">
                <a:solidFill>
                  <a:schemeClr val="tx2"/>
                </a:solidFill>
              </a:rPr>
              <a:t> 27. April 1848)</a:t>
            </a: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Einrichtung</a:t>
            </a:r>
            <a:r>
              <a:rPr lang="en-US" sz="1200" dirty="0" smtClean="0">
                <a:solidFill>
                  <a:schemeClr val="tx2"/>
                </a:solidFill>
              </a:rPr>
              <a:t> des </a:t>
            </a:r>
            <a:r>
              <a:rPr lang="en-US" sz="1200" dirty="0" err="1" smtClean="0">
                <a:solidFill>
                  <a:schemeClr val="tx2"/>
                </a:solidFill>
              </a:rPr>
              <a:t>allgemeinen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direkten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Wahlrechts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24128" y="41577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err="1" smtClean="0">
                <a:solidFill>
                  <a:schemeClr val="tx2"/>
                </a:solidFill>
              </a:rPr>
              <a:t>Abschaffung</a:t>
            </a:r>
            <a:r>
              <a:rPr lang="fr-FR" sz="1000" i="1" dirty="0" smtClean="0">
                <a:solidFill>
                  <a:schemeClr val="tx2"/>
                </a:solidFill>
              </a:rPr>
              <a:t> der </a:t>
            </a:r>
            <a:r>
              <a:rPr lang="fr-FR" sz="1000" i="1" dirty="0" err="1" smtClean="0">
                <a:solidFill>
                  <a:schemeClr val="tx2"/>
                </a:solidFill>
              </a:rPr>
              <a:t>Sklaverei</a:t>
            </a:r>
            <a:r>
              <a:rPr lang="fr-FR" sz="1000" i="1" dirty="0" smtClean="0">
                <a:solidFill>
                  <a:schemeClr val="tx2"/>
                </a:solidFill>
              </a:rPr>
              <a:t> 1848</a:t>
            </a:r>
            <a:endParaRPr lang="en-US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Ein</a:t>
            </a:r>
            <a:r>
              <a:rPr lang="fr-FR" dirty="0"/>
              <a:t> in der </a:t>
            </a:r>
            <a:r>
              <a:rPr lang="fr-FR" dirty="0" err="1"/>
              <a:t>Geschichte</a:t>
            </a:r>
            <a:r>
              <a:rPr lang="fr-FR" dirty="0"/>
              <a:t> der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Republik</a:t>
            </a:r>
            <a:r>
              <a:rPr lang="fr-FR" dirty="0"/>
              <a:t> </a:t>
            </a:r>
            <a:r>
              <a:rPr lang="fr-FR" dirty="0" err="1"/>
              <a:t>tief</a:t>
            </a:r>
            <a:r>
              <a:rPr lang="fr-FR" dirty="0"/>
              <a:t> </a:t>
            </a:r>
            <a:r>
              <a:rPr lang="fr-FR" dirty="0" err="1"/>
              <a:t>verwurzelter</a:t>
            </a:r>
            <a:r>
              <a:rPr lang="fr-FR" dirty="0"/>
              <a:t> </a:t>
            </a:r>
            <a:r>
              <a:rPr lang="fr-FR" dirty="0" err="1"/>
              <a:t>Begriff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94916" y="942531"/>
            <a:ext cx="3512987" cy="601090"/>
            <a:chOff x="35496" y="1116032"/>
            <a:chExt cx="2877498" cy="980820"/>
          </a:xfrm>
        </p:grpSpPr>
        <p:sp>
          <p:nvSpPr>
            <p:cNvPr id="6" name="Freeform 2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394562B-013A-480B-A08F-1A9A34ABE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6" y="1304765"/>
              <a:ext cx="2877498" cy="792087"/>
            </a:xfrm>
            <a:custGeom>
              <a:avLst/>
              <a:gdLst>
                <a:gd name="T0" fmla="*/ 116 w 202"/>
                <a:gd name="T1" fmla="*/ 174 h 184"/>
                <a:gd name="T2" fmla="*/ 95 w 202"/>
                <a:gd name="T3" fmla="*/ 179 h 184"/>
                <a:gd name="T4" fmla="*/ 85 w 202"/>
                <a:gd name="T5" fmla="*/ 176 h 184"/>
                <a:gd name="T6" fmla="*/ 77 w 202"/>
                <a:gd name="T7" fmla="*/ 171 h 184"/>
                <a:gd name="T8" fmla="*/ 60 w 202"/>
                <a:gd name="T9" fmla="*/ 174 h 184"/>
                <a:gd name="T10" fmla="*/ 46 w 202"/>
                <a:gd name="T11" fmla="*/ 177 h 184"/>
                <a:gd name="T12" fmla="*/ 34 w 202"/>
                <a:gd name="T13" fmla="*/ 177 h 184"/>
                <a:gd name="T14" fmla="*/ 28 w 202"/>
                <a:gd name="T15" fmla="*/ 180 h 184"/>
                <a:gd name="T16" fmla="*/ 16 w 202"/>
                <a:gd name="T17" fmla="*/ 179 h 184"/>
                <a:gd name="T18" fmla="*/ 13 w 202"/>
                <a:gd name="T19" fmla="*/ 166 h 184"/>
                <a:gd name="T20" fmla="*/ 16 w 202"/>
                <a:gd name="T21" fmla="*/ 151 h 184"/>
                <a:gd name="T22" fmla="*/ 14 w 202"/>
                <a:gd name="T23" fmla="*/ 140 h 184"/>
                <a:gd name="T24" fmla="*/ 13 w 202"/>
                <a:gd name="T25" fmla="*/ 128 h 184"/>
                <a:gd name="T26" fmla="*/ 11 w 202"/>
                <a:gd name="T27" fmla="*/ 116 h 184"/>
                <a:gd name="T28" fmla="*/ 7 w 202"/>
                <a:gd name="T29" fmla="*/ 104 h 184"/>
                <a:gd name="T30" fmla="*/ 6 w 202"/>
                <a:gd name="T31" fmla="*/ 92 h 184"/>
                <a:gd name="T32" fmla="*/ 5 w 202"/>
                <a:gd name="T33" fmla="*/ 79 h 184"/>
                <a:gd name="T34" fmla="*/ 8 w 202"/>
                <a:gd name="T35" fmla="*/ 65 h 184"/>
                <a:gd name="T36" fmla="*/ 11 w 202"/>
                <a:gd name="T37" fmla="*/ 54 h 184"/>
                <a:gd name="T38" fmla="*/ 13 w 202"/>
                <a:gd name="T39" fmla="*/ 43 h 184"/>
                <a:gd name="T40" fmla="*/ 9 w 202"/>
                <a:gd name="T41" fmla="*/ 31 h 184"/>
                <a:gd name="T42" fmla="*/ 14 w 202"/>
                <a:gd name="T43" fmla="*/ 21 h 184"/>
                <a:gd name="T44" fmla="*/ 23 w 202"/>
                <a:gd name="T45" fmla="*/ 12 h 184"/>
                <a:gd name="T46" fmla="*/ 37 w 202"/>
                <a:gd name="T47" fmla="*/ 8 h 184"/>
                <a:gd name="T48" fmla="*/ 58 w 202"/>
                <a:gd name="T49" fmla="*/ 7 h 184"/>
                <a:gd name="T50" fmla="*/ 67 w 202"/>
                <a:gd name="T51" fmla="*/ 8 h 184"/>
                <a:gd name="T52" fmla="*/ 76 w 202"/>
                <a:gd name="T53" fmla="*/ 9 h 184"/>
                <a:gd name="T54" fmla="*/ 52 w 202"/>
                <a:gd name="T55" fmla="*/ 29 h 184"/>
                <a:gd name="T56" fmla="*/ 80 w 202"/>
                <a:gd name="T57" fmla="*/ 8 h 184"/>
                <a:gd name="T58" fmla="*/ 99 w 202"/>
                <a:gd name="T59" fmla="*/ 2 h 184"/>
                <a:gd name="T60" fmla="*/ 99 w 202"/>
                <a:gd name="T61" fmla="*/ 15 h 184"/>
                <a:gd name="T62" fmla="*/ 103 w 202"/>
                <a:gd name="T63" fmla="*/ 14 h 184"/>
                <a:gd name="T64" fmla="*/ 125 w 202"/>
                <a:gd name="T65" fmla="*/ 1 h 184"/>
                <a:gd name="T66" fmla="*/ 127 w 202"/>
                <a:gd name="T67" fmla="*/ 8 h 184"/>
                <a:gd name="T68" fmla="*/ 141 w 202"/>
                <a:gd name="T69" fmla="*/ 3 h 184"/>
                <a:gd name="T70" fmla="*/ 151 w 202"/>
                <a:gd name="T71" fmla="*/ 6 h 184"/>
                <a:gd name="T72" fmla="*/ 164 w 202"/>
                <a:gd name="T73" fmla="*/ 4 h 184"/>
                <a:gd name="T74" fmla="*/ 174 w 202"/>
                <a:gd name="T75" fmla="*/ 6 h 184"/>
                <a:gd name="T76" fmla="*/ 185 w 202"/>
                <a:gd name="T77" fmla="*/ 6 h 184"/>
                <a:gd name="T78" fmla="*/ 195 w 202"/>
                <a:gd name="T79" fmla="*/ 13 h 184"/>
                <a:gd name="T80" fmla="*/ 192 w 202"/>
                <a:gd name="T81" fmla="*/ 22 h 184"/>
                <a:gd name="T82" fmla="*/ 195 w 202"/>
                <a:gd name="T83" fmla="*/ 30 h 184"/>
                <a:gd name="T84" fmla="*/ 193 w 202"/>
                <a:gd name="T85" fmla="*/ 48 h 184"/>
                <a:gd name="T86" fmla="*/ 199 w 202"/>
                <a:gd name="T87" fmla="*/ 52 h 184"/>
                <a:gd name="T88" fmla="*/ 199 w 202"/>
                <a:gd name="T89" fmla="*/ 58 h 184"/>
                <a:gd name="T90" fmla="*/ 199 w 202"/>
                <a:gd name="T91" fmla="*/ 74 h 184"/>
                <a:gd name="T92" fmla="*/ 191 w 202"/>
                <a:gd name="T93" fmla="*/ 89 h 184"/>
                <a:gd name="T94" fmla="*/ 194 w 202"/>
                <a:gd name="T95" fmla="*/ 100 h 184"/>
                <a:gd name="T96" fmla="*/ 200 w 202"/>
                <a:gd name="T97" fmla="*/ 111 h 184"/>
                <a:gd name="T98" fmla="*/ 196 w 202"/>
                <a:gd name="T99" fmla="*/ 128 h 184"/>
                <a:gd name="T100" fmla="*/ 200 w 202"/>
                <a:gd name="T101" fmla="*/ 138 h 184"/>
                <a:gd name="T102" fmla="*/ 197 w 202"/>
                <a:gd name="T103" fmla="*/ 154 h 184"/>
                <a:gd name="T104" fmla="*/ 190 w 202"/>
                <a:gd name="T105" fmla="*/ 171 h 184"/>
                <a:gd name="T106" fmla="*/ 177 w 202"/>
                <a:gd name="T107" fmla="*/ 178 h 184"/>
                <a:gd name="T108" fmla="*/ 165 w 202"/>
                <a:gd name="T109" fmla="*/ 176 h 184"/>
                <a:gd name="T110" fmla="*/ 153 w 202"/>
                <a:gd name="T111" fmla="*/ 175 h 184"/>
                <a:gd name="T112" fmla="*/ 140 w 202"/>
                <a:gd name="T113" fmla="*/ 175 h 184"/>
                <a:gd name="T114" fmla="*/ 130 w 202"/>
                <a:gd name="T115" fmla="*/ 176 h 184"/>
                <a:gd name="T116" fmla="*/ 41 w 202"/>
                <a:gd name="T117" fmla="*/ 163 h 184"/>
                <a:gd name="T118" fmla="*/ 21 w 202"/>
                <a:gd name="T119" fmla="*/ 127 h 184"/>
                <a:gd name="T120" fmla="*/ 21 w 202"/>
                <a:gd name="T121" fmla="*/ 12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2" h="184">
                  <a:moveTo>
                    <a:pt x="126" y="177"/>
                  </a:moveTo>
                  <a:cubicBezTo>
                    <a:pt x="124" y="177"/>
                    <a:pt x="123" y="179"/>
                    <a:pt x="121" y="178"/>
                  </a:cubicBezTo>
                  <a:cubicBezTo>
                    <a:pt x="119" y="176"/>
                    <a:pt x="118" y="175"/>
                    <a:pt x="119" y="173"/>
                  </a:cubicBezTo>
                  <a:cubicBezTo>
                    <a:pt x="118" y="174"/>
                    <a:pt x="117" y="174"/>
                    <a:pt x="116" y="174"/>
                  </a:cubicBezTo>
                  <a:cubicBezTo>
                    <a:pt x="114" y="175"/>
                    <a:pt x="112" y="177"/>
                    <a:pt x="111" y="178"/>
                  </a:cubicBezTo>
                  <a:cubicBezTo>
                    <a:pt x="107" y="179"/>
                    <a:pt x="107" y="179"/>
                    <a:pt x="104" y="177"/>
                  </a:cubicBezTo>
                  <a:cubicBezTo>
                    <a:pt x="102" y="178"/>
                    <a:pt x="101" y="178"/>
                    <a:pt x="98" y="178"/>
                  </a:cubicBezTo>
                  <a:cubicBezTo>
                    <a:pt x="97" y="177"/>
                    <a:pt x="96" y="178"/>
                    <a:pt x="95" y="179"/>
                  </a:cubicBezTo>
                  <a:cubicBezTo>
                    <a:pt x="93" y="179"/>
                    <a:pt x="91" y="180"/>
                    <a:pt x="89" y="181"/>
                  </a:cubicBezTo>
                  <a:cubicBezTo>
                    <a:pt x="88" y="181"/>
                    <a:pt x="87" y="182"/>
                    <a:pt x="86" y="180"/>
                  </a:cubicBezTo>
                  <a:cubicBezTo>
                    <a:pt x="86" y="179"/>
                    <a:pt x="85" y="179"/>
                    <a:pt x="85" y="178"/>
                  </a:cubicBezTo>
                  <a:cubicBezTo>
                    <a:pt x="85" y="177"/>
                    <a:pt x="85" y="177"/>
                    <a:pt x="85" y="176"/>
                  </a:cubicBezTo>
                  <a:cubicBezTo>
                    <a:pt x="86" y="175"/>
                    <a:pt x="87" y="174"/>
                    <a:pt x="88" y="173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6" y="171"/>
                    <a:pt x="84" y="172"/>
                    <a:pt x="83" y="173"/>
                  </a:cubicBezTo>
                  <a:cubicBezTo>
                    <a:pt x="80" y="176"/>
                    <a:pt x="78" y="174"/>
                    <a:pt x="77" y="171"/>
                  </a:cubicBezTo>
                  <a:cubicBezTo>
                    <a:pt x="74" y="172"/>
                    <a:pt x="70" y="173"/>
                    <a:pt x="68" y="175"/>
                  </a:cubicBezTo>
                  <a:cubicBezTo>
                    <a:pt x="66" y="176"/>
                    <a:pt x="65" y="177"/>
                    <a:pt x="64" y="177"/>
                  </a:cubicBezTo>
                  <a:cubicBezTo>
                    <a:pt x="63" y="178"/>
                    <a:pt x="62" y="177"/>
                    <a:pt x="61" y="176"/>
                  </a:cubicBezTo>
                  <a:cubicBezTo>
                    <a:pt x="61" y="176"/>
                    <a:pt x="61" y="175"/>
                    <a:pt x="60" y="174"/>
                  </a:cubicBezTo>
                  <a:cubicBezTo>
                    <a:pt x="58" y="175"/>
                    <a:pt x="57" y="176"/>
                    <a:pt x="55" y="177"/>
                  </a:cubicBezTo>
                  <a:cubicBezTo>
                    <a:pt x="54" y="179"/>
                    <a:pt x="52" y="180"/>
                    <a:pt x="51" y="181"/>
                  </a:cubicBezTo>
                  <a:cubicBezTo>
                    <a:pt x="49" y="183"/>
                    <a:pt x="46" y="182"/>
                    <a:pt x="46" y="179"/>
                  </a:cubicBezTo>
                  <a:cubicBezTo>
                    <a:pt x="46" y="178"/>
                    <a:pt x="46" y="178"/>
                    <a:pt x="46" y="177"/>
                  </a:cubicBezTo>
                  <a:cubicBezTo>
                    <a:pt x="44" y="179"/>
                    <a:pt x="42" y="180"/>
                    <a:pt x="41" y="181"/>
                  </a:cubicBezTo>
                  <a:cubicBezTo>
                    <a:pt x="39" y="182"/>
                    <a:pt x="38" y="183"/>
                    <a:pt x="37" y="184"/>
                  </a:cubicBezTo>
                  <a:cubicBezTo>
                    <a:pt x="36" y="184"/>
                    <a:pt x="35" y="184"/>
                    <a:pt x="34" y="183"/>
                  </a:cubicBezTo>
                  <a:cubicBezTo>
                    <a:pt x="32" y="182"/>
                    <a:pt x="32" y="179"/>
                    <a:pt x="34" y="177"/>
                  </a:cubicBezTo>
                  <a:cubicBezTo>
                    <a:pt x="34" y="177"/>
                    <a:pt x="35" y="176"/>
                    <a:pt x="35" y="176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4" y="176"/>
                    <a:pt x="33" y="177"/>
                    <a:pt x="32" y="178"/>
                  </a:cubicBezTo>
                  <a:cubicBezTo>
                    <a:pt x="31" y="179"/>
                    <a:pt x="30" y="180"/>
                    <a:pt x="28" y="180"/>
                  </a:cubicBezTo>
                  <a:cubicBezTo>
                    <a:pt x="27" y="181"/>
                    <a:pt x="26" y="181"/>
                    <a:pt x="25" y="180"/>
                  </a:cubicBezTo>
                  <a:cubicBezTo>
                    <a:pt x="24" y="178"/>
                    <a:pt x="23" y="178"/>
                    <a:pt x="24" y="176"/>
                  </a:cubicBezTo>
                  <a:cubicBezTo>
                    <a:pt x="22" y="177"/>
                    <a:pt x="21" y="178"/>
                    <a:pt x="20" y="179"/>
                  </a:cubicBezTo>
                  <a:cubicBezTo>
                    <a:pt x="19" y="180"/>
                    <a:pt x="17" y="180"/>
                    <a:pt x="16" y="179"/>
                  </a:cubicBezTo>
                  <a:cubicBezTo>
                    <a:pt x="16" y="179"/>
                    <a:pt x="15" y="178"/>
                    <a:pt x="15" y="178"/>
                  </a:cubicBezTo>
                  <a:cubicBezTo>
                    <a:pt x="14" y="177"/>
                    <a:pt x="14" y="176"/>
                    <a:pt x="15" y="174"/>
                  </a:cubicBezTo>
                  <a:cubicBezTo>
                    <a:pt x="12" y="174"/>
                    <a:pt x="10" y="172"/>
                    <a:pt x="11" y="171"/>
                  </a:cubicBezTo>
                  <a:cubicBezTo>
                    <a:pt x="11" y="169"/>
                    <a:pt x="13" y="167"/>
                    <a:pt x="13" y="166"/>
                  </a:cubicBezTo>
                  <a:cubicBezTo>
                    <a:pt x="12" y="164"/>
                    <a:pt x="11" y="163"/>
                    <a:pt x="9" y="161"/>
                  </a:cubicBezTo>
                  <a:cubicBezTo>
                    <a:pt x="12" y="157"/>
                    <a:pt x="16" y="154"/>
                    <a:pt x="18" y="149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7" y="149"/>
                    <a:pt x="17" y="150"/>
                    <a:pt x="16" y="151"/>
                  </a:cubicBezTo>
                  <a:cubicBezTo>
                    <a:pt x="14" y="152"/>
                    <a:pt x="12" y="151"/>
                    <a:pt x="11" y="149"/>
                  </a:cubicBezTo>
                  <a:cubicBezTo>
                    <a:pt x="10" y="148"/>
                    <a:pt x="11" y="147"/>
                    <a:pt x="12" y="146"/>
                  </a:cubicBezTo>
                  <a:cubicBezTo>
                    <a:pt x="14" y="143"/>
                    <a:pt x="16" y="140"/>
                    <a:pt x="18" y="137"/>
                  </a:cubicBezTo>
                  <a:cubicBezTo>
                    <a:pt x="17" y="138"/>
                    <a:pt x="15" y="139"/>
                    <a:pt x="14" y="140"/>
                  </a:cubicBezTo>
                  <a:cubicBezTo>
                    <a:pt x="12" y="141"/>
                    <a:pt x="10" y="141"/>
                    <a:pt x="9" y="140"/>
                  </a:cubicBezTo>
                  <a:cubicBezTo>
                    <a:pt x="8" y="139"/>
                    <a:pt x="7" y="137"/>
                    <a:pt x="8" y="135"/>
                  </a:cubicBezTo>
                  <a:cubicBezTo>
                    <a:pt x="9" y="133"/>
                    <a:pt x="11" y="131"/>
                    <a:pt x="12" y="129"/>
                  </a:cubicBezTo>
                  <a:cubicBezTo>
                    <a:pt x="12" y="128"/>
                    <a:pt x="13" y="128"/>
                    <a:pt x="13" y="128"/>
                  </a:cubicBezTo>
                  <a:cubicBezTo>
                    <a:pt x="10" y="128"/>
                    <a:pt x="8" y="126"/>
                    <a:pt x="8" y="124"/>
                  </a:cubicBezTo>
                  <a:cubicBezTo>
                    <a:pt x="8" y="123"/>
                    <a:pt x="9" y="122"/>
                    <a:pt x="9" y="121"/>
                  </a:cubicBezTo>
                  <a:cubicBezTo>
                    <a:pt x="10" y="120"/>
                    <a:pt x="12" y="118"/>
                    <a:pt x="13" y="116"/>
                  </a:cubicBezTo>
                  <a:cubicBezTo>
                    <a:pt x="12" y="116"/>
                    <a:pt x="12" y="116"/>
                    <a:pt x="11" y="116"/>
                  </a:cubicBezTo>
                  <a:cubicBezTo>
                    <a:pt x="9" y="117"/>
                    <a:pt x="7" y="115"/>
                    <a:pt x="7" y="113"/>
                  </a:cubicBezTo>
                  <a:cubicBezTo>
                    <a:pt x="7" y="112"/>
                    <a:pt x="7" y="111"/>
                    <a:pt x="8" y="110"/>
                  </a:cubicBezTo>
                  <a:cubicBezTo>
                    <a:pt x="9" y="108"/>
                    <a:pt x="11" y="106"/>
                    <a:pt x="13" y="104"/>
                  </a:cubicBezTo>
                  <a:cubicBezTo>
                    <a:pt x="11" y="104"/>
                    <a:pt x="9" y="106"/>
                    <a:pt x="7" y="104"/>
                  </a:cubicBezTo>
                  <a:cubicBezTo>
                    <a:pt x="6" y="104"/>
                    <a:pt x="6" y="102"/>
                    <a:pt x="5" y="101"/>
                  </a:cubicBezTo>
                  <a:cubicBezTo>
                    <a:pt x="7" y="99"/>
                    <a:pt x="8" y="98"/>
                    <a:pt x="9" y="96"/>
                  </a:cubicBezTo>
                  <a:cubicBezTo>
                    <a:pt x="8" y="95"/>
                    <a:pt x="8" y="94"/>
                    <a:pt x="7" y="92"/>
                  </a:cubicBezTo>
                  <a:cubicBezTo>
                    <a:pt x="7" y="92"/>
                    <a:pt x="6" y="92"/>
                    <a:pt x="6" y="92"/>
                  </a:cubicBezTo>
                  <a:cubicBezTo>
                    <a:pt x="4" y="91"/>
                    <a:pt x="3" y="88"/>
                    <a:pt x="4" y="86"/>
                  </a:cubicBezTo>
                  <a:cubicBezTo>
                    <a:pt x="4" y="86"/>
                    <a:pt x="5" y="86"/>
                    <a:pt x="5" y="85"/>
                  </a:cubicBezTo>
                  <a:cubicBezTo>
                    <a:pt x="6" y="85"/>
                    <a:pt x="6" y="84"/>
                    <a:pt x="5" y="83"/>
                  </a:cubicBezTo>
                  <a:cubicBezTo>
                    <a:pt x="4" y="82"/>
                    <a:pt x="4" y="81"/>
                    <a:pt x="5" y="79"/>
                  </a:cubicBezTo>
                  <a:cubicBezTo>
                    <a:pt x="6" y="77"/>
                    <a:pt x="7" y="76"/>
                    <a:pt x="8" y="74"/>
                  </a:cubicBezTo>
                  <a:cubicBezTo>
                    <a:pt x="9" y="74"/>
                    <a:pt x="8" y="73"/>
                    <a:pt x="8" y="73"/>
                  </a:cubicBezTo>
                  <a:cubicBezTo>
                    <a:pt x="5" y="70"/>
                    <a:pt x="6" y="69"/>
                    <a:pt x="8" y="67"/>
                  </a:cubicBezTo>
                  <a:cubicBezTo>
                    <a:pt x="9" y="66"/>
                    <a:pt x="9" y="65"/>
                    <a:pt x="8" y="65"/>
                  </a:cubicBezTo>
                  <a:cubicBezTo>
                    <a:pt x="6" y="62"/>
                    <a:pt x="6" y="63"/>
                    <a:pt x="8" y="60"/>
                  </a:cubicBezTo>
                  <a:cubicBezTo>
                    <a:pt x="10" y="57"/>
                    <a:pt x="12" y="55"/>
                    <a:pt x="14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10" y="56"/>
                    <a:pt x="8" y="58"/>
                    <a:pt x="6" y="60"/>
                  </a:cubicBezTo>
                  <a:cubicBezTo>
                    <a:pt x="5" y="62"/>
                    <a:pt x="3" y="62"/>
                    <a:pt x="2" y="60"/>
                  </a:cubicBezTo>
                  <a:cubicBezTo>
                    <a:pt x="0" y="57"/>
                    <a:pt x="2" y="55"/>
                    <a:pt x="3" y="54"/>
                  </a:cubicBezTo>
                  <a:cubicBezTo>
                    <a:pt x="6" y="50"/>
                    <a:pt x="10" y="47"/>
                    <a:pt x="13" y="43"/>
                  </a:cubicBezTo>
                  <a:cubicBezTo>
                    <a:pt x="11" y="44"/>
                    <a:pt x="8" y="42"/>
                    <a:pt x="8" y="39"/>
                  </a:cubicBezTo>
                  <a:cubicBezTo>
                    <a:pt x="8" y="38"/>
                    <a:pt x="8" y="37"/>
                    <a:pt x="9" y="37"/>
                  </a:cubicBezTo>
                  <a:cubicBezTo>
                    <a:pt x="10" y="37"/>
                    <a:pt x="11" y="36"/>
                    <a:pt x="11" y="35"/>
                  </a:cubicBezTo>
                  <a:cubicBezTo>
                    <a:pt x="10" y="34"/>
                    <a:pt x="10" y="32"/>
                    <a:pt x="9" y="31"/>
                  </a:cubicBezTo>
                  <a:cubicBezTo>
                    <a:pt x="9" y="30"/>
                    <a:pt x="9" y="29"/>
                    <a:pt x="10" y="29"/>
                  </a:cubicBezTo>
                  <a:cubicBezTo>
                    <a:pt x="11" y="28"/>
                    <a:pt x="13" y="27"/>
                    <a:pt x="14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4" y="23"/>
                    <a:pt x="15" y="22"/>
                    <a:pt x="14" y="21"/>
                  </a:cubicBezTo>
                  <a:cubicBezTo>
                    <a:pt x="13" y="21"/>
                    <a:pt x="13" y="19"/>
                    <a:pt x="14" y="19"/>
                  </a:cubicBezTo>
                  <a:cubicBezTo>
                    <a:pt x="15" y="17"/>
                    <a:pt x="16" y="16"/>
                    <a:pt x="18" y="14"/>
                  </a:cubicBezTo>
                  <a:cubicBezTo>
                    <a:pt x="18" y="14"/>
                    <a:pt x="19" y="13"/>
                    <a:pt x="20" y="12"/>
                  </a:cubicBezTo>
                  <a:cubicBezTo>
                    <a:pt x="21" y="11"/>
                    <a:pt x="22" y="11"/>
                    <a:pt x="23" y="12"/>
                  </a:cubicBezTo>
                  <a:cubicBezTo>
                    <a:pt x="24" y="13"/>
                    <a:pt x="26" y="13"/>
                    <a:pt x="27" y="13"/>
                  </a:cubicBezTo>
                  <a:cubicBezTo>
                    <a:pt x="28" y="13"/>
                    <a:pt x="28" y="13"/>
                    <a:pt x="29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3" y="12"/>
                    <a:pt x="35" y="10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7"/>
                    <a:pt x="43" y="10"/>
                    <a:pt x="43" y="12"/>
                  </a:cubicBezTo>
                  <a:cubicBezTo>
                    <a:pt x="46" y="10"/>
                    <a:pt x="49" y="8"/>
                    <a:pt x="52" y="5"/>
                  </a:cubicBezTo>
                  <a:cubicBezTo>
                    <a:pt x="54" y="3"/>
                    <a:pt x="57" y="4"/>
                    <a:pt x="58" y="7"/>
                  </a:cubicBezTo>
                  <a:cubicBezTo>
                    <a:pt x="58" y="7"/>
                    <a:pt x="58" y="8"/>
                    <a:pt x="58" y="9"/>
                  </a:cubicBezTo>
                  <a:cubicBezTo>
                    <a:pt x="59" y="8"/>
                    <a:pt x="60" y="7"/>
                    <a:pt x="61" y="6"/>
                  </a:cubicBezTo>
                  <a:cubicBezTo>
                    <a:pt x="62" y="4"/>
                    <a:pt x="64" y="4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70" y="6"/>
                    <a:pt x="71" y="5"/>
                    <a:pt x="72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5" y="4"/>
                    <a:pt x="77" y="7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1" y="14"/>
                    <a:pt x="65" y="18"/>
                    <a:pt x="60" y="22"/>
                  </a:cubicBezTo>
                  <a:cubicBezTo>
                    <a:pt x="58" y="24"/>
                    <a:pt x="56" y="26"/>
                    <a:pt x="53" y="28"/>
                  </a:cubicBezTo>
                  <a:cubicBezTo>
                    <a:pt x="53" y="29"/>
                    <a:pt x="52" y="29"/>
                    <a:pt x="52" y="29"/>
                  </a:cubicBezTo>
                  <a:cubicBezTo>
                    <a:pt x="53" y="29"/>
                    <a:pt x="54" y="28"/>
                    <a:pt x="54" y="28"/>
                  </a:cubicBezTo>
                  <a:cubicBezTo>
                    <a:pt x="58" y="25"/>
                    <a:pt x="62" y="22"/>
                    <a:pt x="66" y="19"/>
                  </a:cubicBezTo>
                  <a:cubicBezTo>
                    <a:pt x="69" y="17"/>
                    <a:pt x="72" y="14"/>
                    <a:pt x="75" y="12"/>
                  </a:cubicBezTo>
                  <a:cubicBezTo>
                    <a:pt x="76" y="11"/>
                    <a:pt x="78" y="10"/>
                    <a:pt x="80" y="8"/>
                  </a:cubicBezTo>
                  <a:cubicBezTo>
                    <a:pt x="80" y="8"/>
                    <a:pt x="83" y="9"/>
                    <a:pt x="83" y="10"/>
                  </a:cubicBezTo>
                  <a:cubicBezTo>
                    <a:pt x="83" y="11"/>
                    <a:pt x="83" y="11"/>
                    <a:pt x="84" y="12"/>
                  </a:cubicBezTo>
                  <a:cubicBezTo>
                    <a:pt x="86" y="10"/>
                    <a:pt x="88" y="9"/>
                    <a:pt x="91" y="7"/>
                  </a:cubicBezTo>
                  <a:cubicBezTo>
                    <a:pt x="94" y="6"/>
                    <a:pt x="96" y="4"/>
                    <a:pt x="99" y="2"/>
                  </a:cubicBezTo>
                  <a:cubicBezTo>
                    <a:pt x="100" y="1"/>
                    <a:pt x="101" y="1"/>
                    <a:pt x="102" y="2"/>
                  </a:cubicBezTo>
                  <a:cubicBezTo>
                    <a:pt x="104" y="3"/>
                    <a:pt x="105" y="4"/>
                    <a:pt x="107" y="5"/>
                  </a:cubicBezTo>
                  <a:cubicBezTo>
                    <a:pt x="108" y="6"/>
                    <a:pt x="108" y="7"/>
                    <a:pt x="107" y="8"/>
                  </a:cubicBezTo>
                  <a:cubicBezTo>
                    <a:pt x="105" y="11"/>
                    <a:pt x="102" y="13"/>
                    <a:pt x="99" y="15"/>
                  </a:cubicBezTo>
                  <a:cubicBezTo>
                    <a:pt x="98" y="16"/>
                    <a:pt x="97" y="17"/>
                    <a:pt x="96" y="18"/>
                  </a:cubicBezTo>
                  <a:cubicBezTo>
                    <a:pt x="96" y="18"/>
                    <a:pt x="97" y="18"/>
                    <a:pt x="97" y="18"/>
                  </a:cubicBezTo>
                  <a:cubicBezTo>
                    <a:pt x="98" y="17"/>
                    <a:pt x="100" y="15"/>
                    <a:pt x="102" y="14"/>
                  </a:cubicBezTo>
                  <a:cubicBezTo>
                    <a:pt x="102" y="14"/>
                    <a:pt x="103" y="13"/>
                    <a:pt x="103" y="14"/>
                  </a:cubicBezTo>
                  <a:cubicBezTo>
                    <a:pt x="104" y="14"/>
                    <a:pt x="105" y="13"/>
                    <a:pt x="105" y="13"/>
                  </a:cubicBezTo>
                  <a:cubicBezTo>
                    <a:pt x="109" y="10"/>
                    <a:pt x="114" y="8"/>
                    <a:pt x="118" y="6"/>
                  </a:cubicBezTo>
                  <a:cubicBezTo>
                    <a:pt x="119" y="5"/>
                    <a:pt x="121" y="5"/>
                    <a:pt x="122" y="4"/>
                  </a:cubicBezTo>
                  <a:cubicBezTo>
                    <a:pt x="123" y="3"/>
                    <a:pt x="124" y="2"/>
                    <a:pt x="125" y="1"/>
                  </a:cubicBezTo>
                  <a:cubicBezTo>
                    <a:pt x="126" y="1"/>
                    <a:pt x="127" y="0"/>
                    <a:pt x="128" y="1"/>
                  </a:cubicBezTo>
                  <a:cubicBezTo>
                    <a:pt x="128" y="2"/>
                    <a:pt x="129" y="2"/>
                    <a:pt x="130" y="3"/>
                  </a:cubicBezTo>
                  <a:cubicBezTo>
                    <a:pt x="131" y="4"/>
                    <a:pt x="130" y="6"/>
                    <a:pt x="129" y="7"/>
                  </a:cubicBezTo>
                  <a:cubicBezTo>
                    <a:pt x="128" y="8"/>
                    <a:pt x="128" y="8"/>
                    <a:pt x="127" y="8"/>
                  </a:cubicBezTo>
                  <a:cubicBezTo>
                    <a:pt x="126" y="9"/>
                    <a:pt x="126" y="10"/>
                    <a:pt x="127" y="11"/>
                  </a:cubicBezTo>
                  <a:cubicBezTo>
                    <a:pt x="125" y="13"/>
                    <a:pt x="122" y="15"/>
                    <a:pt x="120" y="17"/>
                  </a:cubicBezTo>
                  <a:cubicBezTo>
                    <a:pt x="120" y="17"/>
                    <a:pt x="120" y="17"/>
                    <a:pt x="121" y="18"/>
                  </a:cubicBezTo>
                  <a:cubicBezTo>
                    <a:pt x="127" y="13"/>
                    <a:pt x="134" y="8"/>
                    <a:pt x="141" y="3"/>
                  </a:cubicBezTo>
                  <a:cubicBezTo>
                    <a:pt x="142" y="3"/>
                    <a:pt x="143" y="4"/>
                    <a:pt x="144" y="5"/>
                  </a:cubicBezTo>
                  <a:cubicBezTo>
                    <a:pt x="145" y="4"/>
                    <a:pt x="146" y="3"/>
                    <a:pt x="147" y="3"/>
                  </a:cubicBezTo>
                  <a:cubicBezTo>
                    <a:pt x="148" y="3"/>
                    <a:pt x="149" y="3"/>
                    <a:pt x="149" y="4"/>
                  </a:cubicBezTo>
                  <a:cubicBezTo>
                    <a:pt x="150" y="5"/>
                    <a:pt x="150" y="5"/>
                    <a:pt x="151" y="6"/>
                  </a:cubicBezTo>
                  <a:cubicBezTo>
                    <a:pt x="152" y="5"/>
                    <a:pt x="154" y="3"/>
                    <a:pt x="156" y="2"/>
                  </a:cubicBezTo>
                  <a:cubicBezTo>
                    <a:pt x="157" y="3"/>
                    <a:pt x="158" y="4"/>
                    <a:pt x="160" y="6"/>
                  </a:cubicBezTo>
                  <a:cubicBezTo>
                    <a:pt x="160" y="5"/>
                    <a:pt x="161" y="5"/>
                    <a:pt x="161" y="4"/>
                  </a:cubicBezTo>
                  <a:cubicBezTo>
                    <a:pt x="162" y="3"/>
                    <a:pt x="163" y="3"/>
                    <a:pt x="164" y="4"/>
                  </a:cubicBezTo>
                  <a:cubicBezTo>
                    <a:pt x="165" y="5"/>
                    <a:pt x="166" y="6"/>
                    <a:pt x="166" y="8"/>
                  </a:cubicBezTo>
                  <a:cubicBezTo>
                    <a:pt x="166" y="8"/>
                    <a:pt x="166" y="9"/>
                    <a:pt x="166" y="9"/>
                  </a:cubicBezTo>
                  <a:cubicBezTo>
                    <a:pt x="169" y="8"/>
                    <a:pt x="171" y="8"/>
                    <a:pt x="173" y="7"/>
                  </a:cubicBezTo>
                  <a:cubicBezTo>
                    <a:pt x="173" y="7"/>
                    <a:pt x="174" y="6"/>
                    <a:pt x="174" y="6"/>
                  </a:cubicBezTo>
                  <a:cubicBezTo>
                    <a:pt x="175" y="5"/>
                    <a:pt x="175" y="5"/>
                    <a:pt x="176" y="5"/>
                  </a:cubicBezTo>
                  <a:cubicBezTo>
                    <a:pt x="178" y="5"/>
                    <a:pt x="180" y="7"/>
                    <a:pt x="180" y="9"/>
                  </a:cubicBezTo>
                  <a:cubicBezTo>
                    <a:pt x="180" y="10"/>
                    <a:pt x="179" y="10"/>
                    <a:pt x="179" y="11"/>
                  </a:cubicBezTo>
                  <a:cubicBezTo>
                    <a:pt x="181" y="9"/>
                    <a:pt x="183" y="8"/>
                    <a:pt x="185" y="6"/>
                  </a:cubicBezTo>
                  <a:cubicBezTo>
                    <a:pt x="185" y="5"/>
                    <a:pt x="186" y="4"/>
                    <a:pt x="187" y="4"/>
                  </a:cubicBezTo>
                  <a:cubicBezTo>
                    <a:pt x="188" y="5"/>
                    <a:pt x="190" y="5"/>
                    <a:pt x="190" y="7"/>
                  </a:cubicBezTo>
                  <a:cubicBezTo>
                    <a:pt x="190" y="7"/>
                    <a:pt x="190" y="7"/>
                    <a:pt x="191" y="8"/>
                  </a:cubicBezTo>
                  <a:cubicBezTo>
                    <a:pt x="192" y="9"/>
                    <a:pt x="194" y="11"/>
                    <a:pt x="195" y="13"/>
                  </a:cubicBezTo>
                  <a:cubicBezTo>
                    <a:pt x="192" y="17"/>
                    <a:pt x="189" y="20"/>
                    <a:pt x="186" y="24"/>
                  </a:cubicBezTo>
                  <a:cubicBezTo>
                    <a:pt x="186" y="24"/>
                    <a:pt x="186" y="24"/>
                    <a:pt x="187" y="25"/>
                  </a:cubicBezTo>
                  <a:cubicBezTo>
                    <a:pt x="188" y="24"/>
                    <a:pt x="189" y="23"/>
                    <a:pt x="190" y="22"/>
                  </a:cubicBezTo>
                  <a:cubicBezTo>
                    <a:pt x="190" y="22"/>
                    <a:pt x="191" y="21"/>
                    <a:pt x="192" y="22"/>
                  </a:cubicBezTo>
                  <a:cubicBezTo>
                    <a:pt x="195" y="23"/>
                    <a:pt x="196" y="25"/>
                    <a:pt x="194" y="28"/>
                  </a:cubicBezTo>
                  <a:cubicBezTo>
                    <a:pt x="194" y="29"/>
                    <a:pt x="193" y="30"/>
                    <a:pt x="192" y="31"/>
                  </a:cubicBezTo>
                  <a:cubicBezTo>
                    <a:pt x="192" y="31"/>
                    <a:pt x="192" y="31"/>
                    <a:pt x="192" y="32"/>
                  </a:cubicBezTo>
                  <a:cubicBezTo>
                    <a:pt x="193" y="31"/>
                    <a:pt x="194" y="30"/>
                    <a:pt x="195" y="30"/>
                  </a:cubicBezTo>
                  <a:cubicBezTo>
                    <a:pt x="197" y="28"/>
                    <a:pt x="199" y="28"/>
                    <a:pt x="200" y="30"/>
                  </a:cubicBezTo>
                  <a:cubicBezTo>
                    <a:pt x="201" y="31"/>
                    <a:pt x="201" y="31"/>
                    <a:pt x="202" y="32"/>
                  </a:cubicBezTo>
                  <a:cubicBezTo>
                    <a:pt x="199" y="36"/>
                    <a:pt x="196" y="40"/>
                    <a:pt x="193" y="44"/>
                  </a:cubicBezTo>
                  <a:cubicBezTo>
                    <a:pt x="191" y="46"/>
                    <a:pt x="191" y="47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8"/>
                    <a:pt x="195" y="46"/>
                    <a:pt x="196" y="46"/>
                  </a:cubicBezTo>
                  <a:cubicBezTo>
                    <a:pt x="197" y="47"/>
                    <a:pt x="198" y="48"/>
                    <a:pt x="199" y="49"/>
                  </a:cubicBezTo>
                  <a:cubicBezTo>
                    <a:pt x="200" y="50"/>
                    <a:pt x="199" y="51"/>
                    <a:pt x="199" y="52"/>
                  </a:cubicBezTo>
                  <a:cubicBezTo>
                    <a:pt x="197" y="54"/>
                    <a:pt x="196" y="56"/>
                    <a:pt x="194" y="58"/>
                  </a:cubicBezTo>
                  <a:cubicBezTo>
                    <a:pt x="194" y="58"/>
                    <a:pt x="194" y="59"/>
                    <a:pt x="194" y="59"/>
                  </a:cubicBezTo>
                  <a:cubicBezTo>
                    <a:pt x="195" y="59"/>
                    <a:pt x="195" y="58"/>
                    <a:pt x="195" y="58"/>
                  </a:cubicBezTo>
                  <a:cubicBezTo>
                    <a:pt x="196" y="56"/>
                    <a:pt x="198" y="56"/>
                    <a:pt x="199" y="58"/>
                  </a:cubicBezTo>
                  <a:cubicBezTo>
                    <a:pt x="202" y="61"/>
                    <a:pt x="201" y="61"/>
                    <a:pt x="199" y="63"/>
                  </a:cubicBezTo>
                  <a:cubicBezTo>
                    <a:pt x="198" y="65"/>
                    <a:pt x="197" y="67"/>
                    <a:pt x="195" y="68"/>
                  </a:cubicBezTo>
                  <a:cubicBezTo>
                    <a:pt x="198" y="69"/>
                    <a:pt x="198" y="71"/>
                    <a:pt x="199" y="72"/>
                  </a:cubicBezTo>
                  <a:cubicBezTo>
                    <a:pt x="199" y="72"/>
                    <a:pt x="199" y="73"/>
                    <a:pt x="199" y="74"/>
                  </a:cubicBezTo>
                  <a:cubicBezTo>
                    <a:pt x="197" y="77"/>
                    <a:pt x="195" y="80"/>
                    <a:pt x="194" y="83"/>
                  </a:cubicBezTo>
                  <a:cubicBezTo>
                    <a:pt x="193" y="83"/>
                    <a:pt x="193" y="84"/>
                    <a:pt x="193" y="85"/>
                  </a:cubicBezTo>
                  <a:cubicBezTo>
                    <a:pt x="193" y="86"/>
                    <a:pt x="193" y="87"/>
                    <a:pt x="192" y="88"/>
                  </a:cubicBezTo>
                  <a:cubicBezTo>
                    <a:pt x="191" y="88"/>
                    <a:pt x="191" y="89"/>
                    <a:pt x="191" y="89"/>
                  </a:cubicBezTo>
                  <a:cubicBezTo>
                    <a:pt x="191" y="90"/>
                    <a:pt x="192" y="90"/>
                    <a:pt x="192" y="90"/>
                  </a:cubicBezTo>
                  <a:cubicBezTo>
                    <a:pt x="194" y="91"/>
                    <a:pt x="195" y="93"/>
                    <a:pt x="194" y="95"/>
                  </a:cubicBezTo>
                  <a:cubicBezTo>
                    <a:pt x="193" y="97"/>
                    <a:pt x="192" y="99"/>
                    <a:pt x="191" y="101"/>
                  </a:cubicBezTo>
                  <a:cubicBezTo>
                    <a:pt x="192" y="101"/>
                    <a:pt x="193" y="101"/>
                    <a:pt x="194" y="100"/>
                  </a:cubicBezTo>
                  <a:cubicBezTo>
                    <a:pt x="195" y="99"/>
                    <a:pt x="196" y="100"/>
                    <a:pt x="197" y="100"/>
                  </a:cubicBezTo>
                  <a:cubicBezTo>
                    <a:pt x="198" y="100"/>
                    <a:pt x="199" y="101"/>
                    <a:pt x="199" y="102"/>
                  </a:cubicBezTo>
                  <a:cubicBezTo>
                    <a:pt x="200" y="104"/>
                    <a:pt x="199" y="106"/>
                    <a:pt x="198" y="107"/>
                  </a:cubicBezTo>
                  <a:cubicBezTo>
                    <a:pt x="200" y="108"/>
                    <a:pt x="201" y="109"/>
                    <a:pt x="200" y="111"/>
                  </a:cubicBezTo>
                  <a:cubicBezTo>
                    <a:pt x="200" y="113"/>
                    <a:pt x="199" y="114"/>
                    <a:pt x="197" y="116"/>
                  </a:cubicBezTo>
                  <a:cubicBezTo>
                    <a:pt x="198" y="116"/>
                    <a:pt x="199" y="117"/>
                    <a:pt x="200" y="117"/>
                  </a:cubicBezTo>
                  <a:cubicBezTo>
                    <a:pt x="202" y="118"/>
                    <a:pt x="202" y="120"/>
                    <a:pt x="201" y="122"/>
                  </a:cubicBezTo>
                  <a:cubicBezTo>
                    <a:pt x="199" y="124"/>
                    <a:pt x="198" y="126"/>
                    <a:pt x="196" y="128"/>
                  </a:cubicBezTo>
                  <a:cubicBezTo>
                    <a:pt x="198" y="129"/>
                    <a:pt x="201" y="129"/>
                    <a:pt x="200" y="131"/>
                  </a:cubicBezTo>
                  <a:cubicBezTo>
                    <a:pt x="200" y="133"/>
                    <a:pt x="199" y="135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9" y="137"/>
                    <a:pt x="200" y="137"/>
                    <a:pt x="200" y="138"/>
                  </a:cubicBezTo>
                  <a:cubicBezTo>
                    <a:pt x="201" y="140"/>
                    <a:pt x="201" y="141"/>
                    <a:pt x="200" y="143"/>
                  </a:cubicBezTo>
                  <a:cubicBezTo>
                    <a:pt x="200" y="144"/>
                    <a:pt x="199" y="144"/>
                    <a:pt x="199" y="145"/>
                  </a:cubicBezTo>
                  <a:cubicBezTo>
                    <a:pt x="198" y="146"/>
                    <a:pt x="198" y="146"/>
                    <a:pt x="199" y="146"/>
                  </a:cubicBezTo>
                  <a:cubicBezTo>
                    <a:pt x="201" y="149"/>
                    <a:pt x="199" y="152"/>
                    <a:pt x="197" y="154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8" y="156"/>
                    <a:pt x="198" y="159"/>
                    <a:pt x="199" y="161"/>
                  </a:cubicBezTo>
                  <a:cubicBezTo>
                    <a:pt x="199" y="162"/>
                    <a:pt x="198" y="163"/>
                    <a:pt x="197" y="164"/>
                  </a:cubicBezTo>
                  <a:cubicBezTo>
                    <a:pt x="195" y="166"/>
                    <a:pt x="193" y="169"/>
                    <a:pt x="190" y="171"/>
                  </a:cubicBezTo>
                  <a:cubicBezTo>
                    <a:pt x="188" y="173"/>
                    <a:pt x="186" y="175"/>
                    <a:pt x="184" y="176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1" y="176"/>
                    <a:pt x="181" y="177"/>
                    <a:pt x="180" y="178"/>
                  </a:cubicBezTo>
                  <a:cubicBezTo>
                    <a:pt x="179" y="178"/>
                    <a:pt x="178" y="179"/>
                    <a:pt x="177" y="178"/>
                  </a:cubicBezTo>
                  <a:cubicBezTo>
                    <a:pt x="176" y="177"/>
                    <a:pt x="175" y="176"/>
                    <a:pt x="174" y="176"/>
                  </a:cubicBezTo>
                  <a:cubicBezTo>
                    <a:pt x="173" y="177"/>
                    <a:pt x="172" y="178"/>
                    <a:pt x="171" y="179"/>
                  </a:cubicBezTo>
                  <a:cubicBezTo>
                    <a:pt x="170" y="181"/>
                    <a:pt x="169" y="181"/>
                    <a:pt x="167" y="180"/>
                  </a:cubicBezTo>
                  <a:cubicBezTo>
                    <a:pt x="166" y="179"/>
                    <a:pt x="165" y="178"/>
                    <a:pt x="165" y="176"/>
                  </a:cubicBezTo>
                  <a:cubicBezTo>
                    <a:pt x="164" y="176"/>
                    <a:pt x="163" y="177"/>
                    <a:pt x="162" y="177"/>
                  </a:cubicBezTo>
                  <a:cubicBezTo>
                    <a:pt x="161" y="177"/>
                    <a:pt x="160" y="176"/>
                    <a:pt x="159" y="176"/>
                  </a:cubicBezTo>
                  <a:cubicBezTo>
                    <a:pt x="158" y="175"/>
                    <a:pt x="158" y="175"/>
                    <a:pt x="157" y="176"/>
                  </a:cubicBezTo>
                  <a:cubicBezTo>
                    <a:pt x="155" y="176"/>
                    <a:pt x="154" y="176"/>
                    <a:pt x="153" y="175"/>
                  </a:cubicBezTo>
                  <a:cubicBezTo>
                    <a:pt x="153" y="175"/>
                    <a:pt x="152" y="174"/>
                    <a:pt x="152" y="175"/>
                  </a:cubicBezTo>
                  <a:cubicBezTo>
                    <a:pt x="150" y="175"/>
                    <a:pt x="149" y="175"/>
                    <a:pt x="148" y="174"/>
                  </a:cubicBezTo>
                  <a:cubicBezTo>
                    <a:pt x="147" y="174"/>
                    <a:pt x="146" y="174"/>
                    <a:pt x="146" y="174"/>
                  </a:cubicBezTo>
                  <a:cubicBezTo>
                    <a:pt x="144" y="176"/>
                    <a:pt x="143" y="177"/>
                    <a:pt x="140" y="175"/>
                  </a:cubicBezTo>
                  <a:cubicBezTo>
                    <a:pt x="140" y="175"/>
                    <a:pt x="139" y="175"/>
                    <a:pt x="138" y="175"/>
                  </a:cubicBezTo>
                  <a:cubicBezTo>
                    <a:pt x="137" y="175"/>
                    <a:pt x="137" y="175"/>
                    <a:pt x="136" y="175"/>
                  </a:cubicBezTo>
                  <a:cubicBezTo>
                    <a:pt x="135" y="177"/>
                    <a:pt x="134" y="177"/>
                    <a:pt x="132" y="176"/>
                  </a:cubicBezTo>
                  <a:cubicBezTo>
                    <a:pt x="132" y="176"/>
                    <a:pt x="131" y="176"/>
                    <a:pt x="130" y="176"/>
                  </a:cubicBezTo>
                  <a:cubicBezTo>
                    <a:pt x="128" y="178"/>
                    <a:pt x="128" y="178"/>
                    <a:pt x="126" y="177"/>
                  </a:cubicBezTo>
                  <a:close/>
                  <a:moveTo>
                    <a:pt x="48" y="157"/>
                  </a:moveTo>
                  <a:cubicBezTo>
                    <a:pt x="48" y="157"/>
                    <a:pt x="48" y="157"/>
                    <a:pt x="47" y="156"/>
                  </a:cubicBezTo>
                  <a:cubicBezTo>
                    <a:pt x="45" y="159"/>
                    <a:pt x="43" y="161"/>
                    <a:pt x="41" y="163"/>
                  </a:cubicBezTo>
                  <a:cubicBezTo>
                    <a:pt x="41" y="163"/>
                    <a:pt x="42" y="163"/>
                    <a:pt x="42" y="163"/>
                  </a:cubicBezTo>
                  <a:cubicBezTo>
                    <a:pt x="44" y="161"/>
                    <a:pt x="45" y="160"/>
                    <a:pt x="47" y="158"/>
                  </a:cubicBezTo>
                  <a:cubicBezTo>
                    <a:pt x="48" y="158"/>
                    <a:pt x="48" y="157"/>
                    <a:pt x="48" y="157"/>
                  </a:cubicBezTo>
                  <a:close/>
                  <a:moveTo>
                    <a:pt x="21" y="127"/>
                  </a:moveTo>
                  <a:cubicBezTo>
                    <a:pt x="21" y="127"/>
                    <a:pt x="21" y="127"/>
                    <a:pt x="21" y="128"/>
                  </a:cubicBezTo>
                  <a:cubicBezTo>
                    <a:pt x="23" y="126"/>
                    <a:pt x="24" y="125"/>
                    <a:pt x="26" y="124"/>
                  </a:cubicBezTo>
                  <a:cubicBezTo>
                    <a:pt x="26" y="123"/>
                    <a:pt x="26" y="123"/>
                    <a:pt x="26" y="121"/>
                  </a:cubicBezTo>
                  <a:cubicBezTo>
                    <a:pt x="24" y="123"/>
                    <a:pt x="23" y="125"/>
                    <a:pt x="21" y="127"/>
                  </a:cubicBezTo>
                  <a:close/>
                  <a:moveTo>
                    <a:pt x="69" y="24"/>
                  </a:moveTo>
                  <a:cubicBezTo>
                    <a:pt x="67" y="25"/>
                    <a:pt x="68" y="27"/>
                    <a:pt x="68" y="28"/>
                  </a:cubicBezTo>
                  <a:cubicBezTo>
                    <a:pt x="69" y="27"/>
                    <a:pt x="70" y="26"/>
                    <a:pt x="69" y="2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441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8835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3256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17672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72093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26507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8092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35344" algn="l" defTabSz="90883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>
                <a:solidFill>
                  <a:srgbClr val="002776"/>
                </a:solidFill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00454" y="1116032"/>
              <a:ext cx="2376264" cy="853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Ein</a:t>
              </a:r>
              <a:r>
                <a:rPr lang="en-US" sz="1400" dirty="0" smtClean="0">
                  <a:solidFill>
                    <a:schemeClr val="bg1"/>
                  </a:solidFill>
                </a:rPr>
                <a:t> von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jeder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republikanischen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Regierung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verwendeter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Begriff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78509" y="4506237"/>
            <a:ext cx="62656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Nach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Errichtung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neuen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Republik</a:t>
            </a:r>
            <a:r>
              <a:rPr lang="en-US" sz="1200" dirty="0" smtClean="0">
                <a:solidFill>
                  <a:schemeClr val="tx2"/>
                </a:solidFill>
              </a:rPr>
              <a:t> 1958 </a:t>
            </a:r>
            <a:r>
              <a:rPr lang="en-US" sz="1200" dirty="0" err="1" smtClean="0">
                <a:solidFill>
                  <a:schemeClr val="tx2"/>
                </a:solidFill>
              </a:rPr>
              <a:t>unter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Präsidentschaft</a:t>
            </a:r>
            <a:r>
              <a:rPr lang="en-US" sz="1200" dirty="0" smtClean="0">
                <a:solidFill>
                  <a:schemeClr val="tx2"/>
                </a:solidFill>
              </a:rPr>
              <a:t> von General de Gaulle </a:t>
            </a:r>
            <a:r>
              <a:rPr lang="en-US" sz="1200" dirty="0" err="1" smtClean="0">
                <a:solidFill>
                  <a:schemeClr val="tx2"/>
                </a:solidFill>
              </a:rPr>
              <a:t>stellt</a:t>
            </a:r>
            <a:r>
              <a:rPr lang="en-US" sz="1200" dirty="0" smtClean="0">
                <a:solidFill>
                  <a:schemeClr val="tx2"/>
                </a:solidFill>
              </a:rPr>
              <a:t> die </a:t>
            </a:r>
            <a:r>
              <a:rPr lang="en-US" sz="1200" dirty="0" err="1" smtClean="0">
                <a:solidFill>
                  <a:schemeClr val="tx2"/>
                </a:solidFill>
              </a:rPr>
              <a:t>derzeit</a:t>
            </a:r>
            <a:r>
              <a:rPr lang="en-US" sz="1200" dirty="0" smtClean="0">
                <a:solidFill>
                  <a:schemeClr val="tx2"/>
                </a:solidFill>
              </a:rPr>
              <a:t> in </a:t>
            </a:r>
            <a:r>
              <a:rPr lang="en-US" sz="1200" dirty="0" err="1" smtClean="0">
                <a:solidFill>
                  <a:schemeClr val="tx2"/>
                </a:solidFill>
              </a:rPr>
              <a:t>Frankreich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geltende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Verfassung</a:t>
            </a:r>
            <a:r>
              <a:rPr lang="en-US" sz="1200" dirty="0" smtClean="0">
                <a:solidFill>
                  <a:schemeClr val="tx2"/>
                </a:solidFill>
              </a:rPr>
              <a:t> von 1958 in </a:t>
            </a:r>
            <a:r>
              <a:rPr lang="en-US" sz="1200" dirty="0" err="1" smtClean="0">
                <a:solidFill>
                  <a:schemeClr val="tx2"/>
                </a:solidFill>
              </a:rPr>
              <a:t>ihrem</a:t>
            </a:r>
            <a:r>
              <a:rPr lang="en-US" sz="1200" dirty="0" smtClean="0">
                <a:solidFill>
                  <a:schemeClr val="tx2"/>
                </a:solidFill>
              </a:rPr>
              <a:t> 2. </a:t>
            </a:r>
            <a:r>
              <a:rPr lang="en-US" sz="1200" dirty="0" err="1" smtClean="0">
                <a:solidFill>
                  <a:schemeClr val="tx2"/>
                </a:solidFill>
              </a:rPr>
              <a:t>Artikel</a:t>
            </a:r>
            <a:r>
              <a:rPr lang="en-US" sz="1200" dirty="0" smtClean="0">
                <a:solidFill>
                  <a:schemeClr val="tx2"/>
                </a:solidFill>
              </a:rPr>
              <a:t> fest: “Das Motto der </a:t>
            </a:r>
            <a:r>
              <a:rPr lang="en-US" sz="1200" dirty="0" err="1" smtClean="0">
                <a:solidFill>
                  <a:schemeClr val="tx2"/>
                </a:solidFill>
              </a:rPr>
              <a:t>Republik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ist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Freiheit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Gleichheit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.”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Ihre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Präambel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konzentriert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sich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unter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für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unsere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Zeit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notwendigen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Prinzipien</a:t>
            </a:r>
            <a:r>
              <a:rPr lang="en-US" sz="1200" dirty="0" smtClean="0">
                <a:solidFill>
                  <a:schemeClr val="tx2"/>
                </a:solidFill>
              </a:rPr>
              <a:t> auf </a:t>
            </a:r>
            <a:r>
              <a:rPr lang="en-US" sz="1200" dirty="0" err="1" smtClean="0">
                <a:solidFill>
                  <a:schemeClr val="tx2"/>
                </a:solidFill>
              </a:rPr>
              <a:t>Bestimmungen</a:t>
            </a:r>
            <a:r>
              <a:rPr lang="en-US" sz="1200" dirty="0" smtClean="0">
                <a:solidFill>
                  <a:schemeClr val="tx2"/>
                </a:solidFill>
              </a:rPr>
              <a:t>, die </a:t>
            </a:r>
            <a:r>
              <a:rPr lang="en-US" sz="1200" dirty="0" err="1" smtClean="0">
                <a:solidFill>
                  <a:schemeClr val="tx2"/>
                </a:solidFill>
              </a:rPr>
              <a:t>inhaltlich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als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juristische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Anwendungen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 smtClean="0">
                <a:solidFill>
                  <a:schemeClr val="tx2"/>
                </a:solidFill>
              </a:rPr>
              <a:t>Übertragungen</a:t>
            </a:r>
            <a:r>
              <a:rPr lang="en-US" sz="1200" dirty="0" smtClean="0">
                <a:solidFill>
                  <a:schemeClr val="tx2"/>
                </a:solidFill>
              </a:rPr>
              <a:t> des </a:t>
            </a:r>
            <a:r>
              <a:rPr lang="en-US" sz="1200" dirty="0" err="1" smtClean="0">
                <a:solidFill>
                  <a:schemeClr val="tx2"/>
                </a:solidFill>
              </a:rPr>
              <a:t>Prinzips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analysiert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werden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können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Gleichberechtigung</a:t>
            </a:r>
            <a:r>
              <a:rPr lang="en-US" sz="1200" dirty="0" smtClean="0">
                <a:solidFill>
                  <a:schemeClr val="tx2"/>
                </a:solidFill>
              </a:rPr>
              <a:t> der Frau, </a:t>
            </a:r>
            <a:r>
              <a:rPr lang="en-US" sz="1200" dirty="0" err="1" smtClean="0">
                <a:solidFill>
                  <a:schemeClr val="tx2"/>
                </a:solidFill>
              </a:rPr>
              <a:t>Asylrecht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Recht</a:t>
            </a:r>
            <a:r>
              <a:rPr lang="en-US" sz="1200" dirty="0" smtClean="0">
                <a:solidFill>
                  <a:schemeClr val="tx2"/>
                </a:solidFill>
              </a:rPr>
              <a:t> auf </a:t>
            </a:r>
            <a:r>
              <a:rPr lang="en-US" sz="1200" dirty="0" err="1" smtClean="0">
                <a:solidFill>
                  <a:schemeClr val="tx2"/>
                </a:solidFill>
              </a:rPr>
              <a:t>Arbeit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Versammlungsfreiheit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Recht</a:t>
            </a:r>
            <a:r>
              <a:rPr lang="en-US" sz="1200" dirty="0" smtClean="0">
                <a:solidFill>
                  <a:schemeClr val="tx2"/>
                </a:solidFill>
              </a:rPr>
              <a:t> auf </a:t>
            </a:r>
            <a:r>
              <a:rPr lang="en-US" sz="1200" dirty="0" err="1" smtClean="0">
                <a:solidFill>
                  <a:schemeClr val="tx2"/>
                </a:solidFill>
              </a:rPr>
              <a:t>Entwicklung</a:t>
            </a:r>
            <a:r>
              <a:rPr lang="en-US" sz="1200" dirty="0" smtClean="0">
                <a:solidFill>
                  <a:schemeClr val="tx2"/>
                </a:solidFill>
              </a:rPr>
              <a:t> der Person </a:t>
            </a:r>
            <a:r>
              <a:rPr lang="en-US" sz="1200" dirty="0" err="1" smtClean="0">
                <a:solidFill>
                  <a:schemeClr val="tx2"/>
                </a:solidFill>
              </a:rPr>
              <a:t>oder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Familie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Recht</a:t>
            </a:r>
            <a:r>
              <a:rPr lang="en-US" sz="1200" dirty="0" smtClean="0">
                <a:solidFill>
                  <a:schemeClr val="tx2"/>
                </a:solidFill>
              </a:rPr>
              <a:t> auf </a:t>
            </a:r>
            <a:r>
              <a:rPr lang="en-US" sz="1200" dirty="0" err="1" smtClean="0">
                <a:solidFill>
                  <a:schemeClr val="tx2"/>
                </a:solidFill>
              </a:rPr>
              <a:t>sozialen</a:t>
            </a:r>
            <a:r>
              <a:rPr lang="en-US" sz="1200" dirty="0" smtClean="0">
                <a:solidFill>
                  <a:schemeClr val="tx2"/>
                </a:solidFill>
              </a:rPr>
              <a:t> Schutz, </a:t>
            </a:r>
            <a:r>
              <a:rPr lang="en-US" sz="1200" dirty="0" err="1" smtClean="0">
                <a:solidFill>
                  <a:schemeClr val="tx2"/>
                </a:solidFill>
              </a:rPr>
              <a:t>Erholung</a:t>
            </a:r>
            <a:r>
              <a:rPr lang="en-US" sz="1200" dirty="0" smtClean="0">
                <a:solidFill>
                  <a:schemeClr val="tx2"/>
                </a:solidFill>
              </a:rPr>
              <a:t>, in Pension </a:t>
            </a:r>
            <a:r>
              <a:rPr lang="en-US" sz="1200" dirty="0" err="1" smtClean="0">
                <a:solidFill>
                  <a:schemeClr val="tx2"/>
                </a:solidFill>
              </a:rPr>
              <a:t>zu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gehen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Recht</a:t>
            </a:r>
            <a:r>
              <a:rPr lang="en-US" sz="1200" dirty="0" smtClean="0">
                <a:solidFill>
                  <a:schemeClr val="tx2"/>
                </a:solidFill>
              </a:rPr>
              <a:t> auf </a:t>
            </a:r>
            <a:r>
              <a:rPr lang="en-US" sz="1200" dirty="0" err="1" smtClean="0">
                <a:solidFill>
                  <a:schemeClr val="tx2"/>
                </a:solidFill>
              </a:rPr>
              <a:t>Bildung</a:t>
            </a:r>
            <a:r>
              <a:rPr lang="fr-FR" sz="1200" dirty="0" smtClean="0">
                <a:solidFill>
                  <a:schemeClr val="tx2"/>
                </a:solidFill>
              </a:rPr>
              <a:t>.</a:t>
            </a:r>
            <a:endParaRPr lang="en-US" sz="1200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705" y="4365104"/>
            <a:ext cx="2095500" cy="214312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8509" y="1988840"/>
            <a:ext cx="870069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Als</a:t>
            </a:r>
            <a:r>
              <a:rPr lang="en-US" sz="1200" dirty="0" smtClean="0">
                <a:solidFill>
                  <a:schemeClr val="tx2"/>
                </a:solidFill>
              </a:rPr>
              <a:t> das 2. </a:t>
            </a:r>
            <a:r>
              <a:rPr lang="en-US" sz="1200" dirty="0" err="1" smtClean="0">
                <a:solidFill>
                  <a:schemeClr val="tx2"/>
                </a:solidFill>
              </a:rPr>
              <a:t>Kaiserreich</a:t>
            </a:r>
            <a:r>
              <a:rPr lang="en-US" sz="1200" dirty="0" smtClean="0">
                <a:solidFill>
                  <a:schemeClr val="tx2"/>
                </a:solidFill>
              </a:rPr>
              <a:t> 1870 </a:t>
            </a:r>
            <a:r>
              <a:rPr lang="en-US" sz="1200" dirty="0" err="1" smtClean="0">
                <a:solidFill>
                  <a:schemeClr val="tx2"/>
                </a:solidFill>
              </a:rPr>
              <a:t>zusammenbricht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sagt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Frankreich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endgültig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Monarchie</a:t>
            </a:r>
            <a:r>
              <a:rPr lang="en-US" sz="1200" dirty="0" smtClean="0">
                <a:solidFill>
                  <a:schemeClr val="tx2"/>
                </a:solidFill>
              </a:rPr>
              <a:t> ab. Ab </a:t>
            </a:r>
            <a:r>
              <a:rPr lang="en-US" sz="1200" dirty="0" err="1" smtClean="0">
                <a:solidFill>
                  <a:schemeClr val="tx2"/>
                </a:solidFill>
              </a:rPr>
              <a:t>diesem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Jahr</a:t>
            </a:r>
            <a:r>
              <a:rPr lang="en-US" sz="1200" dirty="0" smtClean="0">
                <a:solidFill>
                  <a:schemeClr val="tx2"/>
                </a:solidFill>
              </a:rPr>
              <a:t>, und </a:t>
            </a:r>
            <a:r>
              <a:rPr lang="en-US" sz="1200" dirty="0" err="1" smtClean="0">
                <a:solidFill>
                  <a:schemeClr val="tx2"/>
                </a:solidFill>
              </a:rPr>
              <a:t>abgesehen</a:t>
            </a:r>
            <a:r>
              <a:rPr lang="en-US" sz="1200" dirty="0" smtClean="0">
                <a:solidFill>
                  <a:schemeClr val="tx2"/>
                </a:solidFill>
              </a:rPr>
              <a:t> von der </a:t>
            </a:r>
            <a:r>
              <a:rPr lang="en-US" sz="1200" dirty="0" err="1" smtClean="0">
                <a:solidFill>
                  <a:schemeClr val="tx2"/>
                </a:solidFill>
              </a:rPr>
              <a:t>Zeit</a:t>
            </a:r>
            <a:r>
              <a:rPr lang="en-US" sz="1200" dirty="0" smtClean="0">
                <a:solidFill>
                  <a:schemeClr val="tx2"/>
                </a:solidFill>
              </a:rPr>
              <a:t> des Vichy-Regimes </a:t>
            </a:r>
            <a:r>
              <a:rPr lang="en-US" sz="1200" dirty="0" err="1" smtClean="0">
                <a:solidFill>
                  <a:schemeClr val="tx2"/>
                </a:solidFill>
              </a:rPr>
              <a:t>während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deutschen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Besetzung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im</a:t>
            </a:r>
            <a:r>
              <a:rPr lang="en-US" sz="1200" dirty="0" smtClean="0">
                <a:solidFill>
                  <a:schemeClr val="tx2"/>
                </a:solidFill>
              </a:rPr>
              <a:t> 2. </a:t>
            </a:r>
            <a:r>
              <a:rPr lang="en-US" sz="1200" dirty="0" err="1" smtClean="0">
                <a:solidFill>
                  <a:schemeClr val="tx2"/>
                </a:solidFill>
              </a:rPr>
              <a:t>Weltkrieg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ist</a:t>
            </a:r>
            <a:r>
              <a:rPr lang="en-US" sz="1200" dirty="0" smtClean="0">
                <a:solidFill>
                  <a:schemeClr val="tx2"/>
                </a:solidFill>
              </a:rPr>
              <a:t> das Land </a:t>
            </a:r>
            <a:r>
              <a:rPr lang="en-US" sz="1200" dirty="0" err="1" smtClean="0">
                <a:solidFill>
                  <a:schemeClr val="tx2"/>
                </a:solidFill>
              </a:rPr>
              <a:t>eine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Republik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geblieben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 smtClean="0">
                <a:solidFill>
                  <a:schemeClr val="tx2"/>
                </a:solidFill>
              </a:rPr>
              <a:t>alle</a:t>
            </a:r>
            <a:r>
              <a:rPr lang="en-US" sz="1200" dirty="0" smtClean="0">
                <a:solidFill>
                  <a:schemeClr val="tx2"/>
                </a:solidFill>
              </a:rPr>
              <a:t> seine </a:t>
            </a:r>
            <a:r>
              <a:rPr lang="en-US" sz="1200" dirty="0" err="1" smtClean="0">
                <a:solidFill>
                  <a:schemeClr val="tx2"/>
                </a:solidFill>
              </a:rPr>
              <a:t>Verfassungen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erwähnen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als</a:t>
            </a:r>
            <a:r>
              <a:rPr lang="en-US" sz="1200" dirty="0" smtClean="0">
                <a:solidFill>
                  <a:schemeClr val="tx2"/>
                </a:solidFill>
              </a:rPr>
              <a:t> Wert, </a:t>
            </a:r>
            <a:r>
              <a:rPr lang="en-US" sz="1200" dirty="0" err="1" smtClean="0">
                <a:solidFill>
                  <a:schemeClr val="tx2"/>
                </a:solidFill>
              </a:rPr>
              <a:t>Gesetzesgrundsatz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 smtClean="0">
                <a:solidFill>
                  <a:schemeClr val="tx2"/>
                </a:solidFill>
              </a:rPr>
              <a:t>natürlich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als</a:t>
            </a:r>
            <a:r>
              <a:rPr lang="en-US" sz="1200" dirty="0" smtClean="0">
                <a:solidFill>
                  <a:schemeClr val="tx2"/>
                </a:solidFill>
              </a:rPr>
              <a:t> Wort des </a:t>
            </a:r>
            <a:r>
              <a:rPr lang="en-US" sz="1200" dirty="0" err="1" smtClean="0">
                <a:solidFill>
                  <a:schemeClr val="tx2"/>
                </a:solidFill>
              </a:rPr>
              <a:t>republikanischen</a:t>
            </a:r>
            <a:r>
              <a:rPr lang="en-US" sz="1200" dirty="0" smtClean="0">
                <a:solidFill>
                  <a:schemeClr val="tx2"/>
                </a:solidFill>
              </a:rPr>
              <a:t> Mottos.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Nach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dem</a:t>
            </a:r>
            <a:r>
              <a:rPr lang="en-US" sz="1200" dirty="0" smtClean="0">
                <a:solidFill>
                  <a:schemeClr val="tx2"/>
                </a:solidFill>
              </a:rPr>
              <a:t> 2. </a:t>
            </a:r>
            <a:r>
              <a:rPr lang="en-US" sz="1200" dirty="0" err="1" smtClean="0">
                <a:solidFill>
                  <a:schemeClr val="tx2"/>
                </a:solidFill>
              </a:rPr>
              <a:t>Weltkrieg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erwähnt</a:t>
            </a:r>
            <a:r>
              <a:rPr lang="en-US" sz="1200" dirty="0" smtClean="0">
                <a:solidFill>
                  <a:schemeClr val="tx2"/>
                </a:solidFill>
              </a:rPr>
              <a:t> die </a:t>
            </a:r>
            <a:r>
              <a:rPr lang="en-US" sz="1200" dirty="0" err="1" smtClean="0">
                <a:solidFill>
                  <a:schemeClr val="tx2"/>
                </a:solidFill>
              </a:rPr>
              <a:t>Verfassung</a:t>
            </a:r>
            <a:r>
              <a:rPr lang="en-US" sz="1200" dirty="0" smtClean="0">
                <a:solidFill>
                  <a:schemeClr val="tx2"/>
                </a:solidFill>
              </a:rPr>
              <a:t> von 1946 in </a:t>
            </a:r>
            <a:r>
              <a:rPr lang="en-US" sz="1200" dirty="0" err="1" smtClean="0">
                <a:solidFill>
                  <a:schemeClr val="tx2"/>
                </a:solidFill>
              </a:rPr>
              <a:t>ihrer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Präambel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große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Anzahl</a:t>
            </a:r>
            <a:r>
              <a:rPr lang="en-US" sz="1200" dirty="0" smtClean="0">
                <a:solidFill>
                  <a:schemeClr val="tx2"/>
                </a:solidFill>
              </a:rPr>
              <a:t> von </a:t>
            </a:r>
            <a:r>
              <a:rPr lang="en-US" sz="1200" dirty="0" err="1" smtClean="0">
                <a:solidFill>
                  <a:schemeClr val="tx2"/>
                </a:solidFill>
              </a:rPr>
              <a:t>wirtschaftlichen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Rechten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smtClean="0">
                <a:solidFill>
                  <a:schemeClr val="tx2"/>
                </a:solidFill>
              </a:rPr>
              <a:t>die </a:t>
            </a:r>
            <a:r>
              <a:rPr lang="en-US" sz="1200" dirty="0" err="1" smtClean="0">
                <a:solidFill>
                  <a:schemeClr val="tx2"/>
                </a:solidFill>
              </a:rPr>
              <a:t>direkt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mit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dem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Begriff</a:t>
            </a:r>
            <a:r>
              <a:rPr lang="en-US" sz="1200" dirty="0" smtClean="0">
                <a:solidFill>
                  <a:schemeClr val="tx2"/>
                </a:solidFill>
              </a:rPr>
              <a:t> der </a:t>
            </a:r>
            <a:r>
              <a:rPr lang="en-US" sz="1200" dirty="0" err="1" smtClean="0">
                <a:solidFill>
                  <a:schemeClr val="tx2"/>
                </a:solidFill>
              </a:rPr>
              <a:t>Brüderlichkeit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verbunden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sind</a:t>
            </a:r>
            <a:r>
              <a:rPr lang="en-US" sz="1200" dirty="0" smtClean="0">
                <a:solidFill>
                  <a:schemeClr val="tx2"/>
                </a:solidFill>
              </a:rPr>
              <a:t>:</a:t>
            </a: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Eine</a:t>
            </a:r>
            <a:r>
              <a:rPr lang="en-US" sz="1200" dirty="0" smtClean="0">
                <a:solidFill>
                  <a:schemeClr val="tx2"/>
                </a:solidFill>
              </a:rPr>
              <a:t> Frau muss </a:t>
            </a:r>
            <a:r>
              <a:rPr lang="en-US" sz="1200" dirty="0" err="1" smtClean="0">
                <a:solidFill>
                  <a:schemeClr val="tx2"/>
                </a:solidFill>
              </a:rPr>
              <a:t>dieselben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politischen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 smtClean="0">
                <a:solidFill>
                  <a:schemeClr val="tx2"/>
                </a:solidFill>
              </a:rPr>
              <a:t>gesellschaftlichen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Rechte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haben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wie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</a:t>
            </a:r>
            <a:r>
              <a:rPr lang="en-US" sz="1200" dirty="0" smtClean="0">
                <a:solidFill>
                  <a:schemeClr val="tx2"/>
                </a:solidFill>
              </a:rPr>
              <a:t> Mann.</a:t>
            </a: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Jede</a:t>
            </a:r>
            <a:r>
              <a:rPr lang="en-US" sz="1200" dirty="0" smtClean="0">
                <a:solidFill>
                  <a:schemeClr val="tx2"/>
                </a:solidFill>
              </a:rPr>
              <a:t>/r </a:t>
            </a:r>
            <a:r>
              <a:rPr lang="en-US" sz="1200" dirty="0" err="1" smtClean="0">
                <a:solidFill>
                  <a:schemeClr val="tx2"/>
                </a:solidFill>
              </a:rPr>
              <a:t>Bürger</a:t>
            </a:r>
            <a:r>
              <a:rPr lang="en-US" sz="1200" dirty="0" smtClean="0">
                <a:solidFill>
                  <a:schemeClr val="tx2"/>
                </a:solidFill>
              </a:rPr>
              <a:t>/in hat das </a:t>
            </a:r>
            <a:r>
              <a:rPr lang="en-US" sz="1200" dirty="0" err="1" smtClean="0">
                <a:solidFill>
                  <a:schemeClr val="tx2"/>
                </a:solidFill>
              </a:rPr>
              <a:t>Recht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zu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arbeiten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 smtClean="0">
                <a:solidFill>
                  <a:schemeClr val="tx2"/>
                </a:solidFill>
              </a:rPr>
              <a:t>eine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anständige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Arbeit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zu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haben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Jede</a:t>
            </a:r>
            <a:r>
              <a:rPr lang="en-US" sz="1200" dirty="0" smtClean="0">
                <a:solidFill>
                  <a:schemeClr val="tx2"/>
                </a:solidFill>
              </a:rPr>
              <a:t>/r </a:t>
            </a:r>
            <a:r>
              <a:rPr lang="en-US" sz="1200" dirty="0" err="1" smtClean="0">
                <a:solidFill>
                  <a:schemeClr val="tx2"/>
                </a:solidFill>
              </a:rPr>
              <a:t>Bürger</a:t>
            </a:r>
            <a:r>
              <a:rPr lang="en-US" sz="1200" dirty="0" smtClean="0">
                <a:solidFill>
                  <a:schemeClr val="tx2"/>
                </a:solidFill>
              </a:rPr>
              <a:t>/in hat </a:t>
            </a:r>
            <a:r>
              <a:rPr lang="en-US" sz="1200" dirty="0" err="1" smtClean="0">
                <a:solidFill>
                  <a:schemeClr val="tx2"/>
                </a:solidFill>
              </a:rPr>
              <a:t>freien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Zugang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zum</a:t>
            </a:r>
            <a:r>
              <a:rPr lang="en-US" sz="1200" dirty="0" smtClean="0">
                <a:solidFill>
                  <a:schemeClr val="tx2"/>
                </a:solidFill>
              </a:rPr>
              <a:t> System der </a:t>
            </a:r>
            <a:r>
              <a:rPr lang="en-US" sz="1200" dirty="0" err="1" smtClean="0">
                <a:solidFill>
                  <a:schemeClr val="tx2"/>
                </a:solidFill>
              </a:rPr>
              <a:t>sozialen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Sicherheit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marL="625866" lvl="1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Jede</a:t>
            </a:r>
            <a:r>
              <a:rPr lang="en-US" sz="1200" dirty="0" smtClean="0">
                <a:solidFill>
                  <a:schemeClr val="tx2"/>
                </a:solidFill>
              </a:rPr>
              <a:t>/r hat das </a:t>
            </a:r>
            <a:r>
              <a:rPr lang="en-US" sz="1200" dirty="0" err="1" smtClean="0">
                <a:solidFill>
                  <a:schemeClr val="tx2"/>
                </a:solidFill>
              </a:rPr>
              <a:t>Recht</a:t>
            </a:r>
            <a:r>
              <a:rPr lang="en-US" sz="1200" dirty="0" smtClean="0">
                <a:solidFill>
                  <a:schemeClr val="tx2"/>
                </a:solidFill>
              </a:rPr>
              <a:t> auf </a:t>
            </a:r>
            <a:r>
              <a:rPr lang="en-US" sz="1200" dirty="0" err="1" smtClean="0">
                <a:solidFill>
                  <a:schemeClr val="tx2"/>
                </a:solidFill>
              </a:rPr>
              <a:t>Erholung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besonders</a:t>
            </a:r>
            <a:r>
              <a:rPr lang="en-US" sz="1200" dirty="0" smtClean="0">
                <a:solidFill>
                  <a:schemeClr val="tx2"/>
                </a:solidFill>
              </a:rPr>
              <a:t> Kinder, </a:t>
            </a:r>
            <a:r>
              <a:rPr lang="en-US" sz="1200" dirty="0" err="1" smtClean="0">
                <a:solidFill>
                  <a:schemeClr val="tx2"/>
                </a:solidFill>
              </a:rPr>
              <a:t>Mütter</a:t>
            </a:r>
            <a:r>
              <a:rPr lang="en-US" sz="1200" dirty="0" smtClean="0">
                <a:solidFill>
                  <a:schemeClr val="tx2"/>
                </a:solidFill>
              </a:rPr>
              <a:t> und </a:t>
            </a:r>
            <a:r>
              <a:rPr lang="en-US" sz="1200" dirty="0" err="1" smtClean="0">
                <a:solidFill>
                  <a:schemeClr val="tx2"/>
                </a:solidFill>
              </a:rPr>
              <a:t>ältere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Arbeitnehmer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Diese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Präambel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ist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noch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immer</a:t>
            </a:r>
            <a:r>
              <a:rPr lang="en-US" sz="1200" dirty="0" smtClean="0">
                <a:solidFill>
                  <a:schemeClr val="tx2"/>
                </a:solidFill>
              </a:rPr>
              <a:t> in den </a:t>
            </a:r>
            <a:r>
              <a:rPr lang="en-US" sz="1200" dirty="0" err="1" smtClean="0">
                <a:solidFill>
                  <a:schemeClr val="tx2"/>
                </a:solidFill>
              </a:rPr>
              <a:t>französischen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Gesetzen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als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eine</a:t>
            </a:r>
            <a:r>
              <a:rPr lang="en-US" sz="1200" dirty="0" smtClean="0">
                <a:solidFill>
                  <a:schemeClr val="tx2"/>
                </a:solidFill>
              </a:rPr>
              <a:t> Art </a:t>
            </a:r>
            <a:r>
              <a:rPr lang="en-US" sz="1200" dirty="0" err="1" smtClean="0">
                <a:solidFill>
                  <a:schemeClr val="tx2"/>
                </a:solidFill>
              </a:rPr>
              <a:t>Verfassungsregel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wirksam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200" dirty="0" smtClean="0">
                <a:solidFill>
                  <a:schemeClr val="tx2"/>
                </a:solidFill>
              </a:rPr>
              <a:t>    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516216" y="414327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err="1" smtClean="0">
                <a:solidFill>
                  <a:schemeClr val="tx2"/>
                </a:solidFill>
              </a:rPr>
              <a:t>Verfassung</a:t>
            </a:r>
            <a:r>
              <a:rPr lang="fr-FR" sz="1000" i="1" dirty="0" smtClean="0">
                <a:solidFill>
                  <a:schemeClr val="tx2"/>
                </a:solidFill>
              </a:rPr>
              <a:t> </a:t>
            </a:r>
            <a:r>
              <a:rPr lang="fr-FR" sz="1000" i="1" dirty="0" err="1" smtClean="0">
                <a:solidFill>
                  <a:schemeClr val="tx2"/>
                </a:solidFill>
              </a:rPr>
              <a:t>von</a:t>
            </a:r>
            <a:r>
              <a:rPr lang="fr-FR" sz="1000" i="1" dirty="0" smtClean="0">
                <a:solidFill>
                  <a:schemeClr val="tx2"/>
                </a:solidFill>
              </a:rPr>
              <a:t>  1958</a:t>
            </a:r>
            <a:endParaRPr lang="en-US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447062" y="3219910"/>
            <a:ext cx="8229394" cy="418181"/>
            <a:chOff x="447062" y="2388952"/>
            <a:chExt cx="8229394" cy="418181"/>
          </a:xfrm>
        </p:grpSpPr>
        <p:grpSp>
          <p:nvGrpSpPr>
            <p:cNvPr id="9" name="Groupe 8"/>
            <p:cNvGrpSpPr/>
            <p:nvPr/>
          </p:nvGrpSpPr>
          <p:grpSpPr>
            <a:xfrm>
              <a:off x="447062" y="2388952"/>
              <a:ext cx="8229394" cy="418181"/>
              <a:chOff x="447062" y="2275696"/>
              <a:chExt cx="7941362" cy="381000"/>
            </a:xfrm>
          </p:grpSpPr>
          <p:sp>
            <p:nvSpPr>
              <p:cNvPr id="10" name="Rectangle 11"/>
              <p:cNvSpPr/>
              <p:nvPr/>
            </p:nvSpPr>
            <p:spPr bwMode="black">
              <a:xfrm>
                <a:off x="447062" y="2312876"/>
                <a:ext cx="302412" cy="306641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anchor="t"/>
              <a:lstStyle/>
              <a:p>
                <a:pPr algn="r" defTabSz="9726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b="1" dirty="0"/>
                  <a:t>2</a:t>
                </a:r>
              </a:p>
            </p:txBody>
          </p:sp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1021628" y="2275696"/>
                <a:ext cx="736679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5987" tIns="35987" rIns="91407" bIns="45704" anchor="ctr"/>
              <a:lstStyle/>
              <a:p>
                <a:pPr marL="0" marR="0" lvl="1" indent="0" defTabSz="972993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660033"/>
                  </a:buClr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021628" y="2407542"/>
              <a:ext cx="70067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987" tIns="35987" rIns="91407" bIns="45704" anchor="ctr"/>
            <a:lstStyle/>
            <a:p>
              <a:pPr marL="0" lvl="1" defTabSz="972993">
                <a:spcBef>
                  <a:spcPct val="20000"/>
                </a:spcBef>
                <a:buClr>
                  <a:srgbClr val="660033"/>
                </a:buClr>
                <a:defRPr/>
              </a:pPr>
              <a:r>
                <a:rPr lang="fr-FR" sz="1600" kern="0" dirty="0">
                  <a:solidFill>
                    <a:schemeClr val="accent3"/>
                  </a:solidFill>
                </a:rPr>
                <a:t>Der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Begriff</a:t>
              </a:r>
              <a:r>
                <a:rPr lang="fr-FR" sz="1600" kern="0" dirty="0">
                  <a:solidFill>
                    <a:schemeClr val="accent3"/>
                  </a:solidFill>
                </a:rPr>
                <a:t> « fraternité »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im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geschriebenen</a:t>
              </a:r>
              <a:r>
                <a:rPr lang="fr-FR" sz="1600" kern="0" dirty="0">
                  <a:solidFill>
                    <a:schemeClr val="accent3"/>
                  </a:solidFill>
                </a:rPr>
                <a:t> </a:t>
              </a:r>
              <a:r>
                <a:rPr lang="fr-FR" sz="1600" kern="0" dirty="0" err="1">
                  <a:solidFill>
                    <a:schemeClr val="accent3"/>
                  </a:solidFill>
                </a:rPr>
                <a:t>Recht</a:t>
              </a:r>
              <a:endParaRPr lang="fr-FR" sz="1600" kern="0" dirty="0">
                <a:solidFill>
                  <a:schemeClr val="accent3"/>
                </a:solidFill>
              </a:endParaRPr>
            </a:p>
            <a:p>
              <a:pPr marL="0" marR="0" lvl="1" indent="0" defTabSz="972993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660033"/>
                </a:buClr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Begriff</a:t>
            </a:r>
            <a:r>
              <a:rPr lang="fr-FR" dirty="0"/>
              <a:t> « fraternité » </a:t>
            </a:r>
            <a:r>
              <a:rPr lang="fr-FR" dirty="0" err="1"/>
              <a:t>im</a:t>
            </a:r>
            <a:r>
              <a:rPr lang="fr-FR" dirty="0"/>
              <a:t> </a:t>
            </a:r>
            <a:r>
              <a:rPr lang="fr-FR" dirty="0" err="1"/>
              <a:t>französischen</a:t>
            </a:r>
            <a:r>
              <a:rPr lang="fr-FR" dirty="0"/>
              <a:t> </a:t>
            </a:r>
            <a:r>
              <a:rPr lang="fr-FR" dirty="0" err="1"/>
              <a:t>Rechtssystem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87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Sia Partners_Nov 2014">
  <a:themeElements>
    <a:clrScheme name="Personnalisé 9">
      <a:dk1>
        <a:srgbClr val="660033"/>
      </a:dk1>
      <a:lt1>
        <a:srgbClr val="FFFFFF"/>
      </a:lt1>
      <a:dk2>
        <a:srgbClr val="000000"/>
      </a:dk2>
      <a:lt2>
        <a:srgbClr val="B2AEA8"/>
      </a:lt2>
      <a:accent1>
        <a:srgbClr val="690F3C"/>
      </a:accent1>
      <a:accent2>
        <a:srgbClr val="AEAFA9"/>
      </a:accent2>
      <a:accent3>
        <a:srgbClr val="000000"/>
      </a:accent3>
      <a:accent4>
        <a:srgbClr val="AEAFA9"/>
      </a:accent4>
      <a:accent5>
        <a:srgbClr val="CD8DA4"/>
      </a:accent5>
      <a:accent6>
        <a:srgbClr val="F0DDE2"/>
      </a:accent6>
      <a:hlink>
        <a:srgbClr val="7F7F7F"/>
      </a:hlink>
      <a:folHlink>
        <a:srgbClr val="8D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heme Sia Conseil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Default Theme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_Theme Sia Partners_Nov 2014">
  <a:themeElements>
    <a:clrScheme name="Personnalisé 9">
      <a:dk1>
        <a:srgbClr val="660033"/>
      </a:dk1>
      <a:lt1>
        <a:srgbClr val="FFFFFF"/>
      </a:lt1>
      <a:dk2>
        <a:srgbClr val="000000"/>
      </a:dk2>
      <a:lt2>
        <a:srgbClr val="B2AEA8"/>
      </a:lt2>
      <a:accent1>
        <a:srgbClr val="690F3C"/>
      </a:accent1>
      <a:accent2>
        <a:srgbClr val="AEAFA9"/>
      </a:accent2>
      <a:accent3>
        <a:srgbClr val="000000"/>
      </a:accent3>
      <a:accent4>
        <a:srgbClr val="AEAFA9"/>
      </a:accent4>
      <a:accent5>
        <a:srgbClr val="CD8DA4"/>
      </a:accent5>
      <a:accent6>
        <a:srgbClr val="F0DDE2"/>
      </a:accent6>
      <a:hlink>
        <a:srgbClr val="7F7F7F"/>
      </a:hlink>
      <a:folHlink>
        <a:srgbClr val="8D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Theme Sia Partners_Nov 2014">
  <a:themeElements>
    <a:clrScheme name="Personnalisé 9">
      <a:dk1>
        <a:srgbClr val="660033"/>
      </a:dk1>
      <a:lt1>
        <a:srgbClr val="FFFFFF"/>
      </a:lt1>
      <a:dk2>
        <a:srgbClr val="000000"/>
      </a:dk2>
      <a:lt2>
        <a:srgbClr val="B2AEA8"/>
      </a:lt2>
      <a:accent1>
        <a:srgbClr val="690F3C"/>
      </a:accent1>
      <a:accent2>
        <a:srgbClr val="AEAFA9"/>
      </a:accent2>
      <a:accent3>
        <a:srgbClr val="000000"/>
      </a:accent3>
      <a:accent4>
        <a:srgbClr val="AEAFA9"/>
      </a:accent4>
      <a:accent5>
        <a:srgbClr val="CD8DA4"/>
      </a:accent5>
      <a:accent6>
        <a:srgbClr val="F0DDE2"/>
      </a:accent6>
      <a:hlink>
        <a:srgbClr val="7F7F7F"/>
      </a:hlink>
      <a:folHlink>
        <a:srgbClr val="8D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Default Theme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Sia Partners Italia 2009 v.1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3_Sia Partners Italia 2009 v.1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9_Theme Sia Partners_Nov 2014">
  <a:themeElements>
    <a:clrScheme name="Personnalisé 9">
      <a:dk1>
        <a:srgbClr val="660033"/>
      </a:dk1>
      <a:lt1>
        <a:srgbClr val="FFFFFF"/>
      </a:lt1>
      <a:dk2>
        <a:srgbClr val="000000"/>
      </a:dk2>
      <a:lt2>
        <a:srgbClr val="B2AEA8"/>
      </a:lt2>
      <a:accent1>
        <a:srgbClr val="690F3C"/>
      </a:accent1>
      <a:accent2>
        <a:srgbClr val="AEAFA9"/>
      </a:accent2>
      <a:accent3>
        <a:srgbClr val="000000"/>
      </a:accent3>
      <a:accent4>
        <a:srgbClr val="AEAFA9"/>
      </a:accent4>
      <a:accent5>
        <a:srgbClr val="CD8DA4"/>
      </a:accent5>
      <a:accent6>
        <a:srgbClr val="F0DDE2"/>
      </a:accent6>
      <a:hlink>
        <a:srgbClr val="7F7F7F"/>
      </a:hlink>
      <a:folHlink>
        <a:srgbClr val="8D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Theme Sia Partners_Nov 2014">
  <a:themeElements>
    <a:clrScheme name="Personnalisé 9">
      <a:dk1>
        <a:srgbClr val="660033"/>
      </a:dk1>
      <a:lt1>
        <a:srgbClr val="FFFFFF"/>
      </a:lt1>
      <a:dk2>
        <a:srgbClr val="000000"/>
      </a:dk2>
      <a:lt2>
        <a:srgbClr val="B2AEA8"/>
      </a:lt2>
      <a:accent1>
        <a:srgbClr val="690F3C"/>
      </a:accent1>
      <a:accent2>
        <a:srgbClr val="AEAFA9"/>
      </a:accent2>
      <a:accent3>
        <a:srgbClr val="000000"/>
      </a:accent3>
      <a:accent4>
        <a:srgbClr val="AEAFA9"/>
      </a:accent4>
      <a:accent5>
        <a:srgbClr val="CD8DA4"/>
      </a:accent5>
      <a:accent6>
        <a:srgbClr val="F0DDE2"/>
      </a:accent6>
      <a:hlink>
        <a:srgbClr val="7F7F7F"/>
      </a:hlink>
      <a:folHlink>
        <a:srgbClr val="8D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Theme Sia Partners_Nov 2014">
  <a:themeElements>
    <a:clrScheme name="Personnalisé 9">
      <a:dk1>
        <a:srgbClr val="660033"/>
      </a:dk1>
      <a:lt1>
        <a:srgbClr val="FFFFFF"/>
      </a:lt1>
      <a:dk2>
        <a:srgbClr val="000000"/>
      </a:dk2>
      <a:lt2>
        <a:srgbClr val="B2AEA8"/>
      </a:lt2>
      <a:accent1>
        <a:srgbClr val="690F3C"/>
      </a:accent1>
      <a:accent2>
        <a:srgbClr val="AEAFA9"/>
      </a:accent2>
      <a:accent3>
        <a:srgbClr val="000000"/>
      </a:accent3>
      <a:accent4>
        <a:srgbClr val="AEAFA9"/>
      </a:accent4>
      <a:accent5>
        <a:srgbClr val="CD8DA4"/>
      </a:accent5>
      <a:accent6>
        <a:srgbClr val="F0DDE2"/>
      </a:accent6>
      <a:hlink>
        <a:srgbClr val="7F7F7F"/>
      </a:hlink>
      <a:folHlink>
        <a:srgbClr val="8D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a Conseil France 2009 v.1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6_Theme Sia Partners_Nov 2014">
  <a:themeElements>
    <a:clrScheme name="Personnalisé 9">
      <a:dk1>
        <a:srgbClr val="660033"/>
      </a:dk1>
      <a:lt1>
        <a:srgbClr val="FFFFFF"/>
      </a:lt1>
      <a:dk2>
        <a:srgbClr val="000000"/>
      </a:dk2>
      <a:lt2>
        <a:srgbClr val="B2AEA8"/>
      </a:lt2>
      <a:accent1>
        <a:srgbClr val="690F3C"/>
      </a:accent1>
      <a:accent2>
        <a:srgbClr val="AEAFA9"/>
      </a:accent2>
      <a:accent3>
        <a:srgbClr val="000000"/>
      </a:accent3>
      <a:accent4>
        <a:srgbClr val="AEAFA9"/>
      </a:accent4>
      <a:accent5>
        <a:srgbClr val="CD8DA4"/>
      </a:accent5>
      <a:accent6>
        <a:srgbClr val="F0DDE2"/>
      </a:accent6>
      <a:hlink>
        <a:srgbClr val="7F7F7F"/>
      </a:hlink>
      <a:folHlink>
        <a:srgbClr val="8D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Sia Partners Italia 2009 v.1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6_Theme Sia Partners_Nov 2014">
  <a:themeElements>
    <a:clrScheme name="Personnalisé 9">
      <a:dk1>
        <a:srgbClr val="660033"/>
      </a:dk1>
      <a:lt1>
        <a:srgbClr val="FFFFFF"/>
      </a:lt1>
      <a:dk2>
        <a:srgbClr val="000000"/>
      </a:dk2>
      <a:lt2>
        <a:srgbClr val="B2AEA8"/>
      </a:lt2>
      <a:accent1>
        <a:srgbClr val="690F3C"/>
      </a:accent1>
      <a:accent2>
        <a:srgbClr val="AEAFA9"/>
      </a:accent2>
      <a:accent3>
        <a:srgbClr val="000000"/>
      </a:accent3>
      <a:accent4>
        <a:srgbClr val="AEAFA9"/>
      </a:accent4>
      <a:accent5>
        <a:srgbClr val="CD8DA4"/>
      </a:accent5>
      <a:accent6>
        <a:srgbClr val="F0DDE2"/>
      </a:accent6>
      <a:hlink>
        <a:srgbClr val="7F7F7F"/>
      </a:hlink>
      <a:folHlink>
        <a:srgbClr val="8D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7_Theme Sia Partners_Nov 2014">
  <a:themeElements>
    <a:clrScheme name="Personnalisé 9">
      <a:dk1>
        <a:srgbClr val="660033"/>
      </a:dk1>
      <a:lt1>
        <a:srgbClr val="FFFFFF"/>
      </a:lt1>
      <a:dk2>
        <a:srgbClr val="000000"/>
      </a:dk2>
      <a:lt2>
        <a:srgbClr val="B2AEA8"/>
      </a:lt2>
      <a:accent1>
        <a:srgbClr val="690F3C"/>
      </a:accent1>
      <a:accent2>
        <a:srgbClr val="AEAFA9"/>
      </a:accent2>
      <a:accent3>
        <a:srgbClr val="000000"/>
      </a:accent3>
      <a:accent4>
        <a:srgbClr val="AEAFA9"/>
      </a:accent4>
      <a:accent5>
        <a:srgbClr val="CD8DA4"/>
      </a:accent5>
      <a:accent6>
        <a:srgbClr val="F0DDE2"/>
      </a:accent6>
      <a:hlink>
        <a:srgbClr val="7F7F7F"/>
      </a:hlink>
      <a:folHlink>
        <a:srgbClr val="8D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eme Sia Partners_Nov 2014">
  <a:themeElements>
    <a:clrScheme name="Personnalisé 9">
      <a:dk1>
        <a:srgbClr val="660033"/>
      </a:dk1>
      <a:lt1>
        <a:srgbClr val="FFFFFF"/>
      </a:lt1>
      <a:dk2>
        <a:srgbClr val="000000"/>
      </a:dk2>
      <a:lt2>
        <a:srgbClr val="B2AEA8"/>
      </a:lt2>
      <a:accent1>
        <a:srgbClr val="690F3C"/>
      </a:accent1>
      <a:accent2>
        <a:srgbClr val="AEAFA9"/>
      </a:accent2>
      <a:accent3>
        <a:srgbClr val="000000"/>
      </a:accent3>
      <a:accent4>
        <a:srgbClr val="AEAFA9"/>
      </a:accent4>
      <a:accent5>
        <a:srgbClr val="CD8DA4"/>
      </a:accent5>
      <a:accent6>
        <a:srgbClr val="F0DDE2"/>
      </a:accent6>
      <a:hlink>
        <a:srgbClr val="7F7F7F"/>
      </a:hlink>
      <a:folHlink>
        <a:srgbClr val="8D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a Partners Italia 2009 v.1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 Theme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Sia Partners Italia 2009 v.1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eme Sia Conseil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Default Theme">
  <a:themeElements>
    <a:clrScheme name="Sia Conseil">
      <a:dk1>
        <a:sysClr val="windowText" lastClr="000000"/>
      </a:dk1>
      <a:lt1>
        <a:srgbClr val="FFFFFF"/>
      </a:lt1>
      <a:dk2>
        <a:srgbClr val="B5576D"/>
      </a:dk2>
      <a:lt2>
        <a:srgbClr val="660033"/>
      </a:lt2>
      <a:accent1>
        <a:srgbClr val="F0DDE1"/>
      </a:accent1>
      <a:accent2>
        <a:srgbClr val="7F7F7F"/>
      </a:accent2>
      <a:accent3>
        <a:srgbClr val="BFBFBF"/>
      </a:accent3>
      <a:accent4>
        <a:srgbClr val="F2F2F2"/>
      </a:accent4>
      <a:accent5>
        <a:srgbClr val="FF9900"/>
      </a:accent5>
      <a:accent6>
        <a:srgbClr val="FFFFFF"/>
      </a:accent6>
      <a:hlink>
        <a:srgbClr val="000000"/>
      </a:hlink>
      <a:folHlink>
        <a:srgbClr val="000000"/>
      </a:folHlink>
    </a:clrScheme>
    <a:fontScheme name="Sia Conse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rgbClr val="660033"/>
          </a:solidFill>
        </a:ln>
      </a:spPr>
      <a:bodyPr rtlCol="0" anchor="ctr">
        <a:noAutofit/>
      </a:bodyPr>
      <a:lstStyle>
        <a:defPPr algn="ctr">
          <a:buSzPct val="85000"/>
          <a:defRPr sz="1600" dirty="0" err="1" smtClean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Theme Sia Partners_Nov 2014">
  <a:themeElements>
    <a:clrScheme name="Personnalisé 9">
      <a:dk1>
        <a:srgbClr val="660033"/>
      </a:dk1>
      <a:lt1>
        <a:srgbClr val="FFFFFF"/>
      </a:lt1>
      <a:dk2>
        <a:srgbClr val="000000"/>
      </a:dk2>
      <a:lt2>
        <a:srgbClr val="B2AEA8"/>
      </a:lt2>
      <a:accent1>
        <a:srgbClr val="690F3C"/>
      </a:accent1>
      <a:accent2>
        <a:srgbClr val="AEAFA9"/>
      </a:accent2>
      <a:accent3>
        <a:srgbClr val="000000"/>
      </a:accent3>
      <a:accent4>
        <a:srgbClr val="AEAFA9"/>
      </a:accent4>
      <a:accent5>
        <a:srgbClr val="CD8DA4"/>
      </a:accent5>
      <a:accent6>
        <a:srgbClr val="F0DDE2"/>
      </a:accent6>
      <a:hlink>
        <a:srgbClr val="7F7F7F"/>
      </a:hlink>
      <a:folHlink>
        <a:srgbClr val="8D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1789</Words>
  <Application>Microsoft Office PowerPoint</Application>
  <PresentationFormat>Bildschirmpräsentation (4:3)</PresentationFormat>
  <Paragraphs>198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23</vt:i4>
      </vt:variant>
      <vt:variant>
        <vt:lpstr>Folientitel</vt:lpstr>
      </vt:variant>
      <vt:variant>
        <vt:i4>16</vt:i4>
      </vt:variant>
    </vt:vector>
  </HeadingPairs>
  <TitlesOfParts>
    <vt:vector size="39" baseType="lpstr">
      <vt:lpstr>Theme Sia Partners_Nov 2014</vt:lpstr>
      <vt:lpstr>Sia Conseil France 2009 v.1</vt:lpstr>
      <vt:lpstr>2_Theme Sia Partners_Nov 2014</vt:lpstr>
      <vt:lpstr>Sia Partners Italia 2009 v.1</vt:lpstr>
      <vt:lpstr>Default Theme</vt:lpstr>
      <vt:lpstr>1_Sia Partners Italia 2009 v.1</vt:lpstr>
      <vt:lpstr>Theme Sia Conseil</vt:lpstr>
      <vt:lpstr>1_Default Theme</vt:lpstr>
      <vt:lpstr>7_Theme Sia Partners_Nov 2014</vt:lpstr>
      <vt:lpstr>1_Theme Sia Conseil</vt:lpstr>
      <vt:lpstr>2_Default Theme</vt:lpstr>
      <vt:lpstr>3_Theme Sia Partners_Nov 2014</vt:lpstr>
      <vt:lpstr>5_Theme Sia Partners_Nov 2014</vt:lpstr>
      <vt:lpstr>3_Default Theme</vt:lpstr>
      <vt:lpstr>2_Sia Partners Italia 2009 v.1</vt:lpstr>
      <vt:lpstr>3_Sia Partners Italia 2009 v.1</vt:lpstr>
      <vt:lpstr>9_Theme Sia Partners_Nov 2014</vt:lpstr>
      <vt:lpstr>11_Theme Sia Partners_Nov 2014</vt:lpstr>
      <vt:lpstr>4_Theme Sia Partners_Nov 2014</vt:lpstr>
      <vt:lpstr>6_Theme Sia Partners_Nov 2014</vt:lpstr>
      <vt:lpstr>4_Sia Partners Italia 2009 v.1</vt:lpstr>
      <vt:lpstr>16_Theme Sia Partners_Nov 2014</vt:lpstr>
      <vt:lpstr>17_Theme Sia Partners_Nov 2014</vt:lpstr>
      <vt:lpstr>PowerPoint-Präsentation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  <vt:lpstr>Der Begriff « fraternité » im französischen Rechtssystem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Ministère de l'Intérieur</dc:title>
  <dc:creator>Sarah Boudhabhay</dc:creator>
  <cp:lastModifiedBy>Wolfgang Rank</cp:lastModifiedBy>
  <cp:revision>981</cp:revision>
  <cp:lastPrinted>2017-06-08T20:20:21Z</cp:lastPrinted>
  <dcterms:created xsi:type="dcterms:W3CDTF">2015-09-23T11:59:36Z</dcterms:created>
  <dcterms:modified xsi:type="dcterms:W3CDTF">2017-08-03T08:09:20Z</dcterms:modified>
</cp:coreProperties>
</file>