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8.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9.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0.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1.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2.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3.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4.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5.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6.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7.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8.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9.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20.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21.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22.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9" r:id="rId2"/>
    <p:sldMasterId id="2147483707" r:id="rId3"/>
    <p:sldMasterId id="2147483727" r:id="rId4"/>
    <p:sldMasterId id="2147483808" r:id="rId5"/>
    <p:sldMasterId id="2147483813" r:id="rId6"/>
    <p:sldMasterId id="2147483845" r:id="rId7"/>
    <p:sldMasterId id="2147483867" r:id="rId8"/>
    <p:sldMasterId id="2147483872" r:id="rId9"/>
    <p:sldMasterId id="2147483930" r:id="rId10"/>
    <p:sldMasterId id="2147483958" r:id="rId11"/>
    <p:sldMasterId id="2147483963" r:id="rId12"/>
    <p:sldMasterId id="2147483983" r:id="rId13"/>
    <p:sldMasterId id="2147484015" r:id="rId14"/>
    <p:sldMasterId id="2147484020" r:id="rId15"/>
    <p:sldMasterId id="2147484024" r:id="rId16"/>
    <p:sldMasterId id="2147484063" r:id="rId17"/>
    <p:sldMasterId id="2147484100" r:id="rId18"/>
    <p:sldMasterId id="2147484177" r:id="rId19"/>
    <p:sldMasterId id="2147484215" r:id="rId20"/>
    <p:sldMasterId id="2147484256" r:id="rId21"/>
    <p:sldMasterId id="2147484300" r:id="rId22"/>
    <p:sldMasterId id="2147484320" r:id="rId23"/>
  </p:sldMasterIdLst>
  <p:notesMasterIdLst>
    <p:notesMasterId r:id="rId40"/>
  </p:notesMasterIdLst>
  <p:handoutMasterIdLst>
    <p:handoutMasterId r:id="rId41"/>
  </p:handoutMasterIdLst>
  <p:sldIdLst>
    <p:sldId id="260" r:id="rId24"/>
    <p:sldId id="256" r:id="rId25"/>
    <p:sldId id="264" r:id="rId26"/>
    <p:sldId id="258" r:id="rId27"/>
    <p:sldId id="259" r:id="rId28"/>
    <p:sldId id="261" r:id="rId29"/>
    <p:sldId id="262" r:id="rId30"/>
    <p:sldId id="263" r:id="rId31"/>
    <p:sldId id="265" r:id="rId32"/>
    <p:sldId id="266" r:id="rId33"/>
    <p:sldId id="257" r:id="rId34"/>
    <p:sldId id="267" r:id="rId35"/>
    <p:sldId id="268" r:id="rId36"/>
    <p:sldId id="269" r:id="rId37"/>
    <p:sldId id="270" r:id="rId38"/>
    <p:sldId id="271" r:id="rId39"/>
  </p:sldIdLst>
  <p:sldSz cx="9144000" cy="6858000" type="screen4x3"/>
  <p:notesSz cx="6735763" cy="9866313"/>
  <p:defaultTextStyle>
    <a:defPPr>
      <a:defRPr lang="fr-FR"/>
    </a:defPPr>
    <a:lvl1pPr marL="0" algn="l" defTabSz="908835" rtl="0" eaLnBrk="1" latinLnBrk="0" hangingPunct="1">
      <a:defRPr sz="1800" kern="1200">
        <a:solidFill>
          <a:schemeClr val="tx1"/>
        </a:solidFill>
        <a:latin typeface="+mn-lt"/>
        <a:ea typeface="+mn-ea"/>
        <a:cs typeface="+mn-cs"/>
      </a:defRPr>
    </a:lvl1pPr>
    <a:lvl2pPr marL="454416" algn="l" defTabSz="908835" rtl="0" eaLnBrk="1" latinLnBrk="0" hangingPunct="1">
      <a:defRPr sz="1800" kern="1200">
        <a:solidFill>
          <a:schemeClr val="tx1"/>
        </a:solidFill>
        <a:latin typeface="+mn-lt"/>
        <a:ea typeface="+mn-ea"/>
        <a:cs typeface="+mn-cs"/>
      </a:defRPr>
    </a:lvl2pPr>
    <a:lvl3pPr marL="908835" algn="l" defTabSz="908835" rtl="0" eaLnBrk="1" latinLnBrk="0" hangingPunct="1">
      <a:defRPr sz="1800" kern="1200">
        <a:solidFill>
          <a:schemeClr val="tx1"/>
        </a:solidFill>
        <a:latin typeface="+mn-lt"/>
        <a:ea typeface="+mn-ea"/>
        <a:cs typeface="+mn-cs"/>
      </a:defRPr>
    </a:lvl3pPr>
    <a:lvl4pPr marL="1363256" algn="l" defTabSz="908835" rtl="0" eaLnBrk="1" latinLnBrk="0" hangingPunct="1">
      <a:defRPr sz="1800" kern="1200">
        <a:solidFill>
          <a:schemeClr val="tx1"/>
        </a:solidFill>
        <a:latin typeface="+mn-lt"/>
        <a:ea typeface="+mn-ea"/>
        <a:cs typeface="+mn-cs"/>
      </a:defRPr>
    </a:lvl4pPr>
    <a:lvl5pPr marL="1817672" algn="l" defTabSz="908835" rtl="0" eaLnBrk="1" latinLnBrk="0" hangingPunct="1">
      <a:defRPr sz="1800" kern="1200">
        <a:solidFill>
          <a:schemeClr val="tx1"/>
        </a:solidFill>
        <a:latin typeface="+mn-lt"/>
        <a:ea typeface="+mn-ea"/>
        <a:cs typeface="+mn-cs"/>
      </a:defRPr>
    </a:lvl5pPr>
    <a:lvl6pPr marL="2272093" algn="l" defTabSz="908835" rtl="0" eaLnBrk="1" latinLnBrk="0" hangingPunct="1">
      <a:defRPr sz="1800" kern="1200">
        <a:solidFill>
          <a:schemeClr val="tx1"/>
        </a:solidFill>
        <a:latin typeface="+mn-lt"/>
        <a:ea typeface="+mn-ea"/>
        <a:cs typeface="+mn-cs"/>
      </a:defRPr>
    </a:lvl6pPr>
    <a:lvl7pPr marL="2726507" algn="l" defTabSz="908835" rtl="0" eaLnBrk="1" latinLnBrk="0" hangingPunct="1">
      <a:defRPr sz="1800" kern="1200">
        <a:solidFill>
          <a:schemeClr val="tx1"/>
        </a:solidFill>
        <a:latin typeface="+mn-lt"/>
        <a:ea typeface="+mn-ea"/>
        <a:cs typeface="+mn-cs"/>
      </a:defRPr>
    </a:lvl7pPr>
    <a:lvl8pPr marL="3180924" algn="l" defTabSz="908835" rtl="0" eaLnBrk="1" latinLnBrk="0" hangingPunct="1">
      <a:defRPr sz="1800" kern="1200">
        <a:solidFill>
          <a:schemeClr val="tx1"/>
        </a:solidFill>
        <a:latin typeface="+mn-lt"/>
        <a:ea typeface="+mn-ea"/>
        <a:cs typeface="+mn-cs"/>
      </a:defRPr>
    </a:lvl8pPr>
    <a:lvl9pPr marL="3635344" algn="l" defTabSz="90883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érôme LAGOUTTE" initials="JL"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0027"/>
    <a:srgbClr val="FF3300"/>
    <a:srgbClr val="AEAFA9"/>
    <a:srgbClr val="F2F2F2"/>
    <a:srgbClr val="F9D749"/>
    <a:srgbClr val="FCE388"/>
    <a:srgbClr val="BFBFBF"/>
    <a:srgbClr val="F6EEF0"/>
    <a:srgbClr val="6F6F6F"/>
    <a:srgbClr val="7575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40" autoAdjust="0"/>
    <p:restoredTop sz="94280" autoAdjust="0"/>
  </p:normalViewPr>
  <p:slideViewPr>
    <p:cSldViewPr>
      <p:cViewPr>
        <p:scale>
          <a:sx n="81" d="100"/>
          <a:sy n="81" d="100"/>
        </p:scale>
        <p:origin x="-900" y="-24"/>
      </p:cViewPr>
      <p:guideLst>
        <p:guide orient="horz" pos="2160"/>
        <p:guide pos="2880"/>
      </p:guideLst>
    </p:cSldViewPr>
  </p:slideViewPr>
  <p:notesTextViewPr>
    <p:cViewPr>
      <p:scale>
        <a:sx n="1" d="1"/>
        <a:sy n="1" d="1"/>
      </p:scale>
      <p:origin x="0" y="0"/>
    </p:cViewPr>
  </p:notesTextViewPr>
  <p:sorterViewPr>
    <p:cViewPr>
      <p:scale>
        <a:sx n="101" d="100"/>
        <a:sy n="101"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slide" Target="slides/slide16.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commentAuthors" Target="commen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8.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presProps" Target="presProps.xml"/><Relationship Id="rId8" Type="http://schemas.openxmlformats.org/officeDocument/2006/relationships/slideMaster" Target="slideMasters/slideMaster8.xml"/><Relationship Id="rId189"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15C19AB0-9967-4D20-A0AE-D995B6638FA5}" type="datetimeFigureOut">
              <a:rPr lang="fr-FR" smtClean="0"/>
              <a:t>07/08/2018</a:t>
            </a:fld>
            <a:endParaRPr lang="fr-FR"/>
          </a:p>
        </p:txBody>
      </p:sp>
      <p:sp>
        <p:nvSpPr>
          <p:cNvPr id="4" name="Espace réservé du pied de page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9B593D05-7465-48B8-BD46-3ED9601B51C9}" type="slidenum">
              <a:rPr lang="fr-FR" smtClean="0"/>
              <a:t>‹Nr.›</a:t>
            </a:fld>
            <a:endParaRPr lang="fr-FR"/>
          </a:p>
        </p:txBody>
      </p:sp>
    </p:spTree>
    <p:extLst>
      <p:ext uri="{BB962C8B-B14F-4D97-AF65-F5344CB8AC3E}">
        <p14:creationId xmlns:p14="http://schemas.microsoft.com/office/powerpoint/2010/main" val="979331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18830" cy="493316"/>
          </a:xfrm>
          <a:prstGeom prst="rect">
            <a:avLst/>
          </a:prstGeom>
        </p:spPr>
        <p:txBody>
          <a:bodyPr vert="horz" lIns="90763" tIns="45382" rIns="90763" bIns="45382" rtlCol="0"/>
          <a:lstStyle>
            <a:lvl1pPr algn="l">
              <a:defRPr sz="1200"/>
            </a:lvl1pPr>
          </a:lstStyle>
          <a:p>
            <a:endParaRPr lang="fr-FR"/>
          </a:p>
        </p:txBody>
      </p:sp>
      <p:sp>
        <p:nvSpPr>
          <p:cNvPr id="3" name="Espace réservé de la date 2"/>
          <p:cNvSpPr>
            <a:spLocks noGrp="1"/>
          </p:cNvSpPr>
          <p:nvPr>
            <p:ph type="dt" idx="1"/>
          </p:nvPr>
        </p:nvSpPr>
        <p:spPr>
          <a:xfrm>
            <a:off x="3815375" y="0"/>
            <a:ext cx="2918830" cy="493316"/>
          </a:xfrm>
          <a:prstGeom prst="rect">
            <a:avLst/>
          </a:prstGeom>
        </p:spPr>
        <p:txBody>
          <a:bodyPr vert="horz" lIns="90763" tIns="45382" rIns="90763" bIns="45382" rtlCol="0"/>
          <a:lstStyle>
            <a:lvl1pPr algn="r">
              <a:defRPr sz="1200"/>
            </a:lvl1pPr>
          </a:lstStyle>
          <a:p>
            <a:fld id="{2DC39FDE-5544-48FD-B095-99DD1450F503}" type="datetimeFigureOut">
              <a:rPr lang="fr-FR" smtClean="0"/>
              <a:t>07/08/2018</a:t>
            </a:fld>
            <a:endParaRPr lang="fr-FR"/>
          </a:p>
        </p:txBody>
      </p:sp>
      <p:sp>
        <p:nvSpPr>
          <p:cNvPr id="4" name="Espace réservé de l'image des diapositives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0763" tIns="45382" rIns="90763" bIns="45382" rtlCol="0" anchor="ctr"/>
          <a:lstStyle/>
          <a:p>
            <a:endParaRPr lang="fr-FR"/>
          </a:p>
        </p:txBody>
      </p:sp>
      <p:sp>
        <p:nvSpPr>
          <p:cNvPr id="5" name="Espace réservé des commentaires 4"/>
          <p:cNvSpPr>
            <a:spLocks noGrp="1"/>
          </p:cNvSpPr>
          <p:nvPr>
            <p:ph type="body" sz="quarter" idx="3"/>
          </p:nvPr>
        </p:nvSpPr>
        <p:spPr>
          <a:xfrm>
            <a:off x="673577" y="4686499"/>
            <a:ext cx="5388610" cy="4439841"/>
          </a:xfrm>
          <a:prstGeom prst="rect">
            <a:avLst/>
          </a:prstGeom>
        </p:spPr>
        <p:txBody>
          <a:bodyPr vert="horz" lIns="90763" tIns="45382" rIns="90763" bIns="45382"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371285"/>
            <a:ext cx="2918830" cy="493316"/>
          </a:xfrm>
          <a:prstGeom prst="rect">
            <a:avLst/>
          </a:prstGeom>
        </p:spPr>
        <p:txBody>
          <a:bodyPr vert="horz" lIns="90763" tIns="45382" rIns="90763" bIns="45382"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5375" y="9371285"/>
            <a:ext cx="2918830" cy="493316"/>
          </a:xfrm>
          <a:prstGeom prst="rect">
            <a:avLst/>
          </a:prstGeom>
        </p:spPr>
        <p:txBody>
          <a:bodyPr vert="horz" lIns="90763" tIns="45382" rIns="90763" bIns="45382" rtlCol="0" anchor="b"/>
          <a:lstStyle>
            <a:lvl1pPr algn="r">
              <a:defRPr sz="1200"/>
            </a:lvl1pPr>
          </a:lstStyle>
          <a:p>
            <a:fld id="{B1AA07F5-CEDE-41DA-9F04-2EC3CA56B2B7}" type="slidenum">
              <a:rPr lang="fr-FR" smtClean="0"/>
              <a:t>‹Nr.›</a:t>
            </a:fld>
            <a:endParaRPr lang="fr-FR"/>
          </a:p>
        </p:txBody>
      </p:sp>
    </p:spTree>
    <p:extLst>
      <p:ext uri="{BB962C8B-B14F-4D97-AF65-F5344CB8AC3E}">
        <p14:creationId xmlns:p14="http://schemas.microsoft.com/office/powerpoint/2010/main" val="1743066619"/>
      </p:ext>
    </p:extLst>
  </p:cSld>
  <p:clrMap bg1="lt1" tx1="dk1" bg2="lt2" tx2="dk2" accent1="accent1" accent2="accent2" accent3="accent3" accent4="accent4" accent5="accent5" accent6="accent6" hlink="hlink" folHlink="folHlink"/>
  <p:notesStyle>
    <a:lvl1pPr marL="0" algn="l" defTabSz="908835" rtl="0" eaLnBrk="1" latinLnBrk="0" hangingPunct="1">
      <a:defRPr sz="1200" kern="1200">
        <a:solidFill>
          <a:schemeClr val="tx1"/>
        </a:solidFill>
        <a:latin typeface="+mn-lt"/>
        <a:ea typeface="+mn-ea"/>
        <a:cs typeface="+mn-cs"/>
      </a:defRPr>
    </a:lvl1pPr>
    <a:lvl2pPr marL="454416" algn="l" defTabSz="908835" rtl="0" eaLnBrk="1" latinLnBrk="0" hangingPunct="1">
      <a:defRPr sz="1200" kern="1200">
        <a:solidFill>
          <a:schemeClr val="tx1"/>
        </a:solidFill>
        <a:latin typeface="+mn-lt"/>
        <a:ea typeface="+mn-ea"/>
        <a:cs typeface="+mn-cs"/>
      </a:defRPr>
    </a:lvl2pPr>
    <a:lvl3pPr marL="908835" algn="l" defTabSz="908835" rtl="0" eaLnBrk="1" latinLnBrk="0" hangingPunct="1">
      <a:defRPr sz="1200" kern="1200">
        <a:solidFill>
          <a:schemeClr val="tx1"/>
        </a:solidFill>
        <a:latin typeface="+mn-lt"/>
        <a:ea typeface="+mn-ea"/>
        <a:cs typeface="+mn-cs"/>
      </a:defRPr>
    </a:lvl3pPr>
    <a:lvl4pPr marL="1363256" algn="l" defTabSz="908835" rtl="0" eaLnBrk="1" latinLnBrk="0" hangingPunct="1">
      <a:defRPr sz="1200" kern="1200">
        <a:solidFill>
          <a:schemeClr val="tx1"/>
        </a:solidFill>
        <a:latin typeface="+mn-lt"/>
        <a:ea typeface="+mn-ea"/>
        <a:cs typeface="+mn-cs"/>
      </a:defRPr>
    </a:lvl4pPr>
    <a:lvl5pPr marL="1817672" algn="l" defTabSz="908835" rtl="0" eaLnBrk="1" latinLnBrk="0" hangingPunct="1">
      <a:defRPr sz="1200" kern="1200">
        <a:solidFill>
          <a:schemeClr val="tx1"/>
        </a:solidFill>
        <a:latin typeface="+mn-lt"/>
        <a:ea typeface="+mn-ea"/>
        <a:cs typeface="+mn-cs"/>
      </a:defRPr>
    </a:lvl5pPr>
    <a:lvl6pPr marL="2272093" algn="l" defTabSz="908835" rtl="0" eaLnBrk="1" latinLnBrk="0" hangingPunct="1">
      <a:defRPr sz="1200" kern="1200">
        <a:solidFill>
          <a:schemeClr val="tx1"/>
        </a:solidFill>
        <a:latin typeface="+mn-lt"/>
        <a:ea typeface="+mn-ea"/>
        <a:cs typeface="+mn-cs"/>
      </a:defRPr>
    </a:lvl6pPr>
    <a:lvl7pPr marL="2726507" algn="l" defTabSz="908835" rtl="0" eaLnBrk="1" latinLnBrk="0" hangingPunct="1">
      <a:defRPr sz="1200" kern="1200">
        <a:solidFill>
          <a:schemeClr val="tx1"/>
        </a:solidFill>
        <a:latin typeface="+mn-lt"/>
        <a:ea typeface="+mn-ea"/>
        <a:cs typeface="+mn-cs"/>
      </a:defRPr>
    </a:lvl7pPr>
    <a:lvl8pPr marL="3180924" algn="l" defTabSz="908835" rtl="0" eaLnBrk="1" latinLnBrk="0" hangingPunct="1">
      <a:defRPr sz="1200" kern="1200">
        <a:solidFill>
          <a:schemeClr val="tx1"/>
        </a:solidFill>
        <a:latin typeface="+mn-lt"/>
        <a:ea typeface="+mn-ea"/>
        <a:cs typeface="+mn-cs"/>
      </a:defRPr>
    </a:lvl8pPr>
    <a:lvl9pPr marL="3635344" algn="l" defTabSz="90883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2.xml"/><Relationship Id="rId4" Type="http://schemas.openxmlformats.org/officeDocument/2006/relationships/image" Target="../media/image3.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2.xml"/><Relationship Id="rId4" Type="http://schemas.openxmlformats.org/officeDocument/2006/relationships/image" Target="../media/image3.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3.xml"/><Relationship Id="rId4" Type="http://schemas.openxmlformats.org/officeDocument/2006/relationships/image" Target="../media/image3.pn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3.xml"/><Relationship Id="rId4" Type="http://schemas.openxmlformats.org/officeDocument/2006/relationships/image" Target="../media/image3.pn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7.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7.xml"/><Relationship Id="rId4" Type="http://schemas.openxmlformats.org/officeDocument/2006/relationships/image" Target="../media/image3.png"/></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8.xml"/><Relationship Id="rId4" Type="http://schemas.openxmlformats.org/officeDocument/2006/relationships/image" Target="../media/image3.png"/></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8.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9.xml"/><Relationship Id="rId4" Type="http://schemas.openxmlformats.org/officeDocument/2006/relationships/image" Target="../media/image3.png"/></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9.xml"/><Relationship Id="rId4" Type="http://schemas.openxmlformats.org/officeDocument/2006/relationships/image" Target="../media/image3.png"/></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0.xml"/><Relationship Id="rId4" Type="http://schemas.openxmlformats.org/officeDocument/2006/relationships/image" Target="../media/image3.png"/></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0.xml"/><Relationship Id="rId4" Type="http://schemas.openxmlformats.org/officeDocument/2006/relationships/image" Target="../media/image3.png"/></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2.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2.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2.xml"/><Relationship Id="rId4" Type="http://schemas.openxmlformats.org/officeDocument/2006/relationships/image" Target="../media/image3.png"/></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3.xml"/><Relationship Id="rId4" Type="http://schemas.openxmlformats.org/officeDocument/2006/relationships/image" Target="../media/image3.png"/></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3.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9.xml"/><Relationship Id="rId4" Type="http://schemas.openxmlformats.org/officeDocument/2006/relationships/image" Target="../media/image3.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9.xml"/><Relationship Id="rId4" Type="http://schemas.openxmlformats.org/officeDocument/2006/relationships/image" Target="../media/image3.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First Page - 1 Title - 1 Contact">
    <p:spTree>
      <p:nvGrpSpPr>
        <p:cNvPr id="1" name=""/>
        <p:cNvGrpSpPr/>
        <p:nvPr/>
      </p:nvGrpSpPr>
      <p:grpSpPr>
        <a:xfrm>
          <a:off x="0" y="0"/>
          <a:ext cx="0" cy="0"/>
          <a:chOff x="0" y="0"/>
          <a:chExt cx="0" cy="0"/>
        </a:xfrm>
      </p:grpSpPr>
      <p:sp>
        <p:nvSpPr>
          <p:cNvPr id="22" name="Titre 1"/>
          <p:cNvSpPr>
            <a:spLocks noGrp="1"/>
          </p:cNvSpPr>
          <p:nvPr>
            <p:ph type="ctrTitle" hasCustomPrompt="1"/>
          </p:nvPr>
        </p:nvSpPr>
        <p:spPr>
          <a:xfrm>
            <a:off x="916209" y="2681487"/>
            <a:ext cx="7174523" cy="747514"/>
          </a:xfrm>
          <a:prstGeom prst="rect">
            <a:avLst/>
          </a:prstGeom>
        </p:spPr>
        <p:txBody>
          <a:bodyPr lIns="90877" tIns="45430" rIns="90877" bIns="45430"/>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
        <p:nvSpPr>
          <p:cNvPr id="23" name="Sous-titre 2"/>
          <p:cNvSpPr>
            <a:spLocks noGrp="1"/>
          </p:cNvSpPr>
          <p:nvPr>
            <p:ph type="subTitle" idx="1" hasCustomPrompt="1"/>
          </p:nvPr>
        </p:nvSpPr>
        <p:spPr>
          <a:xfrm>
            <a:off x="3307031" y="4005091"/>
            <a:ext cx="2392881" cy="381869"/>
          </a:xfrm>
          <a:prstGeom prst="rect">
            <a:avLst/>
          </a:prstGeom>
        </p:spPr>
        <p:txBody>
          <a:bodyPr lIns="90877" tIns="45430" rIns="90877" bIns="45430"/>
          <a:lstStyle>
            <a:lvl1pPr marL="0" indent="0" algn="ctr">
              <a:buNone/>
              <a:defRPr lang="fr-FR" sz="1500" kern="1200" dirty="0">
                <a:solidFill>
                  <a:schemeClr val="bg2">
                    <a:lumMod val="75000"/>
                  </a:schemeClr>
                </a:solidFill>
                <a:latin typeface="+mn-lt"/>
                <a:ea typeface="+mn-ea"/>
                <a:cs typeface="+mn-cs"/>
              </a:defRPr>
            </a:lvl1pPr>
            <a:lvl2pPr marL="454416" indent="0" algn="ctr">
              <a:buNone/>
              <a:defRPr>
                <a:solidFill>
                  <a:schemeClr val="tx1">
                    <a:tint val="75000"/>
                  </a:schemeClr>
                </a:solidFill>
              </a:defRPr>
            </a:lvl2pPr>
            <a:lvl3pPr marL="908835" indent="0" algn="ctr">
              <a:buNone/>
              <a:defRPr>
                <a:solidFill>
                  <a:schemeClr val="tx1">
                    <a:tint val="75000"/>
                  </a:schemeClr>
                </a:solidFill>
              </a:defRPr>
            </a:lvl3pPr>
            <a:lvl4pPr marL="1363256" indent="0" algn="ctr">
              <a:buNone/>
              <a:defRPr>
                <a:solidFill>
                  <a:schemeClr val="tx1">
                    <a:tint val="75000"/>
                  </a:schemeClr>
                </a:solidFill>
              </a:defRPr>
            </a:lvl4pPr>
            <a:lvl5pPr marL="1817672" indent="0" algn="ctr">
              <a:buNone/>
              <a:defRPr>
                <a:solidFill>
                  <a:schemeClr val="tx1">
                    <a:tint val="75000"/>
                  </a:schemeClr>
                </a:solidFill>
              </a:defRPr>
            </a:lvl5pPr>
            <a:lvl6pPr marL="2272093" indent="0" algn="ctr">
              <a:buNone/>
              <a:defRPr>
                <a:solidFill>
                  <a:schemeClr val="tx1">
                    <a:tint val="75000"/>
                  </a:schemeClr>
                </a:solidFill>
              </a:defRPr>
            </a:lvl6pPr>
            <a:lvl7pPr marL="2726507" indent="0" algn="ctr">
              <a:buNone/>
              <a:defRPr>
                <a:solidFill>
                  <a:schemeClr val="tx1">
                    <a:tint val="75000"/>
                  </a:schemeClr>
                </a:solidFill>
              </a:defRPr>
            </a:lvl7pPr>
            <a:lvl8pPr marL="3180924" indent="0" algn="ctr">
              <a:buNone/>
              <a:defRPr>
                <a:solidFill>
                  <a:schemeClr val="tx1">
                    <a:tint val="75000"/>
                  </a:schemeClr>
                </a:solidFill>
              </a:defRPr>
            </a:lvl8pPr>
            <a:lvl9pPr marL="3635344"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pic>
        <p:nvPicPr>
          <p:cNvPr id="24" name="Image 23"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grpSp>
        <p:nvGrpSpPr>
          <p:cNvPr id="25" name="Groupe 24"/>
          <p:cNvGrpSpPr/>
          <p:nvPr/>
        </p:nvGrpSpPr>
        <p:grpSpPr>
          <a:xfrm>
            <a:off x="4286595" y="4354143"/>
            <a:ext cx="433758" cy="32790"/>
            <a:chOff x="4259569" y="3915971"/>
            <a:chExt cx="469905" cy="32790"/>
          </a:xfrm>
        </p:grpSpPr>
        <p:cxnSp>
          <p:nvCxnSpPr>
            <p:cNvPr id="26" name="Connecteur droit 25"/>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1" name="Connecteur droit 30"/>
          <p:cNvCxnSpPr/>
          <p:nvPr/>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32" name="Espace réservé du texte 23"/>
          <p:cNvSpPr>
            <a:spLocks noGrp="1"/>
          </p:cNvSpPr>
          <p:nvPr>
            <p:ph type="body" sz="quarter" idx="12" hasCustomPrompt="1"/>
          </p:nvPr>
        </p:nvSpPr>
        <p:spPr>
          <a:xfrm>
            <a:off x="630784" y="5799533"/>
            <a:ext cx="1529037" cy="221762"/>
          </a:xfrm>
          <a:prstGeom prst="rect">
            <a:avLst/>
          </a:prstGeom>
        </p:spPr>
        <p:txBody>
          <a:bodyPr wrap="none" lIns="90877" tIns="45430" rIns="90877" bIns="45430"/>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33" name="Espace réservé du texte 23"/>
          <p:cNvSpPr>
            <a:spLocks noGrp="1"/>
          </p:cNvSpPr>
          <p:nvPr>
            <p:ph type="body" sz="quarter" idx="13" hasCustomPrompt="1"/>
          </p:nvPr>
        </p:nvSpPr>
        <p:spPr>
          <a:xfrm>
            <a:off x="630784" y="6026880"/>
            <a:ext cx="1529037" cy="210477"/>
          </a:xfrm>
          <a:prstGeom prst="rect">
            <a:avLst/>
          </a:prstGeom>
        </p:spPr>
        <p:txBody>
          <a:bodyPr wrap="none" lIns="90877" tIns="45430" rIns="90877" bIns="45430"/>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34" name="Espace réservé du texte 23"/>
          <p:cNvSpPr>
            <a:spLocks noGrp="1"/>
          </p:cNvSpPr>
          <p:nvPr>
            <p:ph type="body" sz="quarter" idx="14" hasCustomPrompt="1"/>
          </p:nvPr>
        </p:nvSpPr>
        <p:spPr>
          <a:xfrm>
            <a:off x="963087" y="6237368"/>
            <a:ext cx="1728444" cy="184665"/>
          </a:xfrm>
          <a:prstGeom prst="rect">
            <a:avLst/>
          </a:prstGeom>
        </p:spPr>
        <p:txBody>
          <a:bodyPr wrap="none" lIns="0" tIns="4543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36"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sp>
        <p:nvSpPr>
          <p:cNvPr id="17" name="Espace réservé pour une image  21"/>
          <p:cNvSpPr>
            <a:spLocks noGrp="1"/>
          </p:cNvSpPr>
          <p:nvPr>
            <p:ph type="pic" sz="quarter" idx="11" hasCustomPrompt="1"/>
          </p:nvPr>
        </p:nvSpPr>
        <p:spPr>
          <a:xfrm>
            <a:off x="6147942" y="476672"/>
            <a:ext cx="2279291" cy="648072"/>
          </a:xfrm>
          <a:prstGeom prst="rect">
            <a:avLst/>
          </a:prstGeom>
        </p:spPr>
        <p:txBody>
          <a:bodyPr lIns="90877" tIns="45430" rIns="90877" bIns="45430"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18" name="Image 17"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cxnSp>
        <p:nvCxnSpPr>
          <p:cNvPr id="38" name="Connecteur droit 37"/>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9" name="ZoneTexte 38"/>
          <p:cNvSpPr txBox="1"/>
          <p:nvPr userDrawn="1"/>
        </p:nvSpPr>
        <p:spPr>
          <a:xfrm>
            <a:off x="630987" y="6237317"/>
            <a:ext cx="398814" cy="239039"/>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Tel:</a:t>
            </a:r>
          </a:p>
        </p:txBody>
      </p:sp>
      <p:sp>
        <p:nvSpPr>
          <p:cNvPr id="40" name="ZoneTexte 39"/>
          <p:cNvSpPr txBox="1"/>
          <p:nvPr userDrawn="1"/>
        </p:nvSpPr>
        <p:spPr>
          <a:xfrm>
            <a:off x="630987" y="6375819"/>
            <a:ext cx="398814" cy="382870"/>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Mail: </a:t>
            </a:r>
          </a:p>
        </p:txBody>
      </p:sp>
    </p:spTree>
    <p:extLst>
      <p:ext uri="{BB962C8B-B14F-4D97-AF65-F5344CB8AC3E}">
        <p14:creationId xmlns:p14="http://schemas.microsoft.com/office/powerpoint/2010/main" val="3931182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182085" y="1916832"/>
            <a:ext cx="6912768" cy="3528392"/>
          </a:xfrm>
          <a:prstGeom prst="rect">
            <a:avLst/>
          </a:prstGeom>
        </p:spPr>
        <p:txBody>
          <a:bodyPr lIns="90877" tIns="45430" rIns="90877" bIns="45430"/>
          <a:lstStyle>
            <a:lvl1pPr marL="340822" indent="-340822">
              <a:buFont typeface="+mj-lt"/>
              <a:buAutoNum type="arabicPeriod"/>
              <a:defRPr lang="fr-FR" sz="1600" kern="1200" dirty="0" smtClean="0">
                <a:solidFill>
                  <a:schemeClr val="tx2">
                    <a:lumMod val="95000"/>
                    <a:lumOff val="5000"/>
                  </a:schemeClr>
                </a:solidFill>
                <a:latin typeface="Calibri" pitchFamily="34" charset="0"/>
                <a:ea typeface="+mn-ea"/>
                <a:cs typeface="Arial" pitchFamily="34" charset="0"/>
              </a:defRPr>
            </a:lvl1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p:txBody>
      </p:sp>
      <p:cxnSp>
        <p:nvCxnSpPr>
          <p:cNvPr id="7" name="Connecteur droit 6"/>
          <p:cNvCxnSpPr/>
          <p:nvPr/>
        </p:nvCxnSpPr>
        <p:spPr>
          <a:xfrm>
            <a:off x="180258"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78777" y="958884"/>
            <a:ext cx="1777512" cy="378600"/>
          </a:xfrm>
          <a:prstGeom prst="rect">
            <a:avLst/>
          </a:prstGeom>
          <a:noFill/>
        </p:spPr>
        <p:txBody>
          <a:bodyPr lIns="0" tIns="42689" rIns="85382" bIns="42689">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907216" eaLnBrk="1" hangingPunct="1">
              <a:defRPr/>
            </a:pPr>
            <a:r>
              <a:rPr lang="fr-FR" b="1" dirty="0">
                <a:solidFill>
                  <a:srgbClr val="660033"/>
                </a:solidFill>
                <a:latin typeface="Calibri" pitchFamily="34" charset="0"/>
                <a:cs typeface="Arial" pitchFamily="34" charset="0"/>
              </a:rPr>
              <a:t>Sommaire</a:t>
            </a:r>
          </a:p>
        </p:txBody>
      </p:sp>
      <p:sp>
        <p:nvSpPr>
          <p:cNvPr id="9" name="ZoneTexte 8"/>
          <p:cNvSpPr txBox="1"/>
          <p:nvPr userDrawn="1"/>
        </p:nvSpPr>
        <p:spPr bwMode="ltGray">
          <a:xfrm>
            <a:off x="5834942" y="6572805"/>
            <a:ext cx="3101517" cy="248051"/>
          </a:xfrm>
          <a:prstGeom prst="rect">
            <a:avLst/>
          </a:prstGeom>
          <a:noFill/>
        </p:spPr>
        <p:txBody>
          <a:bodyPr wrap="square" lIns="0" tIns="42673" rIns="0" bIns="42673" rtlCol="0">
            <a:spAutoFit/>
          </a:bodyPr>
          <a:lstStyle/>
          <a:p>
            <a:pPr algn="r"/>
            <a:fld id="{89689069-2801-4AA0-8F54-B147BB38CC7B}" type="slidenum">
              <a:rPr lang="fr-FR" sz="1000">
                <a:solidFill>
                  <a:srgbClr val="B2AEA8">
                    <a:lumMod val="50000"/>
                  </a:srgbClr>
                </a:solidFill>
              </a:rPr>
              <a:pPr algn="r"/>
              <a:t>‹Nr.›</a:t>
            </a:fld>
            <a:endParaRPr lang="fr-FR" sz="1000" dirty="0">
              <a:solidFill>
                <a:srgbClr val="B2AEA8">
                  <a:lumMod val="50000"/>
                </a:srgbClr>
              </a:solidFill>
            </a:endParaRPr>
          </a:p>
        </p:txBody>
      </p:sp>
    </p:spTree>
    <p:extLst>
      <p:ext uri="{BB962C8B-B14F-4D97-AF65-F5344CB8AC3E}">
        <p14:creationId xmlns:p14="http://schemas.microsoft.com/office/powerpoint/2010/main" val="2009593356"/>
      </p:ext>
    </p:extLst>
  </p:cSld>
  <p:clrMapOvr>
    <a:masterClrMapping/>
  </p:clrMapOvr>
  <p:hf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irst Page - 2 Titles - 1 Contact">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09" y="2681487"/>
            <a:ext cx="7174523" cy="747514"/>
          </a:xfrm>
          <a:prstGeom prst="rect">
            <a:avLst/>
          </a:prstGeom>
        </p:spPr>
        <p:txBody>
          <a:bodyPr lIns="90977" tIns="45482" rIns="90977" bIns="45482"/>
          <a:lstStyle>
            <a:lvl1pPr>
              <a:defRPr lang="fr-FR" sz="3323"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44" y="-363033"/>
            <a:ext cx="4095851" cy="2495909"/>
          </a:xfrm>
          <a:prstGeom prst="rect">
            <a:avLst/>
          </a:prstGeom>
        </p:spPr>
      </p:pic>
      <p:sp>
        <p:nvSpPr>
          <p:cNvPr id="14" name="Espace réservé pour une image  21"/>
          <p:cNvSpPr>
            <a:spLocks noGrp="1"/>
          </p:cNvSpPr>
          <p:nvPr>
            <p:ph type="pic" sz="quarter" idx="11" hasCustomPrompt="1"/>
          </p:nvPr>
        </p:nvSpPr>
        <p:spPr>
          <a:xfrm>
            <a:off x="6147936" y="476672"/>
            <a:ext cx="2279291" cy="648072"/>
          </a:xfrm>
          <a:prstGeom prst="rect">
            <a:avLst/>
          </a:prstGeom>
        </p:spPr>
        <p:txBody>
          <a:bodyPr lIns="90977" tIns="45482" rIns="90977" bIns="45482" anchor="ctr"/>
          <a:lstStyle>
            <a:lvl1pPr marL="0" indent="0" algn="ctr">
              <a:buNone/>
              <a:defRPr sz="1846" baseline="0">
                <a:solidFill>
                  <a:schemeClr val="bg2">
                    <a:lumMod val="50000"/>
                  </a:schemeClr>
                </a:solidFill>
              </a:defRPr>
            </a:lvl1pPr>
          </a:lstStyle>
          <a:p>
            <a:r>
              <a:rPr lang="fr-FR" dirty="0"/>
              <a:t>Insert client logo </a:t>
            </a:r>
            <a:r>
              <a:rPr lang="fr-FR" dirty="0" err="1"/>
              <a:t>here</a:t>
            </a:r>
            <a:endParaRPr lang="fr-FR" dirty="0"/>
          </a:p>
        </p:txBody>
      </p:sp>
      <p:pic>
        <p:nvPicPr>
          <p:cNvPr id="28" name="Image 27"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44" y="-363033"/>
            <a:ext cx="4095851" cy="2495909"/>
          </a:xfrm>
          <a:prstGeom prst="rect">
            <a:avLst/>
          </a:prstGeom>
        </p:spPr>
      </p:pic>
      <p:cxnSp>
        <p:nvCxnSpPr>
          <p:cNvPr id="45" name="Connecteur droit 44"/>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46" name="Espace réservé du texte 23"/>
          <p:cNvSpPr>
            <a:spLocks noGrp="1"/>
          </p:cNvSpPr>
          <p:nvPr>
            <p:ph type="body" sz="quarter" idx="12" hasCustomPrompt="1"/>
          </p:nvPr>
        </p:nvSpPr>
        <p:spPr>
          <a:xfrm>
            <a:off x="630788" y="5799533"/>
            <a:ext cx="1529037" cy="221762"/>
          </a:xfrm>
          <a:prstGeom prst="rect">
            <a:avLst/>
          </a:prstGeom>
        </p:spPr>
        <p:txBody>
          <a:bodyPr wrap="none" lIns="90977" tIns="45482" rIns="90977" bIns="45482"/>
          <a:lstStyle>
            <a:lvl1pPr marL="0" indent="0">
              <a:buNone/>
              <a:defRPr lang="fr-FR" sz="923" b="1" kern="1200" dirty="0" smtClean="0">
                <a:solidFill>
                  <a:srgbClr val="690F3C"/>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47" name="Espace réservé du texte 23"/>
          <p:cNvSpPr>
            <a:spLocks noGrp="1"/>
          </p:cNvSpPr>
          <p:nvPr>
            <p:ph type="body" sz="quarter" idx="13" hasCustomPrompt="1"/>
          </p:nvPr>
        </p:nvSpPr>
        <p:spPr>
          <a:xfrm>
            <a:off x="630788" y="6026900"/>
            <a:ext cx="1529037" cy="210477"/>
          </a:xfrm>
          <a:prstGeom prst="rect">
            <a:avLst/>
          </a:prstGeom>
        </p:spPr>
        <p:txBody>
          <a:bodyPr wrap="none" lIns="90977" tIns="45482" rIns="90977" bIns="45482"/>
          <a:lstStyle>
            <a:lvl1pPr marL="0" indent="0">
              <a:buNone/>
              <a:defRPr lang="fr-FR" sz="831" b="1" kern="1200" baseline="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48" name="Espace réservé du texte 23"/>
          <p:cNvSpPr>
            <a:spLocks noGrp="1"/>
          </p:cNvSpPr>
          <p:nvPr>
            <p:ph type="body" sz="quarter" idx="14" hasCustomPrompt="1"/>
          </p:nvPr>
        </p:nvSpPr>
        <p:spPr>
          <a:xfrm>
            <a:off x="963087" y="6237385"/>
            <a:ext cx="1728444" cy="184665"/>
          </a:xfrm>
          <a:prstGeom prst="rect">
            <a:avLst/>
          </a:prstGeom>
        </p:spPr>
        <p:txBody>
          <a:bodyPr wrap="none" lIns="0" tIns="45482" rIns="0" bIns="45482"/>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49"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82"/>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50" name="Connecteur droit 49"/>
          <p:cNvCxnSpPr/>
          <p:nvPr userDrawn="1"/>
        </p:nvCxnSpPr>
        <p:spPr>
          <a:xfrm>
            <a:off x="564517" y="5799526"/>
            <a:ext cx="0" cy="864000"/>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1" name="ZoneTexte 50"/>
          <p:cNvSpPr txBox="1"/>
          <p:nvPr userDrawn="1"/>
        </p:nvSpPr>
        <p:spPr>
          <a:xfrm>
            <a:off x="630987" y="6237312"/>
            <a:ext cx="398814" cy="219708"/>
          </a:xfrm>
          <a:prstGeom prst="rect">
            <a:avLst/>
          </a:prstGeom>
          <a:noFill/>
        </p:spPr>
        <p:txBody>
          <a:bodyPr wrap="square" lIns="83979" tIns="41983" rIns="83979" bIns="41983" rtlCol="0">
            <a:spAutoFit/>
          </a:bodyPr>
          <a:lstStyle/>
          <a:p>
            <a:pPr defTabSz="839849"/>
            <a:r>
              <a:rPr lang="fr-FR" sz="831" dirty="0">
                <a:solidFill>
                  <a:srgbClr val="B2AEA8">
                    <a:lumMod val="75000"/>
                  </a:srgbClr>
                </a:solidFill>
                <a:cs typeface="Arial" pitchFamily="34" charset="0"/>
              </a:rPr>
              <a:t>Tel:</a:t>
            </a:r>
          </a:p>
        </p:txBody>
      </p:sp>
      <p:sp>
        <p:nvSpPr>
          <p:cNvPr id="52" name="ZoneTexte 51"/>
          <p:cNvSpPr txBox="1"/>
          <p:nvPr userDrawn="1"/>
        </p:nvSpPr>
        <p:spPr>
          <a:xfrm>
            <a:off x="630987" y="6375828"/>
            <a:ext cx="398814" cy="219708"/>
          </a:xfrm>
          <a:prstGeom prst="rect">
            <a:avLst/>
          </a:prstGeom>
          <a:noFill/>
        </p:spPr>
        <p:txBody>
          <a:bodyPr wrap="square" lIns="83979" tIns="41983" rIns="83979" bIns="41983" rtlCol="0">
            <a:spAutoFit/>
          </a:bodyPr>
          <a:lstStyle/>
          <a:p>
            <a:pPr defTabSz="839849"/>
            <a:r>
              <a:rPr lang="fr-FR" sz="831" dirty="0">
                <a:solidFill>
                  <a:srgbClr val="B2AEA8">
                    <a:lumMod val="75000"/>
                  </a:srgbClr>
                </a:solidFill>
                <a:cs typeface="Arial" pitchFamily="34" charset="0"/>
              </a:rPr>
              <a:t>Mail: </a:t>
            </a:r>
          </a:p>
        </p:txBody>
      </p:sp>
      <p:sp>
        <p:nvSpPr>
          <p:cNvPr id="21" name="Espace réservé du texte 19"/>
          <p:cNvSpPr>
            <a:spLocks noGrp="1"/>
          </p:cNvSpPr>
          <p:nvPr>
            <p:ph type="body" sz="quarter" idx="10" hasCustomPrompt="1"/>
          </p:nvPr>
        </p:nvSpPr>
        <p:spPr>
          <a:xfrm>
            <a:off x="1346312" y="3789041"/>
            <a:ext cx="6314341" cy="504056"/>
          </a:xfrm>
          <a:prstGeom prst="rect">
            <a:avLst/>
          </a:prstGeom>
        </p:spPr>
        <p:txBody>
          <a:bodyPr lIns="90977" tIns="45482" rIns="90977" bIns="45482"/>
          <a:lstStyle>
            <a:lvl1pPr marL="0" indent="0" algn="ctr">
              <a:buNone/>
              <a:defRPr lang="fr-FR" sz="2123" kern="1200" dirty="0" smtClean="0">
                <a:solidFill>
                  <a:schemeClr val="bg2">
                    <a:lumMod val="75000"/>
                  </a:schemeClr>
                </a:solidFill>
                <a:latin typeface="+mj-lt"/>
                <a:ea typeface="+mj-ea"/>
                <a:cs typeface="+mj-cs"/>
              </a:defRPr>
            </a:lvl1pPr>
            <a:lvl2pPr marL="419925" indent="0">
              <a:buNone/>
              <a:defRPr lang="fr-FR" sz="2123" kern="1200" dirty="0" smtClean="0">
                <a:solidFill>
                  <a:srgbClr val="B2AEA8"/>
                </a:solidFill>
                <a:latin typeface="+mj-lt"/>
                <a:ea typeface="+mj-ea"/>
                <a:cs typeface="+mj-cs"/>
              </a:defRPr>
            </a:lvl2pPr>
            <a:lvl3pPr marL="839849" indent="0">
              <a:buNone/>
              <a:defRPr lang="fr-FR" sz="2123" kern="1200" dirty="0" smtClean="0">
                <a:solidFill>
                  <a:srgbClr val="B2AEA8"/>
                </a:solidFill>
                <a:latin typeface="+mj-lt"/>
                <a:ea typeface="+mj-ea"/>
                <a:cs typeface="+mj-cs"/>
              </a:defRPr>
            </a:lvl3pPr>
            <a:lvl4pPr marL="1259776" indent="0">
              <a:buNone/>
              <a:defRPr lang="fr-FR" sz="2123" kern="1200" dirty="0" smtClean="0">
                <a:solidFill>
                  <a:srgbClr val="B2AEA8"/>
                </a:solidFill>
                <a:latin typeface="+mj-lt"/>
                <a:ea typeface="+mj-ea"/>
                <a:cs typeface="+mj-cs"/>
              </a:defRPr>
            </a:lvl4pPr>
            <a:lvl5pPr marL="1679701" indent="0">
              <a:buNone/>
              <a:defRPr lang="fr-FR" sz="2123"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29" name="Sous-titre 2"/>
          <p:cNvSpPr>
            <a:spLocks noGrp="1"/>
          </p:cNvSpPr>
          <p:nvPr>
            <p:ph type="subTitle" idx="1" hasCustomPrompt="1"/>
          </p:nvPr>
        </p:nvSpPr>
        <p:spPr>
          <a:xfrm>
            <a:off x="3307031" y="4509176"/>
            <a:ext cx="2392881" cy="381869"/>
          </a:xfrm>
          <a:prstGeom prst="rect">
            <a:avLst/>
          </a:prstGeom>
        </p:spPr>
        <p:txBody>
          <a:bodyPr lIns="90977" tIns="45482" rIns="90977" bIns="45482"/>
          <a:lstStyle>
            <a:lvl1pPr marL="0" indent="0" algn="ctr">
              <a:buNone/>
              <a:defRPr lang="fr-FR" sz="1385" kern="1200" dirty="0">
                <a:solidFill>
                  <a:schemeClr val="bg2">
                    <a:lumMod val="75000"/>
                  </a:schemeClr>
                </a:solidFill>
                <a:latin typeface="+mn-lt"/>
                <a:ea typeface="+mn-ea"/>
                <a:cs typeface="+mn-cs"/>
              </a:defRPr>
            </a:lvl1pPr>
            <a:lvl2pPr marL="419925" indent="0" algn="ctr">
              <a:buNone/>
              <a:defRPr>
                <a:solidFill>
                  <a:schemeClr val="tx1">
                    <a:tint val="75000"/>
                  </a:schemeClr>
                </a:solidFill>
              </a:defRPr>
            </a:lvl2pPr>
            <a:lvl3pPr marL="839849" indent="0" algn="ctr">
              <a:buNone/>
              <a:defRPr>
                <a:solidFill>
                  <a:schemeClr val="tx1">
                    <a:tint val="75000"/>
                  </a:schemeClr>
                </a:solidFill>
              </a:defRPr>
            </a:lvl3pPr>
            <a:lvl4pPr marL="1259776" indent="0" algn="ctr">
              <a:buNone/>
              <a:defRPr>
                <a:solidFill>
                  <a:schemeClr val="tx1">
                    <a:tint val="75000"/>
                  </a:schemeClr>
                </a:solidFill>
              </a:defRPr>
            </a:lvl4pPr>
            <a:lvl5pPr marL="1679701" indent="0" algn="ctr">
              <a:buNone/>
              <a:defRPr>
                <a:solidFill>
                  <a:schemeClr val="tx1">
                    <a:tint val="75000"/>
                  </a:schemeClr>
                </a:solidFill>
              </a:defRPr>
            </a:lvl5pPr>
            <a:lvl6pPr marL="2099629" indent="0" algn="ctr">
              <a:buNone/>
              <a:defRPr>
                <a:solidFill>
                  <a:schemeClr val="tx1">
                    <a:tint val="75000"/>
                  </a:schemeClr>
                </a:solidFill>
              </a:defRPr>
            </a:lvl6pPr>
            <a:lvl7pPr marL="2519551" indent="0" algn="ctr">
              <a:buNone/>
              <a:defRPr>
                <a:solidFill>
                  <a:schemeClr val="tx1">
                    <a:tint val="75000"/>
                  </a:schemeClr>
                </a:solidFill>
              </a:defRPr>
            </a:lvl7pPr>
            <a:lvl8pPr marL="2939475" indent="0" algn="ctr">
              <a:buNone/>
              <a:defRPr>
                <a:solidFill>
                  <a:schemeClr val="tx1">
                    <a:tint val="75000"/>
                  </a:schemeClr>
                </a:solidFill>
              </a:defRPr>
            </a:lvl8pPr>
            <a:lvl9pPr marL="3359401"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2" name="Groupe 29"/>
          <p:cNvGrpSpPr/>
          <p:nvPr userDrawn="1"/>
        </p:nvGrpSpPr>
        <p:grpSpPr>
          <a:xfrm>
            <a:off x="4286595" y="4858194"/>
            <a:ext cx="433758" cy="32790"/>
            <a:chOff x="4259569" y="3915971"/>
            <a:chExt cx="469905" cy="32790"/>
          </a:xfrm>
        </p:grpSpPr>
        <p:cxnSp>
          <p:nvCxnSpPr>
            <p:cNvPr id="31" name="Connecteur droit 30"/>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80879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irst Page - 2 Titles - 2 Contacts">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09" y="2681487"/>
            <a:ext cx="7174523" cy="747514"/>
          </a:xfrm>
          <a:prstGeom prst="rect">
            <a:avLst/>
          </a:prstGeom>
        </p:spPr>
        <p:txBody>
          <a:bodyPr lIns="90977" tIns="45482" rIns="90977" bIns="45482"/>
          <a:lstStyle>
            <a:lvl1pPr>
              <a:defRPr lang="fr-FR" sz="3323"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44" y="-363033"/>
            <a:ext cx="4095851" cy="2495909"/>
          </a:xfrm>
          <a:prstGeom prst="rect">
            <a:avLst/>
          </a:prstGeom>
        </p:spPr>
      </p:pic>
      <p:sp>
        <p:nvSpPr>
          <p:cNvPr id="14" name="Espace réservé pour une image  21"/>
          <p:cNvSpPr>
            <a:spLocks noGrp="1"/>
          </p:cNvSpPr>
          <p:nvPr>
            <p:ph type="pic" sz="quarter" idx="11" hasCustomPrompt="1"/>
          </p:nvPr>
        </p:nvSpPr>
        <p:spPr>
          <a:xfrm>
            <a:off x="6147936" y="476672"/>
            <a:ext cx="2279291" cy="648072"/>
          </a:xfrm>
          <a:prstGeom prst="rect">
            <a:avLst/>
          </a:prstGeom>
        </p:spPr>
        <p:txBody>
          <a:bodyPr lIns="90977" tIns="45482" rIns="90977" bIns="45482" anchor="ctr"/>
          <a:lstStyle>
            <a:lvl1pPr marL="0" indent="0" algn="ctr">
              <a:buNone/>
              <a:defRPr sz="1846" baseline="0">
                <a:solidFill>
                  <a:schemeClr val="bg2">
                    <a:lumMod val="50000"/>
                  </a:schemeClr>
                </a:solidFill>
              </a:defRPr>
            </a:lvl1pPr>
          </a:lstStyle>
          <a:p>
            <a:r>
              <a:rPr lang="fr-FR" dirty="0"/>
              <a:t>Insert client logo </a:t>
            </a:r>
            <a:r>
              <a:rPr lang="fr-FR" dirty="0" err="1"/>
              <a:t>here</a:t>
            </a:r>
            <a:endParaRPr lang="fr-FR" dirty="0"/>
          </a:p>
        </p:txBody>
      </p:sp>
      <p:pic>
        <p:nvPicPr>
          <p:cNvPr id="24" name="Image 23"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44" y="-363033"/>
            <a:ext cx="4095851" cy="2495909"/>
          </a:xfrm>
          <a:prstGeom prst="rect">
            <a:avLst/>
          </a:prstGeom>
        </p:spPr>
      </p:pic>
      <p:cxnSp>
        <p:nvCxnSpPr>
          <p:cNvPr id="55" name="Connecteur droit 54"/>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56" name="Espace réservé du texte 23"/>
          <p:cNvSpPr>
            <a:spLocks noGrp="1"/>
          </p:cNvSpPr>
          <p:nvPr>
            <p:ph type="body" sz="quarter" idx="12" hasCustomPrompt="1"/>
          </p:nvPr>
        </p:nvSpPr>
        <p:spPr>
          <a:xfrm>
            <a:off x="630788" y="5799533"/>
            <a:ext cx="1529037" cy="221762"/>
          </a:xfrm>
          <a:prstGeom prst="rect">
            <a:avLst/>
          </a:prstGeom>
        </p:spPr>
        <p:txBody>
          <a:bodyPr wrap="none" lIns="90977" tIns="45482" rIns="90977" bIns="45482"/>
          <a:lstStyle>
            <a:lvl1pPr marL="0" indent="0">
              <a:buNone/>
              <a:defRPr lang="fr-FR" sz="923" b="1" kern="1200" dirty="0" smtClean="0">
                <a:solidFill>
                  <a:srgbClr val="690F3C"/>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57" name="Espace réservé du texte 23"/>
          <p:cNvSpPr>
            <a:spLocks noGrp="1"/>
          </p:cNvSpPr>
          <p:nvPr>
            <p:ph type="body" sz="quarter" idx="13" hasCustomPrompt="1"/>
          </p:nvPr>
        </p:nvSpPr>
        <p:spPr>
          <a:xfrm>
            <a:off x="630788" y="6026900"/>
            <a:ext cx="1529037" cy="210477"/>
          </a:xfrm>
          <a:prstGeom prst="rect">
            <a:avLst/>
          </a:prstGeom>
        </p:spPr>
        <p:txBody>
          <a:bodyPr wrap="none" lIns="90977" tIns="45482" rIns="90977" bIns="45482"/>
          <a:lstStyle>
            <a:lvl1pPr marL="0" indent="0">
              <a:buNone/>
              <a:defRPr lang="fr-FR" sz="831" b="1" kern="1200" baseline="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58" name="Espace réservé du texte 23"/>
          <p:cNvSpPr>
            <a:spLocks noGrp="1"/>
          </p:cNvSpPr>
          <p:nvPr>
            <p:ph type="body" sz="quarter" idx="14" hasCustomPrompt="1"/>
          </p:nvPr>
        </p:nvSpPr>
        <p:spPr>
          <a:xfrm>
            <a:off x="963087" y="6237385"/>
            <a:ext cx="1728444" cy="184665"/>
          </a:xfrm>
          <a:prstGeom prst="rect">
            <a:avLst/>
          </a:prstGeom>
        </p:spPr>
        <p:txBody>
          <a:bodyPr wrap="none" lIns="0" tIns="45482" rIns="0" bIns="45482"/>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59"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82"/>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0" name="Connecteur droit 59"/>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1" name="ZoneTexte 60"/>
          <p:cNvSpPr txBox="1"/>
          <p:nvPr userDrawn="1"/>
        </p:nvSpPr>
        <p:spPr>
          <a:xfrm>
            <a:off x="630987" y="6237312"/>
            <a:ext cx="398814" cy="219708"/>
          </a:xfrm>
          <a:prstGeom prst="rect">
            <a:avLst/>
          </a:prstGeom>
          <a:noFill/>
        </p:spPr>
        <p:txBody>
          <a:bodyPr wrap="square" lIns="83979" tIns="41983" rIns="83979" bIns="41983" rtlCol="0">
            <a:spAutoFit/>
          </a:bodyPr>
          <a:lstStyle/>
          <a:p>
            <a:pPr defTabSz="839849"/>
            <a:r>
              <a:rPr lang="fr-FR" sz="831" dirty="0">
                <a:solidFill>
                  <a:srgbClr val="B2AEA8">
                    <a:lumMod val="75000"/>
                  </a:srgbClr>
                </a:solidFill>
                <a:cs typeface="Arial" pitchFamily="34" charset="0"/>
              </a:rPr>
              <a:t>Tel:</a:t>
            </a:r>
          </a:p>
        </p:txBody>
      </p:sp>
      <p:sp>
        <p:nvSpPr>
          <p:cNvPr id="62" name="ZoneTexte 61"/>
          <p:cNvSpPr txBox="1"/>
          <p:nvPr userDrawn="1"/>
        </p:nvSpPr>
        <p:spPr>
          <a:xfrm>
            <a:off x="630987" y="6375828"/>
            <a:ext cx="398814" cy="219708"/>
          </a:xfrm>
          <a:prstGeom prst="rect">
            <a:avLst/>
          </a:prstGeom>
          <a:noFill/>
        </p:spPr>
        <p:txBody>
          <a:bodyPr wrap="square" lIns="83979" tIns="41983" rIns="83979" bIns="41983" rtlCol="0">
            <a:spAutoFit/>
          </a:bodyPr>
          <a:lstStyle/>
          <a:p>
            <a:pPr defTabSz="839849"/>
            <a:r>
              <a:rPr lang="fr-FR" sz="831" dirty="0">
                <a:solidFill>
                  <a:srgbClr val="B2AEA8">
                    <a:lumMod val="75000"/>
                  </a:srgbClr>
                </a:solidFill>
                <a:cs typeface="Arial" pitchFamily="34" charset="0"/>
              </a:rPr>
              <a:t>Mail: </a:t>
            </a:r>
          </a:p>
        </p:txBody>
      </p:sp>
      <p:cxnSp>
        <p:nvCxnSpPr>
          <p:cNvPr id="63" name="Connecteur droit 62"/>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4" name="Espace réservé du texte 23"/>
          <p:cNvSpPr>
            <a:spLocks noGrp="1"/>
          </p:cNvSpPr>
          <p:nvPr>
            <p:ph type="body" sz="quarter" idx="16" hasCustomPrompt="1"/>
          </p:nvPr>
        </p:nvSpPr>
        <p:spPr>
          <a:xfrm>
            <a:off x="3242425" y="5805270"/>
            <a:ext cx="1529037" cy="221762"/>
          </a:xfrm>
          <a:prstGeom prst="rect">
            <a:avLst/>
          </a:prstGeom>
        </p:spPr>
        <p:txBody>
          <a:bodyPr wrap="none" lIns="90977" tIns="45482" rIns="90977" bIns="45482"/>
          <a:lstStyle>
            <a:lvl1pPr marL="0" indent="0">
              <a:buNone/>
              <a:defRPr lang="fr-FR" sz="923" b="1" kern="1200" dirty="0" smtClean="0">
                <a:solidFill>
                  <a:srgbClr val="690F3C"/>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5" name="Espace réservé du texte 23"/>
          <p:cNvSpPr>
            <a:spLocks noGrp="1"/>
          </p:cNvSpPr>
          <p:nvPr>
            <p:ph type="body" sz="quarter" idx="17" hasCustomPrompt="1"/>
          </p:nvPr>
        </p:nvSpPr>
        <p:spPr>
          <a:xfrm>
            <a:off x="3242425" y="6032640"/>
            <a:ext cx="1529037" cy="210477"/>
          </a:xfrm>
          <a:prstGeom prst="rect">
            <a:avLst/>
          </a:prstGeom>
        </p:spPr>
        <p:txBody>
          <a:bodyPr wrap="none" lIns="90977" tIns="45482" rIns="90977" bIns="45482"/>
          <a:lstStyle>
            <a:lvl1pPr marL="0" indent="0">
              <a:buNone/>
              <a:defRPr lang="fr-FR" sz="831" b="1" kern="1200" baseline="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6" name="Espace réservé du texte 23"/>
          <p:cNvSpPr>
            <a:spLocks noGrp="1"/>
          </p:cNvSpPr>
          <p:nvPr>
            <p:ph type="body" sz="quarter" idx="18" hasCustomPrompt="1"/>
          </p:nvPr>
        </p:nvSpPr>
        <p:spPr>
          <a:xfrm>
            <a:off x="3574717" y="6243117"/>
            <a:ext cx="1728444" cy="184665"/>
          </a:xfrm>
          <a:prstGeom prst="rect">
            <a:avLst/>
          </a:prstGeom>
        </p:spPr>
        <p:txBody>
          <a:bodyPr wrap="none" lIns="0" tIns="45482" rIns="0" bIns="45482"/>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7" name="Espace réservé du texte 23"/>
          <p:cNvSpPr>
            <a:spLocks noGrp="1"/>
          </p:cNvSpPr>
          <p:nvPr>
            <p:ph type="body" sz="quarter" idx="19" hasCustomPrompt="1"/>
          </p:nvPr>
        </p:nvSpPr>
        <p:spPr>
          <a:xfrm>
            <a:off x="3574968" y="6427717"/>
            <a:ext cx="1728192" cy="184666"/>
          </a:xfrm>
          <a:prstGeom prst="rect">
            <a:avLst/>
          </a:prstGeom>
        </p:spPr>
        <p:txBody>
          <a:bodyPr wrap="none" lIns="0" tIns="0" rIns="0" bIns="45482"/>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8" name="Connecteur droit 67"/>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9" name="ZoneTexte 68"/>
          <p:cNvSpPr txBox="1"/>
          <p:nvPr userDrawn="1"/>
        </p:nvSpPr>
        <p:spPr>
          <a:xfrm>
            <a:off x="3242621" y="6243050"/>
            <a:ext cx="398814" cy="219708"/>
          </a:xfrm>
          <a:prstGeom prst="rect">
            <a:avLst/>
          </a:prstGeom>
          <a:noFill/>
        </p:spPr>
        <p:txBody>
          <a:bodyPr wrap="square" lIns="83979" tIns="41983" rIns="83979" bIns="41983" rtlCol="0">
            <a:spAutoFit/>
          </a:bodyPr>
          <a:lstStyle/>
          <a:p>
            <a:pPr defTabSz="839849"/>
            <a:r>
              <a:rPr lang="fr-FR" sz="831" dirty="0">
                <a:solidFill>
                  <a:srgbClr val="B2AEA8">
                    <a:lumMod val="75000"/>
                  </a:srgbClr>
                </a:solidFill>
                <a:cs typeface="Arial" pitchFamily="34" charset="0"/>
              </a:rPr>
              <a:t>Tel:</a:t>
            </a:r>
          </a:p>
        </p:txBody>
      </p:sp>
      <p:sp>
        <p:nvSpPr>
          <p:cNvPr id="70" name="ZoneTexte 69"/>
          <p:cNvSpPr txBox="1"/>
          <p:nvPr userDrawn="1"/>
        </p:nvSpPr>
        <p:spPr>
          <a:xfrm>
            <a:off x="3242621" y="6381572"/>
            <a:ext cx="398814" cy="219708"/>
          </a:xfrm>
          <a:prstGeom prst="rect">
            <a:avLst/>
          </a:prstGeom>
          <a:noFill/>
        </p:spPr>
        <p:txBody>
          <a:bodyPr wrap="square" lIns="83979" tIns="41983" rIns="83979" bIns="41983" rtlCol="0">
            <a:spAutoFit/>
          </a:bodyPr>
          <a:lstStyle/>
          <a:p>
            <a:pPr defTabSz="839849"/>
            <a:r>
              <a:rPr lang="fr-FR" sz="831" dirty="0">
                <a:solidFill>
                  <a:srgbClr val="B2AEA8">
                    <a:lumMod val="75000"/>
                  </a:srgbClr>
                </a:solidFill>
                <a:cs typeface="Arial" pitchFamily="34" charset="0"/>
              </a:rPr>
              <a:t>Mail: </a:t>
            </a:r>
          </a:p>
        </p:txBody>
      </p:sp>
      <p:sp>
        <p:nvSpPr>
          <p:cNvPr id="42" name="Espace réservé du texte 19"/>
          <p:cNvSpPr>
            <a:spLocks noGrp="1"/>
          </p:cNvSpPr>
          <p:nvPr>
            <p:ph type="body" sz="quarter" idx="10" hasCustomPrompt="1"/>
          </p:nvPr>
        </p:nvSpPr>
        <p:spPr>
          <a:xfrm>
            <a:off x="1346312" y="3789041"/>
            <a:ext cx="6314341" cy="504056"/>
          </a:xfrm>
          <a:prstGeom prst="rect">
            <a:avLst/>
          </a:prstGeom>
        </p:spPr>
        <p:txBody>
          <a:bodyPr lIns="90977" tIns="45482" rIns="90977" bIns="45482"/>
          <a:lstStyle>
            <a:lvl1pPr marL="0" indent="0" algn="ctr">
              <a:buNone/>
              <a:defRPr lang="fr-FR" sz="2123" kern="1200" dirty="0" smtClean="0">
                <a:solidFill>
                  <a:schemeClr val="bg2">
                    <a:lumMod val="75000"/>
                  </a:schemeClr>
                </a:solidFill>
                <a:latin typeface="+mj-lt"/>
                <a:ea typeface="+mj-ea"/>
                <a:cs typeface="+mj-cs"/>
              </a:defRPr>
            </a:lvl1pPr>
            <a:lvl2pPr marL="419925" indent="0">
              <a:buNone/>
              <a:defRPr lang="fr-FR" sz="2123" kern="1200" dirty="0" smtClean="0">
                <a:solidFill>
                  <a:srgbClr val="B2AEA8"/>
                </a:solidFill>
                <a:latin typeface="+mj-lt"/>
                <a:ea typeface="+mj-ea"/>
                <a:cs typeface="+mj-cs"/>
              </a:defRPr>
            </a:lvl2pPr>
            <a:lvl3pPr marL="839849" indent="0">
              <a:buNone/>
              <a:defRPr lang="fr-FR" sz="2123" kern="1200" dirty="0" smtClean="0">
                <a:solidFill>
                  <a:srgbClr val="B2AEA8"/>
                </a:solidFill>
                <a:latin typeface="+mj-lt"/>
                <a:ea typeface="+mj-ea"/>
                <a:cs typeface="+mj-cs"/>
              </a:defRPr>
            </a:lvl3pPr>
            <a:lvl4pPr marL="1259776" indent="0">
              <a:buNone/>
              <a:defRPr lang="fr-FR" sz="2123" kern="1200" dirty="0" smtClean="0">
                <a:solidFill>
                  <a:srgbClr val="B2AEA8"/>
                </a:solidFill>
                <a:latin typeface="+mj-lt"/>
                <a:ea typeface="+mj-ea"/>
                <a:cs typeface="+mj-cs"/>
              </a:defRPr>
            </a:lvl4pPr>
            <a:lvl5pPr marL="1679701" indent="0">
              <a:buNone/>
              <a:defRPr lang="fr-FR" sz="2123"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43" name="Sous-titre 2"/>
          <p:cNvSpPr>
            <a:spLocks noGrp="1"/>
          </p:cNvSpPr>
          <p:nvPr>
            <p:ph type="subTitle" idx="1" hasCustomPrompt="1"/>
          </p:nvPr>
        </p:nvSpPr>
        <p:spPr>
          <a:xfrm>
            <a:off x="3307031" y="4509176"/>
            <a:ext cx="2392881" cy="381869"/>
          </a:xfrm>
          <a:prstGeom prst="rect">
            <a:avLst/>
          </a:prstGeom>
        </p:spPr>
        <p:txBody>
          <a:bodyPr lIns="90977" tIns="45482" rIns="90977" bIns="45482"/>
          <a:lstStyle>
            <a:lvl1pPr marL="0" indent="0" algn="ctr">
              <a:buNone/>
              <a:defRPr lang="fr-FR" sz="1385" kern="1200" dirty="0">
                <a:solidFill>
                  <a:schemeClr val="bg2">
                    <a:lumMod val="75000"/>
                  </a:schemeClr>
                </a:solidFill>
                <a:latin typeface="+mn-lt"/>
                <a:ea typeface="+mn-ea"/>
                <a:cs typeface="+mn-cs"/>
              </a:defRPr>
            </a:lvl1pPr>
            <a:lvl2pPr marL="419925" indent="0" algn="ctr">
              <a:buNone/>
              <a:defRPr>
                <a:solidFill>
                  <a:schemeClr val="tx1">
                    <a:tint val="75000"/>
                  </a:schemeClr>
                </a:solidFill>
              </a:defRPr>
            </a:lvl2pPr>
            <a:lvl3pPr marL="839849" indent="0" algn="ctr">
              <a:buNone/>
              <a:defRPr>
                <a:solidFill>
                  <a:schemeClr val="tx1">
                    <a:tint val="75000"/>
                  </a:schemeClr>
                </a:solidFill>
              </a:defRPr>
            </a:lvl3pPr>
            <a:lvl4pPr marL="1259776" indent="0" algn="ctr">
              <a:buNone/>
              <a:defRPr>
                <a:solidFill>
                  <a:schemeClr val="tx1">
                    <a:tint val="75000"/>
                  </a:schemeClr>
                </a:solidFill>
              </a:defRPr>
            </a:lvl4pPr>
            <a:lvl5pPr marL="1679701" indent="0" algn="ctr">
              <a:buNone/>
              <a:defRPr>
                <a:solidFill>
                  <a:schemeClr val="tx1">
                    <a:tint val="75000"/>
                  </a:schemeClr>
                </a:solidFill>
              </a:defRPr>
            </a:lvl5pPr>
            <a:lvl6pPr marL="2099629" indent="0" algn="ctr">
              <a:buNone/>
              <a:defRPr>
                <a:solidFill>
                  <a:schemeClr val="tx1">
                    <a:tint val="75000"/>
                  </a:schemeClr>
                </a:solidFill>
              </a:defRPr>
            </a:lvl6pPr>
            <a:lvl7pPr marL="2519551" indent="0" algn="ctr">
              <a:buNone/>
              <a:defRPr>
                <a:solidFill>
                  <a:schemeClr val="tx1">
                    <a:tint val="75000"/>
                  </a:schemeClr>
                </a:solidFill>
              </a:defRPr>
            </a:lvl7pPr>
            <a:lvl8pPr marL="2939475" indent="0" algn="ctr">
              <a:buNone/>
              <a:defRPr>
                <a:solidFill>
                  <a:schemeClr val="tx1">
                    <a:tint val="75000"/>
                  </a:schemeClr>
                </a:solidFill>
              </a:defRPr>
            </a:lvl8pPr>
            <a:lvl9pPr marL="3359401"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2" name="Groupe 43"/>
          <p:cNvGrpSpPr/>
          <p:nvPr userDrawn="1"/>
        </p:nvGrpSpPr>
        <p:grpSpPr>
          <a:xfrm>
            <a:off x="4286595" y="4858194"/>
            <a:ext cx="433758" cy="32790"/>
            <a:chOff x="4259569" y="3915971"/>
            <a:chExt cx="469905" cy="32790"/>
          </a:xfrm>
        </p:grpSpPr>
        <p:cxnSp>
          <p:nvCxnSpPr>
            <p:cNvPr id="45" name="Connecteur droit 44"/>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769511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First Page - 2 Titles - 3 Contacts">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09" y="2681487"/>
            <a:ext cx="7174523" cy="747514"/>
          </a:xfrm>
          <a:prstGeom prst="rect">
            <a:avLst/>
          </a:prstGeom>
        </p:spPr>
        <p:txBody>
          <a:bodyPr lIns="90977" tIns="45482" rIns="90977" bIns="45482"/>
          <a:lstStyle>
            <a:lvl1pPr>
              <a:defRPr lang="fr-FR" sz="3323"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44" y="-363033"/>
            <a:ext cx="4095851" cy="2495909"/>
          </a:xfrm>
          <a:prstGeom prst="rect">
            <a:avLst/>
          </a:prstGeom>
        </p:spPr>
      </p:pic>
      <p:sp>
        <p:nvSpPr>
          <p:cNvPr id="14" name="Espace réservé pour une image  21"/>
          <p:cNvSpPr>
            <a:spLocks noGrp="1"/>
          </p:cNvSpPr>
          <p:nvPr>
            <p:ph type="pic" sz="quarter" idx="11" hasCustomPrompt="1"/>
          </p:nvPr>
        </p:nvSpPr>
        <p:spPr>
          <a:xfrm>
            <a:off x="6147936" y="476672"/>
            <a:ext cx="2279291" cy="648072"/>
          </a:xfrm>
          <a:prstGeom prst="rect">
            <a:avLst/>
          </a:prstGeom>
        </p:spPr>
        <p:txBody>
          <a:bodyPr lIns="90977" tIns="45482" rIns="90977" bIns="45482" anchor="ctr"/>
          <a:lstStyle>
            <a:lvl1pPr marL="0" indent="0" algn="ctr">
              <a:buNone/>
              <a:defRPr sz="1846" baseline="0">
                <a:solidFill>
                  <a:schemeClr val="bg2">
                    <a:lumMod val="50000"/>
                  </a:schemeClr>
                </a:solidFill>
              </a:defRPr>
            </a:lvl1pPr>
          </a:lstStyle>
          <a:p>
            <a:r>
              <a:rPr lang="fr-FR" dirty="0"/>
              <a:t>Insert client logo </a:t>
            </a:r>
            <a:r>
              <a:rPr lang="fr-FR" dirty="0" err="1"/>
              <a:t>here</a:t>
            </a:r>
            <a:endParaRPr lang="fr-FR" dirty="0"/>
          </a:p>
        </p:txBody>
      </p:sp>
      <p:pic>
        <p:nvPicPr>
          <p:cNvPr id="46" name="Image 45"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44" y="-363033"/>
            <a:ext cx="4095851" cy="2495909"/>
          </a:xfrm>
          <a:prstGeom prst="rect">
            <a:avLst/>
          </a:prstGeom>
        </p:spPr>
      </p:pic>
      <p:cxnSp>
        <p:nvCxnSpPr>
          <p:cNvPr id="69" name="Connecteur droit 68"/>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70" name="Espace réservé du texte 23"/>
          <p:cNvSpPr>
            <a:spLocks noGrp="1"/>
          </p:cNvSpPr>
          <p:nvPr>
            <p:ph type="body" sz="quarter" idx="12" hasCustomPrompt="1"/>
          </p:nvPr>
        </p:nvSpPr>
        <p:spPr>
          <a:xfrm>
            <a:off x="630788" y="5799533"/>
            <a:ext cx="1529037" cy="221762"/>
          </a:xfrm>
          <a:prstGeom prst="rect">
            <a:avLst/>
          </a:prstGeom>
        </p:spPr>
        <p:txBody>
          <a:bodyPr wrap="none" lIns="90977" tIns="45482" rIns="90977" bIns="45482"/>
          <a:lstStyle>
            <a:lvl1pPr marL="0" indent="0">
              <a:buNone/>
              <a:defRPr lang="fr-FR" sz="923" b="1" kern="1200" dirty="0" smtClean="0">
                <a:solidFill>
                  <a:srgbClr val="690F3C"/>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1" name="Espace réservé du texte 23"/>
          <p:cNvSpPr>
            <a:spLocks noGrp="1"/>
          </p:cNvSpPr>
          <p:nvPr>
            <p:ph type="body" sz="quarter" idx="13" hasCustomPrompt="1"/>
          </p:nvPr>
        </p:nvSpPr>
        <p:spPr>
          <a:xfrm>
            <a:off x="630788" y="6026900"/>
            <a:ext cx="1529037" cy="210477"/>
          </a:xfrm>
          <a:prstGeom prst="rect">
            <a:avLst/>
          </a:prstGeom>
        </p:spPr>
        <p:txBody>
          <a:bodyPr wrap="none" lIns="90977" tIns="45482" rIns="90977" bIns="45482"/>
          <a:lstStyle>
            <a:lvl1pPr marL="0" indent="0">
              <a:buNone/>
              <a:defRPr lang="fr-FR" sz="831" b="1" kern="1200" baseline="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2" name="Espace réservé du texte 23"/>
          <p:cNvSpPr>
            <a:spLocks noGrp="1"/>
          </p:cNvSpPr>
          <p:nvPr>
            <p:ph type="body" sz="quarter" idx="14" hasCustomPrompt="1"/>
          </p:nvPr>
        </p:nvSpPr>
        <p:spPr>
          <a:xfrm>
            <a:off x="963087" y="6237385"/>
            <a:ext cx="1728444" cy="184665"/>
          </a:xfrm>
          <a:prstGeom prst="rect">
            <a:avLst/>
          </a:prstGeom>
        </p:spPr>
        <p:txBody>
          <a:bodyPr wrap="none" lIns="0" tIns="45482" rIns="0" bIns="45482"/>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3"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82"/>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4" name="Connecteur droit 73"/>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5" name="ZoneTexte 74"/>
          <p:cNvSpPr txBox="1"/>
          <p:nvPr userDrawn="1"/>
        </p:nvSpPr>
        <p:spPr>
          <a:xfrm>
            <a:off x="630987" y="6237312"/>
            <a:ext cx="398814" cy="219708"/>
          </a:xfrm>
          <a:prstGeom prst="rect">
            <a:avLst/>
          </a:prstGeom>
          <a:noFill/>
        </p:spPr>
        <p:txBody>
          <a:bodyPr wrap="square" lIns="83979" tIns="41983" rIns="83979" bIns="41983" rtlCol="0">
            <a:spAutoFit/>
          </a:bodyPr>
          <a:lstStyle/>
          <a:p>
            <a:pPr defTabSz="839849"/>
            <a:r>
              <a:rPr lang="fr-FR" sz="831" dirty="0">
                <a:solidFill>
                  <a:srgbClr val="B2AEA8">
                    <a:lumMod val="75000"/>
                  </a:srgbClr>
                </a:solidFill>
                <a:cs typeface="Arial" pitchFamily="34" charset="0"/>
              </a:rPr>
              <a:t>Tel:</a:t>
            </a:r>
          </a:p>
        </p:txBody>
      </p:sp>
      <p:sp>
        <p:nvSpPr>
          <p:cNvPr id="76" name="ZoneTexte 75"/>
          <p:cNvSpPr txBox="1"/>
          <p:nvPr userDrawn="1"/>
        </p:nvSpPr>
        <p:spPr>
          <a:xfrm>
            <a:off x="630987" y="6375828"/>
            <a:ext cx="398814" cy="219708"/>
          </a:xfrm>
          <a:prstGeom prst="rect">
            <a:avLst/>
          </a:prstGeom>
          <a:noFill/>
        </p:spPr>
        <p:txBody>
          <a:bodyPr wrap="square" lIns="83979" tIns="41983" rIns="83979" bIns="41983" rtlCol="0">
            <a:spAutoFit/>
          </a:bodyPr>
          <a:lstStyle/>
          <a:p>
            <a:pPr defTabSz="839849"/>
            <a:r>
              <a:rPr lang="fr-FR" sz="831" dirty="0">
                <a:solidFill>
                  <a:srgbClr val="B2AEA8">
                    <a:lumMod val="75000"/>
                  </a:srgbClr>
                </a:solidFill>
                <a:cs typeface="Arial" pitchFamily="34" charset="0"/>
              </a:rPr>
              <a:t>Mail: </a:t>
            </a:r>
          </a:p>
        </p:txBody>
      </p:sp>
      <p:cxnSp>
        <p:nvCxnSpPr>
          <p:cNvPr id="77" name="Connecteur droit 76"/>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78" name="Espace réservé du texte 23"/>
          <p:cNvSpPr>
            <a:spLocks noGrp="1"/>
          </p:cNvSpPr>
          <p:nvPr>
            <p:ph type="body" sz="quarter" idx="16" hasCustomPrompt="1"/>
          </p:nvPr>
        </p:nvSpPr>
        <p:spPr>
          <a:xfrm>
            <a:off x="3242425" y="5805270"/>
            <a:ext cx="1529037" cy="221762"/>
          </a:xfrm>
          <a:prstGeom prst="rect">
            <a:avLst/>
          </a:prstGeom>
        </p:spPr>
        <p:txBody>
          <a:bodyPr wrap="none" lIns="90977" tIns="45482" rIns="90977" bIns="45482"/>
          <a:lstStyle>
            <a:lvl1pPr marL="0" indent="0">
              <a:buNone/>
              <a:defRPr lang="fr-FR" sz="923" b="1" kern="1200" dirty="0" smtClean="0">
                <a:solidFill>
                  <a:srgbClr val="690F3C"/>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9" name="Espace réservé du texte 23"/>
          <p:cNvSpPr>
            <a:spLocks noGrp="1"/>
          </p:cNvSpPr>
          <p:nvPr>
            <p:ph type="body" sz="quarter" idx="17" hasCustomPrompt="1"/>
          </p:nvPr>
        </p:nvSpPr>
        <p:spPr>
          <a:xfrm>
            <a:off x="3242425" y="6032640"/>
            <a:ext cx="1529037" cy="210477"/>
          </a:xfrm>
          <a:prstGeom prst="rect">
            <a:avLst/>
          </a:prstGeom>
        </p:spPr>
        <p:txBody>
          <a:bodyPr wrap="none" lIns="90977" tIns="45482" rIns="90977" bIns="45482"/>
          <a:lstStyle>
            <a:lvl1pPr marL="0" indent="0">
              <a:buNone/>
              <a:defRPr lang="fr-FR" sz="831" b="1" kern="1200" baseline="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80" name="Espace réservé du texte 23"/>
          <p:cNvSpPr>
            <a:spLocks noGrp="1"/>
          </p:cNvSpPr>
          <p:nvPr>
            <p:ph type="body" sz="quarter" idx="18" hasCustomPrompt="1"/>
          </p:nvPr>
        </p:nvSpPr>
        <p:spPr>
          <a:xfrm>
            <a:off x="3574717" y="6243117"/>
            <a:ext cx="1728444" cy="184665"/>
          </a:xfrm>
          <a:prstGeom prst="rect">
            <a:avLst/>
          </a:prstGeom>
        </p:spPr>
        <p:txBody>
          <a:bodyPr wrap="none" lIns="0" tIns="45482" rIns="0" bIns="45482"/>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81" name="Espace réservé du texte 23"/>
          <p:cNvSpPr>
            <a:spLocks noGrp="1"/>
          </p:cNvSpPr>
          <p:nvPr>
            <p:ph type="body" sz="quarter" idx="19" hasCustomPrompt="1"/>
          </p:nvPr>
        </p:nvSpPr>
        <p:spPr>
          <a:xfrm>
            <a:off x="3574968" y="6427717"/>
            <a:ext cx="1728192" cy="184666"/>
          </a:xfrm>
          <a:prstGeom prst="rect">
            <a:avLst/>
          </a:prstGeom>
        </p:spPr>
        <p:txBody>
          <a:bodyPr wrap="none" lIns="0" tIns="0" rIns="0" bIns="45482"/>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82" name="Connecteur droit 81"/>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3" name="ZoneTexte 82"/>
          <p:cNvSpPr txBox="1"/>
          <p:nvPr userDrawn="1"/>
        </p:nvSpPr>
        <p:spPr>
          <a:xfrm>
            <a:off x="3242621" y="6243050"/>
            <a:ext cx="398814" cy="219708"/>
          </a:xfrm>
          <a:prstGeom prst="rect">
            <a:avLst/>
          </a:prstGeom>
          <a:noFill/>
        </p:spPr>
        <p:txBody>
          <a:bodyPr wrap="square" lIns="83979" tIns="41983" rIns="83979" bIns="41983" rtlCol="0">
            <a:spAutoFit/>
          </a:bodyPr>
          <a:lstStyle/>
          <a:p>
            <a:pPr defTabSz="839849"/>
            <a:r>
              <a:rPr lang="fr-FR" sz="831" dirty="0">
                <a:solidFill>
                  <a:srgbClr val="B2AEA8">
                    <a:lumMod val="75000"/>
                  </a:srgbClr>
                </a:solidFill>
                <a:cs typeface="Arial" pitchFamily="34" charset="0"/>
              </a:rPr>
              <a:t>Tel:</a:t>
            </a:r>
          </a:p>
        </p:txBody>
      </p:sp>
      <p:sp>
        <p:nvSpPr>
          <p:cNvPr id="84" name="ZoneTexte 83"/>
          <p:cNvSpPr txBox="1"/>
          <p:nvPr userDrawn="1"/>
        </p:nvSpPr>
        <p:spPr>
          <a:xfrm>
            <a:off x="3242621" y="6381572"/>
            <a:ext cx="398814" cy="219708"/>
          </a:xfrm>
          <a:prstGeom prst="rect">
            <a:avLst/>
          </a:prstGeom>
          <a:noFill/>
        </p:spPr>
        <p:txBody>
          <a:bodyPr wrap="square" lIns="83979" tIns="41983" rIns="83979" bIns="41983" rtlCol="0">
            <a:spAutoFit/>
          </a:bodyPr>
          <a:lstStyle/>
          <a:p>
            <a:pPr defTabSz="839849"/>
            <a:r>
              <a:rPr lang="fr-FR" sz="831" dirty="0">
                <a:solidFill>
                  <a:srgbClr val="B2AEA8">
                    <a:lumMod val="75000"/>
                  </a:srgbClr>
                </a:solidFill>
                <a:cs typeface="Arial" pitchFamily="34" charset="0"/>
              </a:rPr>
              <a:t>Mail: </a:t>
            </a:r>
          </a:p>
        </p:txBody>
      </p:sp>
      <p:cxnSp>
        <p:nvCxnSpPr>
          <p:cNvPr id="85" name="Connecteur droit 84"/>
          <p:cNvCxnSpPr/>
          <p:nvPr userDrawn="1"/>
        </p:nvCxnSpPr>
        <p:spPr>
          <a:xfrm>
            <a:off x="5804886"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86" name="Espace réservé du texte 23"/>
          <p:cNvSpPr>
            <a:spLocks noGrp="1"/>
          </p:cNvSpPr>
          <p:nvPr>
            <p:ph type="body" sz="quarter" idx="20" hasCustomPrompt="1"/>
          </p:nvPr>
        </p:nvSpPr>
        <p:spPr>
          <a:xfrm>
            <a:off x="5871158" y="5805270"/>
            <a:ext cx="1529037" cy="221762"/>
          </a:xfrm>
          <a:prstGeom prst="rect">
            <a:avLst/>
          </a:prstGeom>
        </p:spPr>
        <p:txBody>
          <a:bodyPr wrap="none" lIns="90977" tIns="45482" rIns="90977" bIns="45482"/>
          <a:lstStyle>
            <a:lvl1pPr marL="0" indent="0">
              <a:buNone/>
              <a:defRPr lang="fr-FR" sz="923" b="1" kern="1200" dirty="0" smtClean="0">
                <a:solidFill>
                  <a:srgbClr val="690F3C"/>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87" name="Espace réservé du texte 23"/>
          <p:cNvSpPr>
            <a:spLocks noGrp="1"/>
          </p:cNvSpPr>
          <p:nvPr>
            <p:ph type="body" sz="quarter" idx="21" hasCustomPrompt="1"/>
          </p:nvPr>
        </p:nvSpPr>
        <p:spPr>
          <a:xfrm>
            <a:off x="5871158" y="6032640"/>
            <a:ext cx="1529037" cy="210477"/>
          </a:xfrm>
          <a:prstGeom prst="rect">
            <a:avLst/>
          </a:prstGeom>
        </p:spPr>
        <p:txBody>
          <a:bodyPr wrap="none" lIns="90977" tIns="45482" rIns="90977" bIns="45482"/>
          <a:lstStyle>
            <a:lvl1pPr marL="0" indent="0">
              <a:buNone/>
              <a:defRPr lang="fr-FR" sz="831" b="1" kern="1200" baseline="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88" name="Espace réservé du texte 23"/>
          <p:cNvSpPr>
            <a:spLocks noGrp="1"/>
          </p:cNvSpPr>
          <p:nvPr>
            <p:ph type="body" sz="quarter" idx="22" hasCustomPrompt="1"/>
          </p:nvPr>
        </p:nvSpPr>
        <p:spPr>
          <a:xfrm>
            <a:off x="6203452" y="6243117"/>
            <a:ext cx="1728444" cy="184665"/>
          </a:xfrm>
          <a:prstGeom prst="rect">
            <a:avLst/>
          </a:prstGeom>
        </p:spPr>
        <p:txBody>
          <a:bodyPr wrap="none" lIns="0" tIns="45482" rIns="0" bIns="45482"/>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89" name="Espace réservé du texte 23"/>
          <p:cNvSpPr>
            <a:spLocks noGrp="1"/>
          </p:cNvSpPr>
          <p:nvPr>
            <p:ph type="body" sz="quarter" idx="23" hasCustomPrompt="1"/>
          </p:nvPr>
        </p:nvSpPr>
        <p:spPr>
          <a:xfrm>
            <a:off x="6203701" y="6427717"/>
            <a:ext cx="1728192" cy="184666"/>
          </a:xfrm>
          <a:prstGeom prst="rect">
            <a:avLst/>
          </a:prstGeom>
        </p:spPr>
        <p:txBody>
          <a:bodyPr wrap="none" lIns="0" tIns="0" rIns="0" bIns="45482"/>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90" name="Connecteur droit 89"/>
          <p:cNvCxnSpPr/>
          <p:nvPr userDrawn="1"/>
        </p:nvCxnSpPr>
        <p:spPr>
          <a:xfrm>
            <a:off x="5804886"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1" name="ZoneTexte 90"/>
          <p:cNvSpPr txBox="1"/>
          <p:nvPr userDrawn="1"/>
        </p:nvSpPr>
        <p:spPr>
          <a:xfrm>
            <a:off x="5871356" y="6243050"/>
            <a:ext cx="398814" cy="219708"/>
          </a:xfrm>
          <a:prstGeom prst="rect">
            <a:avLst/>
          </a:prstGeom>
          <a:noFill/>
        </p:spPr>
        <p:txBody>
          <a:bodyPr wrap="square" lIns="83979" tIns="41983" rIns="83979" bIns="41983" rtlCol="0">
            <a:spAutoFit/>
          </a:bodyPr>
          <a:lstStyle/>
          <a:p>
            <a:pPr defTabSz="839849"/>
            <a:r>
              <a:rPr lang="fr-FR" sz="831" dirty="0">
                <a:solidFill>
                  <a:srgbClr val="B2AEA8">
                    <a:lumMod val="75000"/>
                  </a:srgbClr>
                </a:solidFill>
                <a:cs typeface="Arial" pitchFamily="34" charset="0"/>
              </a:rPr>
              <a:t>Tel:</a:t>
            </a:r>
          </a:p>
        </p:txBody>
      </p:sp>
      <p:sp>
        <p:nvSpPr>
          <p:cNvPr id="92" name="ZoneTexte 91"/>
          <p:cNvSpPr txBox="1"/>
          <p:nvPr userDrawn="1"/>
        </p:nvSpPr>
        <p:spPr>
          <a:xfrm>
            <a:off x="5871356" y="6381572"/>
            <a:ext cx="398814" cy="219708"/>
          </a:xfrm>
          <a:prstGeom prst="rect">
            <a:avLst/>
          </a:prstGeom>
          <a:noFill/>
        </p:spPr>
        <p:txBody>
          <a:bodyPr wrap="square" lIns="83979" tIns="41983" rIns="83979" bIns="41983" rtlCol="0">
            <a:spAutoFit/>
          </a:bodyPr>
          <a:lstStyle/>
          <a:p>
            <a:pPr defTabSz="839849"/>
            <a:r>
              <a:rPr lang="fr-FR" sz="831" dirty="0">
                <a:solidFill>
                  <a:srgbClr val="B2AEA8">
                    <a:lumMod val="75000"/>
                  </a:srgbClr>
                </a:solidFill>
                <a:cs typeface="Arial" pitchFamily="34" charset="0"/>
              </a:rPr>
              <a:t>Mail: </a:t>
            </a:r>
          </a:p>
        </p:txBody>
      </p:sp>
      <p:sp>
        <p:nvSpPr>
          <p:cNvPr id="37" name="Espace réservé du texte 19"/>
          <p:cNvSpPr>
            <a:spLocks noGrp="1"/>
          </p:cNvSpPr>
          <p:nvPr>
            <p:ph type="body" sz="quarter" idx="10" hasCustomPrompt="1"/>
          </p:nvPr>
        </p:nvSpPr>
        <p:spPr>
          <a:xfrm>
            <a:off x="1346312" y="3789041"/>
            <a:ext cx="6314341" cy="504056"/>
          </a:xfrm>
          <a:prstGeom prst="rect">
            <a:avLst/>
          </a:prstGeom>
        </p:spPr>
        <p:txBody>
          <a:bodyPr lIns="90977" tIns="45482" rIns="90977" bIns="45482"/>
          <a:lstStyle>
            <a:lvl1pPr marL="0" indent="0" algn="ctr">
              <a:buNone/>
              <a:defRPr lang="fr-FR" sz="2123" kern="1200" dirty="0" smtClean="0">
                <a:solidFill>
                  <a:schemeClr val="bg2">
                    <a:lumMod val="75000"/>
                  </a:schemeClr>
                </a:solidFill>
                <a:latin typeface="+mj-lt"/>
                <a:ea typeface="+mj-ea"/>
                <a:cs typeface="+mj-cs"/>
              </a:defRPr>
            </a:lvl1pPr>
            <a:lvl2pPr marL="419925" indent="0">
              <a:buNone/>
              <a:defRPr lang="fr-FR" sz="2123" kern="1200" dirty="0" smtClean="0">
                <a:solidFill>
                  <a:srgbClr val="B2AEA8"/>
                </a:solidFill>
                <a:latin typeface="+mj-lt"/>
                <a:ea typeface="+mj-ea"/>
                <a:cs typeface="+mj-cs"/>
              </a:defRPr>
            </a:lvl2pPr>
            <a:lvl3pPr marL="839849" indent="0">
              <a:buNone/>
              <a:defRPr lang="fr-FR" sz="2123" kern="1200" dirty="0" smtClean="0">
                <a:solidFill>
                  <a:srgbClr val="B2AEA8"/>
                </a:solidFill>
                <a:latin typeface="+mj-lt"/>
                <a:ea typeface="+mj-ea"/>
                <a:cs typeface="+mj-cs"/>
              </a:defRPr>
            </a:lvl3pPr>
            <a:lvl4pPr marL="1259776" indent="0">
              <a:buNone/>
              <a:defRPr lang="fr-FR" sz="2123" kern="1200" dirty="0" smtClean="0">
                <a:solidFill>
                  <a:srgbClr val="B2AEA8"/>
                </a:solidFill>
                <a:latin typeface="+mj-lt"/>
                <a:ea typeface="+mj-ea"/>
                <a:cs typeface="+mj-cs"/>
              </a:defRPr>
            </a:lvl4pPr>
            <a:lvl5pPr marL="1679701" indent="0">
              <a:buNone/>
              <a:defRPr lang="fr-FR" sz="2123"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44" name="Sous-titre 2"/>
          <p:cNvSpPr>
            <a:spLocks noGrp="1"/>
          </p:cNvSpPr>
          <p:nvPr>
            <p:ph type="subTitle" idx="1" hasCustomPrompt="1"/>
          </p:nvPr>
        </p:nvSpPr>
        <p:spPr>
          <a:xfrm>
            <a:off x="3307031" y="4509176"/>
            <a:ext cx="2392881" cy="381869"/>
          </a:xfrm>
          <a:prstGeom prst="rect">
            <a:avLst/>
          </a:prstGeom>
        </p:spPr>
        <p:txBody>
          <a:bodyPr lIns="90977" tIns="45482" rIns="90977" bIns="45482"/>
          <a:lstStyle>
            <a:lvl1pPr marL="0" indent="0" algn="ctr">
              <a:buNone/>
              <a:defRPr lang="fr-FR" sz="1385" kern="1200" dirty="0">
                <a:solidFill>
                  <a:schemeClr val="bg2">
                    <a:lumMod val="75000"/>
                  </a:schemeClr>
                </a:solidFill>
                <a:latin typeface="+mn-lt"/>
                <a:ea typeface="+mn-ea"/>
                <a:cs typeface="+mn-cs"/>
              </a:defRPr>
            </a:lvl1pPr>
            <a:lvl2pPr marL="419925" indent="0" algn="ctr">
              <a:buNone/>
              <a:defRPr>
                <a:solidFill>
                  <a:schemeClr val="tx1">
                    <a:tint val="75000"/>
                  </a:schemeClr>
                </a:solidFill>
              </a:defRPr>
            </a:lvl2pPr>
            <a:lvl3pPr marL="839849" indent="0" algn="ctr">
              <a:buNone/>
              <a:defRPr>
                <a:solidFill>
                  <a:schemeClr val="tx1">
                    <a:tint val="75000"/>
                  </a:schemeClr>
                </a:solidFill>
              </a:defRPr>
            </a:lvl3pPr>
            <a:lvl4pPr marL="1259776" indent="0" algn="ctr">
              <a:buNone/>
              <a:defRPr>
                <a:solidFill>
                  <a:schemeClr val="tx1">
                    <a:tint val="75000"/>
                  </a:schemeClr>
                </a:solidFill>
              </a:defRPr>
            </a:lvl4pPr>
            <a:lvl5pPr marL="1679701" indent="0" algn="ctr">
              <a:buNone/>
              <a:defRPr>
                <a:solidFill>
                  <a:schemeClr val="tx1">
                    <a:tint val="75000"/>
                  </a:schemeClr>
                </a:solidFill>
              </a:defRPr>
            </a:lvl5pPr>
            <a:lvl6pPr marL="2099629" indent="0" algn="ctr">
              <a:buNone/>
              <a:defRPr>
                <a:solidFill>
                  <a:schemeClr val="tx1">
                    <a:tint val="75000"/>
                  </a:schemeClr>
                </a:solidFill>
              </a:defRPr>
            </a:lvl6pPr>
            <a:lvl7pPr marL="2519551" indent="0" algn="ctr">
              <a:buNone/>
              <a:defRPr>
                <a:solidFill>
                  <a:schemeClr val="tx1">
                    <a:tint val="75000"/>
                  </a:schemeClr>
                </a:solidFill>
              </a:defRPr>
            </a:lvl7pPr>
            <a:lvl8pPr marL="2939475" indent="0" algn="ctr">
              <a:buNone/>
              <a:defRPr>
                <a:solidFill>
                  <a:schemeClr val="tx1">
                    <a:tint val="75000"/>
                  </a:schemeClr>
                </a:solidFill>
              </a:defRPr>
            </a:lvl8pPr>
            <a:lvl9pPr marL="3359401"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2" name="Groupe 44"/>
          <p:cNvGrpSpPr/>
          <p:nvPr userDrawn="1"/>
        </p:nvGrpSpPr>
        <p:grpSpPr>
          <a:xfrm>
            <a:off x="4286595" y="4858194"/>
            <a:ext cx="433758" cy="32790"/>
            <a:chOff x="4259569" y="3915971"/>
            <a:chExt cx="469905" cy="32790"/>
          </a:xfrm>
        </p:grpSpPr>
        <p:cxnSp>
          <p:nvCxnSpPr>
            <p:cNvPr id="47" name="Connecteur droit 46"/>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934471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First Page - 2 Titles - No Contact">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09" y="2681487"/>
            <a:ext cx="7174523" cy="747514"/>
          </a:xfrm>
          <a:prstGeom prst="rect">
            <a:avLst/>
          </a:prstGeom>
        </p:spPr>
        <p:txBody>
          <a:bodyPr lIns="90977" tIns="45482" rIns="90977" bIns="45482"/>
          <a:lstStyle>
            <a:lvl1pPr>
              <a:defRPr lang="fr-FR" sz="3323"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44" y="-363033"/>
            <a:ext cx="4095851" cy="2495909"/>
          </a:xfrm>
          <a:prstGeom prst="rect">
            <a:avLst/>
          </a:prstGeom>
        </p:spPr>
      </p:pic>
      <p:sp>
        <p:nvSpPr>
          <p:cNvPr id="14" name="Espace réservé pour une image  21"/>
          <p:cNvSpPr>
            <a:spLocks noGrp="1"/>
          </p:cNvSpPr>
          <p:nvPr>
            <p:ph type="pic" sz="quarter" idx="11" hasCustomPrompt="1"/>
          </p:nvPr>
        </p:nvSpPr>
        <p:spPr>
          <a:xfrm>
            <a:off x="6147936" y="476672"/>
            <a:ext cx="2279291" cy="648072"/>
          </a:xfrm>
          <a:prstGeom prst="rect">
            <a:avLst/>
          </a:prstGeom>
        </p:spPr>
        <p:txBody>
          <a:bodyPr lIns="90977" tIns="45482" rIns="90977" bIns="45482" anchor="ctr"/>
          <a:lstStyle>
            <a:lvl1pPr marL="0" indent="0" algn="ctr">
              <a:buNone/>
              <a:defRPr sz="1846" baseline="0">
                <a:solidFill>
                  <a:schemeClr val="bg2">
                    <a:lumMod val="50000"/>
                  </a:schemeClr>
                </a:solidFill>
              </a:defRPr>
            </a:lvl1pPr>
          </a:lstStyle>
          <a:p>
            <a:r>
              <a:rPr lang="fr-FR" dirty="0"/>
              <a:t>Insert client logo </a:t>
            </a:r>
            <a:r>
              <a:rPr lang="fr-FR" dirty="0" err="1"/>
              <a:t>here</a:t>
            </a:r>
            <a:endParaRPr lang="fr-FR" dirty="0"/>
          </a:p>
        </p:txBody>
      </p:sp>
      <p:pic>
        <p:nvPicPr>
          <p:cNvPr id="12" name="Image 11"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44" y="-363033"/>
            <a:ext cx="4095851" cy="2495909"/>
          </a:xfrm>
          <a:prstGeom prst="rect">
            <a:avLst/>
          </a:prstGeom>
        </p:spPr>
      </p:pic>
      <p:sp>
        <p:nvSpPr>
          <p:cNvPr id="13" name="Espace réservé du texte 19"/>
          <p:cNvSpPr>
            <a:spLocks noGrp="1"/>
          </p:cNvSpPr>
          <p:nvPr>
            <p:ph type="body" sz="quarter" idx="10" hasCustomPrompt="1"/>
          </p:nvPr>
        </p:nvSpPr>
        <p:spPr>
          <a:xfrm>
            <a:off x="1346312" y="3789041"/>
            <a:ext cx="6314341" cy="504056"/>
          </a:xfrm>
          <a:prstGeom prst="rect">
            <a:avLst/>
          </a:prstGeom>
        </p:spPr>
        <p:txBody>
          <a:bodyPr lIns="90977" tIns="45482" rIns="90977" bIns="45482"/>
          <a:lstStyle>
            <a:lvl1pPr marL="0" indent="0" algn="ctr">
              <a:buNone/>
              <a:defRPr lang="fr-FR" sz="2123" kern="1200" dirty="0" smtClean="0">
                <a:solidFill>
                  <a:schemeClr val="bg2">
                    <a:lumMod val="75000"/>
                  </a:schemeClr>
                </a:solidFill>
                <a:latin typeface="+mj-lt"/>
                <a:ea typeface="+mj-ea"/>
                <a:cs typeface="+mj-cs"/>
              </a:defRPr>
            </a:lvl1pPr>
            <a:lvl2pPr marL="419925" indent="0">
              <a:buNone/>
              <a:defRPr lang="fr-FR" sz="2123" kern="1200" dirty="0" smtClean="0">
                <a:solidFill>
                  <a:srgbClr val="B2AEA8"/>
                </a:solidFill>
                <a:latin typeface="+mj-lt"/>
                <a:ea typeface="+mj-ea"/>
                <a:cs typeface="+mj-cs"/>
              </a:defRPr>
            </a:lvl2pPr>
            <a:lvl3pPr marL="839849" indent="0">
              <a:buNone/>
              <a:defRPr lang="fr-FR" sz="2123" kern="1200" dirty="0" smtClean="0">
                <a:solidFill>
                  <a:srgbClr val="B2AEA8"/>
                </a:solidFill>
                <a:latin typeface="+mj-lt"/>
                <a:ea typeface="+mj-ea"/>
                <a:cs typeface="+mj-cs"/>
              </a:defRPr>
            </a:lvl3pPr>
            <a:lvl4pPr marL="1259776" indent="0">
              <a:buNone/>
              <a:defRPr lang="fr-FR" sz="2123" kern="1200" dirty="0" smtClean="0">
                <a:solidFill>
                  <a:srgbClr val="B2AEA8"/>
                </a:solidFill>
                <a:latin typeface="+mj-lt"/>
                <a:ea typeface="+mj-ea"/>
                <a:cs typeface="+mj-cs"/>
              </a:defRPr>
            </a:lvl4pPr>
            <a:lvl5pPr marL="1679701" indent="0">
              <a:buNone/>
              <a:defRPr lang="fr-FR" sz="2123"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21" name="Sous-titre 2"/>
          <p:cNvSpPr>
            <a:spLocks noGrp="1"/>
          </p:cNvSpPr>
          <p:nvPr>
            <p:ph type="subTitle" idx="1" hasCustomPrompt="1"/>
          </p:nvPr>
        </p:nvSpPr>
        <p:spPr>
          <a:xfrm>
            <a:off x="3307031" y="4509176"/>
            <a:ext cx="2392881" cy="381869"/>
          </a:xfrm>
          <a:prstGeom prst="rect">
            <a:avLst/>
          </a:prstGeom>
        </p:spPr>
        <p:txBody>
          <a:bodyPr lIns="90977" tIns="45482" rIns="90977" bIns="45482"/>
          <a:lstStyle>
            <a:lvl1pPr marL="0" indent="0" algn="ctr">
              <a:buNone/>
              <a:defRPr lang="fr-FR" sz="1385" kern="1200" dirty="0">
                <a:solidFill>
                  <a:schemeClr val="bg2">
                    <a:lumMod val="75000"/>
                  </a:schemeClr>
                </a:solidFill>
                <a:latin typeface="+mn-lt"/>
                <a:ea typeface="+mn-ea"/>
                <a:cs typeface="+mn-cs"/>
              </a:defRPr>
            </a:lvl1pPr>
            <a:lvl2pPr marL="419925" indent="0" algn="ctr">
              <a:buNone/>
              <a:defRPr>
                <a:solidFill>
                  <a:schemeClr val="tx1">
                    <a:tint val="75000"/>
                  </a:schemeClr>
                </a:solidFill>
              </a:defRPr>
            </a:lvl2pPr>
            <a:lvl3pPr marL="839849" indent="0" algn="ctr">
              <a:buNone/>
              <a:defRPr>
                <a:solidFill>
                  <a:schemeClr val="tx1">
                    <a:tint val="75000"/>
                  </a:schemeClr>
                </a:solidFill>
              </a:defRPr>
            </a:lvl3pPr>
            <a:lvl4pPr marL="1259776" indent="0" algn="ctr">
              <a:buNone/>
              <a:defRPr>
                <a:solidFill>
                  <a:schemeClr val="tx1">
                    <a:tint val="75000"/>
                  </a:schemeClr>
                </a:solidFill>
              </a:defRPr>
            </a:lvl4pPr>
            <a:lvl5pPr marL="1679701" indent="0" algn="ctr">
              <a:buNone/>
              <a:defRPr>
                <a:solidFill>
                  <a:schemeClr val="tx1">
                    <a:tint val="75000"/>
                  </a:schemeClr>
                </a:solidFill>
              </a:defRPr>
            </a:lvl5pPr>
            <a:lvl6pPr marL="2099629" indent="0" algn="ctr">
              <a:buNone/>
              <a:defRPr>
                <a:solidFill>
                  <a:schemeClr val="tx1">
                    <a:tint val="75000"/>
                  </a:schemeClr>
                </a:solidFill>
              </a:defRPr>
            </a:lvl6pPr>
            <a:lvl7pPr marL="2519551" indent="0" algn="ctr">
              <a:buNone/>
              <a:defRPr>
                <a:solidFill>
                  <a:schemeClr val="tx1">
                    <a:tint val="75000"/>
                  </a:schemeClr>
                </a:solidFill>
              </a:defRPr>
            </a:lvl7pPr>
            <a:lvl8pPr marL="2939475" indent="0" algn="ctr">
              <a:buNone/>
              <a:defRPr>
                <a:solidFill>
                  <a:schemeClr val="tx1">
                    <a:tint val="75000"/>
                  </a:schemeClr>
                </a:solidFill>
              </a:defRPr>
            </a:lvl8pPr>
            <a:lvl9pPr marL="3359401"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2" name="Groupe 21"/>
          <p:cNvGrpSpPr/>
          <p:nvPr userDrawn="1"/>
        </p:nvGrpSpPr>
        <p:grpSpPr>
          <a:xfrm>
            <a:off x="4286595" y="4858194"/>
            <a:ext cx="433758" cy="32790"/>
            <a:chOff x="4259569" y="3915971"/>
            <a:chExt cx="469905" cy="32790"/>
          </a:xfrm>
        </p:grpSpPr>
        <p:cxnSp>
          <p:nvCxnSpPr>
            <p:cNvPr id="23" name="Connecteur droit 22"/>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476598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Summary">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182085" y="1916832"/>
            <a:ext cx="6912768" cy="3528392"/>
          </a:xfrm>
          <a:prstGeom prst="rect">
            <a:avLst/>
          </a:prstGeom>
        </p:spPr>
        <p:txBody>
          <a:bodyPr lIns="90977" tIns="45482" rIns="90977" bIns="45482"/>
          <a:lstStyle>
            <a:lvl1pPr marL="314951" indent="-314951">
              <a:buFont typeface="+mj-lt"/>
              <a:buAutoNum type="arabicPeriod"/>
              <a:defRPr lang="fr-FR" sz="1477" kern="1200" dirty="0" smtClean="0">
                <a:solidFill>
                  <a:schemeClr val="tx2">
                    <a:lumMod val="95000"/>
                    <a:lumOff val="5000"/>
                  </a:schemeClr>
                </a:solidFill>
                <a:latin typeface="Calibri" pitchFamily="34" charset="0"/>
                <a:ea typeface="+mn-ea"/>
                <a:cs typeface="Arial" pitchFamily="34" charset="0"/>
              </a:defRPr>
            </a:lvl1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p:txBody>
      </p:sp>
      <p:cxnSp>
        <p:nvCxnSpPr>
          <p:cNvPr id="7" name="Connecteur droit 6"/>
          <p:cNvCxnSpPr/>
          <p:nvPr/>
        </p:nvCxnSpPr>
        <p:spPr>
          <a:xfrm>
            <a:off x="180268"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78777" y="958883"/>
            <a:ext cx="1777512" cy="356250"/>
          </a:xfrm>
          <a:prstGeom prst="rect">
            <a:avLst/>
          </a:prstGeom>
          <a:noFill/>
        </p:spPr>
        <p:txBody>
          <a:bodyPr lIns="0" tIns="39448" rIns="78899" bIns="39448">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838354" eaLnBrk="1" hangingPunct="1">
              <a:defRPr/>
            </a:pPr>
            <a:r>
              <a:rPr lang="fr-FR" sz="1754" b="1" dirty="0" err="1">
                <a:solidFill>
                  <a:srgbClr val="660033"/>
                </a:solidFill>
                <a:latin typeface="Calibri" pitchFamily="34" charset="0"/>
                <a:cs typeface="Arial" pitchFamily="34" charset="0"/>
              </a:rPr>
              <a:t>Summary</a:t>
            </a:r>
            <a:endParaRPr lang="fr-FR" sz="1754" b="1" dirty="0">
              <a:solidFill>
                <a:srgbClr val="660033"/>
              </a:solidFill>
              <a:latin typeface="Calibri" pitchFamily="34" charset="0"/>
              <a:cs typeface="Arial" pitchFamily="34" charset="0"/>
            </a:endParaRPr>
          </a:p>
        </p:txBody>
      </p:sp>
      <p:sp>
        <p:nvSpPr>
          <p:cNvPr id="9" name="ZoneTexte 8"/>
          <p:cNvSpPr txBox="1"/>
          <p:nvPr/>
        </p:nvSpPr>
        <p:spPr bwMode="ltGray">
          <a:xfrm>
            <a:off x="274085" y="6572825"/>
            <a:ext cx="3101517" cy="228303"/>
          </a:xfrm>
          <a:prstGeom prst="rect">
            <a:avLst/>
          </a:prstGeom>
          <a:noFill/>
        </p:spPr>
        <p:txBody>
          <a:bodyPr wrap="square" lIns="0" tIns="39435" rIns="0" bIns="39435" rtlCol="0">
            <a:spAutoFit/>
          </a:bodyPr>
          <a:lstStyle/>
          <a:p>
            <a:pPr defTabSz="839849"/>
            <a:r>
              <a:rPr lang="fr-FR" sz="923" noProof="1">
                <a:solidFill>
                  <a:srgbClr val="B2AEA8">
                    <a:lumMod val="75000"/>
                  </a:srgbClr>
                </a:solidFill>
              </a:rPr>
              <a:t>CONFIDENTIAL  © Sia Partners    </a:t>
            </a:r>
          </a:p>
        </p:txBody>
      </p:sp>
      <p:sp>
        <p:nvSpPr>
          <p:cNvPr id="11" name="ZoneTexte 10"/>
          <p:cNvSpPr txBox="1"/>
          <p:nvPr userDrawn="1"/>
        </p:nvSpPr>
        <p:spPr>
          <a:xfrm>
            <a:off x="178777" y="958883"/>
            <a:ext cx="1777512" cy="356250"/>
          </a:xfrm>
          <a:prstGeom prst="rect">
            <a:avLst/>
          </a:prstGeom>
          <a:noFill/>
        </p:spPr>
        <p:txBody>
          <a:bodyPr lIns="0" tIns="39448" rIns="78899" bIns="39448">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838354" eaLnBrk="1" hangingPunct="1">
              <a:defRPr/>
            </a:pPr>
            <a:r>
              <a:rPr lang="fr-FR" sz="1754" b="1" dirty="0" err="1">
                <a:solidFill>
                  <a:srgbClr val="660033"/>
                </a:solidFill>
                <a:latin typeface="Calibri" pitchFamily="34" charset="0"/>
                <a:cs typeface="Arial" pitchFamily="34" charset="0"/>
              </a:rPr>
              <a:t>Summary</a:t>
            </a:r>
            <a:endParaRPr lang="fr-FR" sz="1754" b="1" dirty="0">
              <a:solidFill>
                <a:srgbClr val="660033"/>
              </a:solidFill>
              <a:latin typeface="Calibri" pitchFamily="34" charset="0"/>
              <a:cs typeface="Arial" pitchFamily="34" charset="0"/>
            </a:endParaRPr>
          </a:p>
        </p:txBody>
      </p:sp>
      <p:sp>
        <p:nvSpPr>
          <p:cNvPr id="12" name="ZoneTexte 11"/>
          <p:cNvSpPr txBox="1"/>
          <p:nvPr userDrawn="1"/>
        </p:nvSpPr>
        <p:spPr bwMode="ltGray">
          <a:xfrm>
            <a:off x="274085" y="6572825"/>
            <a:ext cx="3101517" cy="228303"/>
          </a:xfrm>
          <a:prstGeom prst="rect">
            <a:avLst/>
          </a:prstGeom>
          <a:noFill/>
        </p:spPr>
        <p:txBody>
          <a:bodyPr wrap="square" lIns="0" tIns="39435" rIns="0" bIns="39435" rtlCol="0">
            <a:spAutoFit/>
          </a:bodyPr>
          <a:lstStyle/>
          <a:p>
            <a:pPr defTabSz="839849"/>
            <a:r>
              <a:rPr lang="fr-FR" sz="923" noProof="1">
                <a:solidFill>
                  <a:srgbClr val="B2AEA8">
                    <a:lumMod val="75000"/>
                  </a:srgbClr>
                </a:solidFill>
              </a:rPr>
              <a:t>CONFIDENTIAL  © Sia Partners    </a:t>
            </a:r>
          </a:p>
        </p:txBody>
      </p:sp>
      <p:sp>
        <p:nvSpPr>
          <p:cNvPr id="13" name="ZoneTexte 12"/>
          <p:cNvSpPr txBox="1"/>
          <p:nvPr userDrawn="1"/>
        </p:nvSpPr>
        <p:spPr bwMode="ltGray">
          <a:xfrm>
            <a:off x="5834946" y="6572825"/>
            <a:ext cx="3101517" cy="228303"/>
          </a:xfrm>
          <a:prstGeom prst="rect">
            <a:avLst/>
          </a:prstGeom>
          <a:noFill/>
        </p:spPr>
        <p:txBody>
          <a:bodyPr wrap="square" lIns="0" tIns="39435" rIns="0" bIns="39435" rtlCol="0">
            <a:spAutoFit/>
          </a:bodyPr>
          <a:lstStyle/>
          <a:p>
            <a:pPr algn="r" defTabSz="839849"/>
            <a:fld id="{89689069-2801-4AA0-8F54-B147BB38CC7B}" type="slidenum">
              <a:rPr lang="fr-FR" sz="923">
                <a:solidFill>
                  <a:srgbClr val="B2AEA8">
                    <a:lumMod val="50000"/>
                  </a:srgbClr>
                </a:solidFill>
              </a:rPr>
              <a:pPr algn="r" defTabSz="839849"/>
              <a:t>‹Nr.›</a:t>
            </a:fld>
            <a:endParaRPr lang="fr-FR" sz="923" dirty="0">
              <a:solidFill>
                <a:srgbClr val="B2AEA8">
                  <a:lumMod val="50000"/>
                </a:srgbClr>
              </a:solidFill>
            </a:endParaRPr>
          </a:p>
        </p:txBody>
      </p:sp>
    </p:spTree>
    <p:extLst>
      <p:ext uri="{BB962C8B-B14F-4D97-AF65-F5344CB8AC3E}">
        <p14:creationId xmlns:p14="http://schemas.microsoft.com/office/powerpoint/2010/main" val="2424338914"/>
      </p:ext>
    </p:extLst>
  </p:cSld>
  <p:clrMapOvr>
    <a:masterClrMapping/>
  </p:clrMapOvr>
  <p:hf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182085" y="1916832"/>
            <a:ext cx="6912768" cy="3528392"/>
          </a:xfrm>
          <a:prstGeom prst="rect">
            <a:avLst/>
          </a:prstGeom>
        </p:spPr>
        <p:txBody>
          <a:bodyPr lIns="90977" tIns="45482" rIns="90977" bIns="45482"/>
          <a:lstStyle>
            <a:lvl1pPr marL="314951" indent="-314951">
              <a:buFont typeface="+mj-lt"/>
              <a:buAutoNum type="arabicPeriod"/>
              <a:defRPr lang="fr-FR" sz="1477" kern="1200" dirty="0" smtClean="0">
                <a:solidFill>
                  <a:schemeClr val="tx2">
                    <a:lumMod val="95000"/>
                    <a:lumOff val="5000"/>
                  </a:schemeClr>
                </a:solidFill>
                <a:latin typeface="Calibri" pitchFamily="34" charset="0"/>
                <a:ea typeface="+mn-ea"/>
                <a:cs typeface="Arial" pitchFamily="34" charset="0"/>
              </a:defRPr>
            </a:lvl1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p:txBody>
      </p:sp>
      <p:cxnSp>
        <p:nvCxnSpPr>
          <p:cNvPr id="7" name="Connecteur droit 6"/>
          <p:cNvCxnSpPr/>
          <p:nvPr/>
        </p:nvCxnSpPr>
        <p:spPr>
          <a:xfrm>
            <a:off x="180268"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78777" y="958883"/>
            <a:ext cx="1777512" cy="356250"/>
          </a:xfrm>
          <a:prstGeom prst="rect">
            <a:avLst/>
          </a:prstGeom>
          <a:noFill/>
        </p:spPr>
        <p:txBody>
          <a:bodyPr lIns="0" tIns="39448" rIns="78899" bIns="39448">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838354" eaLnBrk="1" hangingPunct="1">
              <a:defRPr/>
            </a:pPr>
            <a:r>
              <a:rPr lang="fr-FR" sz="1754" b="1" dirty="0">
                <a:solidFill>
                  <a:srgbClr val="660033"/>
                </a:solidFill>
                <a:latin typeface="Calibri" pitchFamily="34" charset="0"/>
                <a:cs typeface="Arial" pitchFamily="34" charset="0"/>
              </a:rPr>
              <a:t>Sommaire</a:t>
            </a:r>
          </a:p>
        </p:txBody>
      </p:sp>
      <p:sp>
        <p:nvSpPr>
          <p:cNvPr id="14" name="ZoneTexte 13"/>
          <p:cNvSpPr txBox="1"/>
          <p:nvPr userDrawn="1"/>
        </p:nvSpPr>
        <p:spPr bwMode="ltGray">
          <a:xfrm>
            <a:off x="274085" y="6572825"/>
            <a:ext cx="3101517" cy="228303"/>
          </a:xfrm>
          <a:prstGeom prst="rect">
            <a:avLst/>
          </a:prstGeom>
          <a:noFill/>
        </p:spPr>
        <p:txBody>
          <a:bodyPr wrap="square" lIns="0" tIns="39435" rIns="0" bIns="39435" rtlCol="0">
            <a:spAutoFit/>
          </a:bodyPr>
          <a:lstStyle/>
          <a:p>
            <a:pPr defTabSz="839849"/>
            <a:r>
              <a:rPr lang="fr-FR" sz="923" noProof="1">
                <a:solidFill>
                  <a:srgbClr val="B2AEA8">
                    <a:lumMod val="75000"/>
                  </a:srgbClr>
                </a:solidFill>
              </a:rPr>
              <a:t>CONFIDENTIAL  © Sia Partners    </a:t>
            </a:r>
          </a:p>
        </p:txBody>
      </p:sp>
      <p:sp>
        <p:nvSpPr>
          <p:cNvPr id="15" name="ZoneTexte 14"/>
          <p:cNvSpPr txBox="1"/>
          <p:nvPr userDrawn="1"/>
        </p:nvSpPr>
        <p:spPr bwMode="ltGray">
          <a:xfrm>
            <a:off x="274085" y="6572825"/>
            <a:ext cx="3101517" cy="228303"/>
          </a:xfrm>
          <a:prstGeom prst="rect">
            <a:avLst/>
          </a:prstGeom>
          <a:noFill/>
        </p:spPr>
        <p:txBody>
          <a:bodyPr wrap="square" lIns="0" tIns="39435" rIns="0" bIns="39435" rtlCol="0">
            <a:spAutoFit/>
          </a:bodyPr>
          <a:lstStyle/>
          <a:p>
            <a:pPr defTabSz="839849"/>
            <a:r>
              <a:rPr lang="fr-FR" sz="923" noProof="1">
                <a:solidFill>
                  <a:srgbClr val="B2AEA8">
                    <a:lumMod val="75000"/>
                  </a:srgbClr>
                </a:solidFill>
              </a:rPr>
              <a:t>CONFIDENTIAL  © Sia Partners    </a:t>
            </a:r>
          </a:p>
        </p:txBody>
      </p:sp>
      <p:sp>
        <p:nvSpPr>
          <p:cNvPr id="9" name="ZoneTexte 8"/>
          <p:cNvSpPr txBox="1"/>
          <p:nvPr userDrawn="1"/>
        </p:nvSpPr>
        <p:spPr bwMode="ltGray">
          <a:xfrm>
            <a:off x="5834946" y="6572825"/>
            <a:ext cx="3101517" cy="228303"/>
          </a:xfrm>
          <a:prstGeom prst="rect">
            <a:avLst/>
          </a:prstGeom>
          <a:noFill/>
        </p:spPr>
        <p:txBody>
          <a:bodyPr wrap="square" lIns="0" tIns="39435" rIns="0" bIns="39435" rtlCol="0">
            <a:spAutoFit/>
          </a:bodyPr>
          <a:lstStyle/>
          <a:p>
            <a:pPr algn="r" defTabSz="839849"/>
            <a:fld id="{89689069-2801-4AA0-8F54-B147BB38CC7B}" type="slidenum">
              <a:rPr lang="fr-FR" sz="923">
                <a:solidFill>
                  <a:srgbClr val="B2AEA8">
                    <a:lumMod val="50000"/>
                  </a:srgbClr>
                </a:solidFill>
              </a:rPr>
              <a:pPr algn="r" defTabSz="839849"/>
              <a:t>‹Nr.›</a:t>
            </a:fld>
            <a:endParaRPr lang="fr-FR" sz="923" dirty="0">
              <a:solidFill>
                <a:srgbClr val="B2AEA8">
                  <a:lumMod val="50000"/>
                </a:srgbClr>
              </a:solidFill>
            </a:endParaRPr>
          </a:p>
        </p:txBody>
      </p:sp>
    </p:spTree>
    <p:extLst>
      <p:ext uri="{BB962C8B-B14F-4D97-AF65-F5344CB8AC3E}">
        <p14:creationId xmlns:p14="http://schemas.microsoft.com/office/powerpoint/2010/main" val="3875832657"/>
      </p:ext>
    </p:extLst>
  </p:cSld>
  <p:clrMapOvr>
    <a:masterClrMapping/>
  </p:clrMapOvr>
  <p:hf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9" name="ZoneTexte 8"/>
          <p:cNvSpPr txBox="1"/>
          <p:nvPr/>
        </p:nvSpPr>
        <p:spPr>
          <a:xfrm>
            <a:off x="791361" y="3397277"/>
            <a:ext cx="611065" cy="358775"/>
          </a:xfrm>
          <a:prstGeom prst="rect">
            <a:avLst/>
          </a:prstGeom>
          <a:noFill/>
        </p:spPr>
        <p:txBody>
          <a:bodyPr wrap="none" lIns="0" tIns="39448" rIns="0" bIns="39448"/>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lgn="dist" defTabSz="838354" eaLnBrk="1" hangingPunct="1">
              <a:defRPr/>
            </a:pPr>
            <a:r>
              <a:rPr lang="fr-FR" sz="1754" dirty="0">
                <a:solidFill>
                  <a:srgbClr val="BFBFBF"/>
                </a:solidFill>
                <a:latin typeface="Calibri" pitchFamily="34" charset="0"/>
              </a:rPr>
              <a:t>section</a:t>
            </a:r>
          </a:p>
        </p:txBody>
      </p:sp>
      <p:sp>
        <p:nvSpPr>
          <p:cNvPr id="10" name="Espace réservé du contenu 16"/>
          <p:cNvSpPr>
            <a:spLocks noGrp="1"/>
          </p:cNvSpPr>
          <p:nvPr>
            <p:ph sz="quarter" idx="13" hasCustomPrompt="1"/>
          </p:nvPr>
        </p:nvSpPr>
        <p:spPr>
          <a:xfrm>
            <a:off x="1472227" y="2857502"/>
            <a:ext cx="7487139" cy="642942"/>
          </a:xfrm>
          <a:prstGeom prst="rect">
            <a:avLst/>
          </a:prstGeom>
          <a:noFill/>
        </p:spPr>
        <p:txBody>
          <a:bodyPr lIns="90948" tIns="45464" rIns="90948" bIns="45464" anchor="ctr">
            <a:normAutofit/>
          </a:bodyPr>
          <a:lstStyle>
            <a:lvl1pPr marL="0" indent="0">
              <a:buFontTx/>
              <a:buNone/>
              <a:defRPr sz="2769" baseline="0">
                <a:solidFill>
                  <a:schemeClr val="tx2"/>
                </a:solidFill>
                <a:latin typeface="Calibri"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dirty="0"/>
              <a:t>Click </a:t>
            </a:r>
            <a:r>
              <a:rPr lang="fr-FR" dirty="0" err="1"/>
              <a:t>here</a:t>
            </a:r>
            <a:r>
              <a:rPr lang="fr-FR" dirty="0"/>
              <a:t> to </a:t>
            </a:r>
            <a:r>
              <a:rPr lang="fr-FR" dirty="0" err="1"/>
              <a:t>add</a:t>
            </a:r>
            <a:r>
              <a:rPr lang="fr-FR" dirty="0"/>
              <a:t> a section </a:t>
            </a:r>
            <a:r>
              <a:rPr lang="fr-FR" dirty="0" err="1"/>
              <a:t>title</a:t>
            </a:r>
            <a:endParaRPr lang="fr-FR" dirty="0"/>
          </a:p>
        </p:txBody>
      </p:sp>
      <p:sp>
        <p:nvSpPr>
          <p:cNvPr id="8" name="Rectangle 7"/>
          <p:cNvSpPr/>
          <p:nvPr userDrawn="1"/>
        </p:nvSpPr>
        <p:spPr bwMode="black">
          <a:xfrm>
            <a:off x="811844" y="2780996"/>
            <a:ext cx="593481" cy="644525"/>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119" tIns="38555" rIns="77119" bIns="38555" anchor="ctr"/>
          <a:lstStyle/>
          <a:p>
            <a:pPr algn="ctr" defTabSz="838354">
              <a:defRPr/>
            </a:pPr>
            <a:endParaRPr lang="fr-FR" sz="1662" dirty="0">
              <a:solidFill>
                <a:srgbClr val="FFFFFF"/>
              </a:solidFill>
              <a:ea typeface="ＭＳ Ｐゴシック" pitchFamily="34" charset="-128"/>
            </a:endParaRPr>
          </a:p>
        </p:txBody>
      </p:sp>
      <p:sp>
        <p:nvSpPr>
          <p:cNvPr id="15" name="ZoneTexte 14"/>
          <p:cNvSpPr txBox="1"/>
          <p:nvPr userDrawn="1"/>
        </p:nvSpPr>
        <p:spPr>
          <a:xfrm>
            <a:off x="791361" y="3397277"/>
            <a:ext cx="611065" cy="358775"/>
          </a:xfrm>
          <a:prstGeom prst="rect">
            <a:avLst/>
          </a:prstGeom>
          <a:noFill/>
        </p:spPr>
        <p:txBody>
          <a:bodyPr wrap="none" lIns="0" tIns="39448" rIns="0" bIns="39448"/>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lgn="dist" defTabSz="838354" eaLnBrk="1" hangingPunct="1">
              <a:defRPr/>
            </a:pPr>
            <a:r>
              <a:rPr lang="fr-FR" sz="1754" dirty="0">
                <a:solidFill>
                  <a:srgbClr val="BFBFBF"/>
                </a:solidFill>
                <a:latin typeface="Calibri" pitchFamily="34" charset="0"/>
              </a:rPr>
              <a:t>section</a:t>
            </a:r>
          </a:p>
        </p:txBody>
      </p:sp>
      <p:sp>
        <p:nvSpPr>
          <p:cNvPr id="3" name="Espace réservé du texte 2"/>
          <p:cNvSpPr>
            <a:spLocks noGrp="1"/>
          </p:cNvSpPr>
          <p:nvPr>
            <p:ph type="body" sz="quarter" idx="15" hasCustomPrompt="1"/>
          </p:nvPr>
        </p:nvSpPr>
        <p:spPr>
          <a:xfrm>
            <a:off x="910531" y="2599200"/>
            <a:ext cx="594947" cy="647700"/>
          </a:xfrm>
          <a:prstGeom prst="rect">
            <a:avLst/>
          </a:prstGeom>
        </p:spPr>
        <p:txBody>
          <a:bodyPr lIns="90977" tIns="45482" rIns="90977" bIns="45482"/>
          <a:lstStyle>
            <a:lvl1pPr marL="0" indent="0" algn="r">
              <a:buNone/>
              <a:defRPr lang="fr-FR" sz="3508" b="1" kern="1200" dirty="0">
                <a:solidFill>
                  <a:schemeClr val="bg1"/>
                </a:solidFill>
                <a:latin typeface="+mn-lt"/>
                <a:ea typeface="+mn-ea"/>
                <a:cs typeface="Arial" pitchFamily="34" charset="0"/>
              </a:defRPr>
            </a:lvl1pPr>
          </a:lstStyle>
          <a:p>
            <a:pPr lvl="0"/>
            <a:r>
              <a:rPr lang="fr-FR" dirty="0"/>
              <a:t>N</a:t>
            </a:r>
          </a:p>
        </p:txBody>
      </p:sp>
      <p:sp>
        <p:nvSpPr>
          <p:cNvPr id="14" name="ZoneTexte 13"/>
          <p:cNvSpPr txBox="1"/>
          <p:nvPr userDrawn="1"/>
        </p:nvSpPr>
        <p:spPr bwMode="ltGray">
          <a:xfrm>
            <a:off x="274085" y="6572825"/>
            <a:ext cx="3101517" cy="228303"/>
          </a:xfrm>
          <a:prstGeom prst="rect">
            <a:avLst/>
          </a:prstGeom>
          <a:noFill/>
        </p:spPr>
        <p:txBody>
          <a:bodyPr wrap="square" lIns="0" tIns="39435" rIns="0" bIns="39435" rtlCol="0">
            <a:spAutoFit/>
          </a:bodyPr>
          <a:lstStyle/>
          <a:p>
            <a:pPr defTabSz="839849"/>
            <a:r>
              <a:rPr lang="fr-FR" sz="923" noProof="1">
                <a:solidFill>
                  <a:srgbClr val="B2AEA8">
                    <a:lumMod val="75000"/>
                  </a:srgbClr>
                </a:solidFill>
              </a:rPr>
              <a:t>CONFIDENTIAL  © Sia Partners    </a:t>
            </a:r>
          </a:p>
        </p:txBody>
      </p:sp>
      <p:sp>
        <p:nvSpPr>
          <p:cNvPr id="17" name="ZoneTexte 16"/>
          <p:cNvSpPr txBox="1"/>
          <p:nvPr userDrawn="1"/>
        </p:nvSpPr>
        <p:spPr bwMode="ltGray">
          <a:xfrm>
            <a:off x="274085" y="6572825"/>
            <a:ext cx="3101517" cy="228303"/>
          </a:xfrm>
          <a:prstGeom prst="rect">
            <a:avLst/>
          </a:prstGeom>
          <a:noFill/>
        </p:spPr>
        <p:txBody>
          <a:bodyPr wrap="square" lIns="0" tIns="39435" rIns="0" bIns="39435" rtlCol="0">
            <a:spAutoFit/>
          </a:bodyPr>
          <a:lstStyle/>
          <a:p>
            <a:pPr defTabSz="839849"/>
            <a:r>
              <a:rPr lang="fr-FR" sz="923" noProof="1">
                <a:solidFill>
                  <a:srgbClr val="B2AEA8">
                    <a:lumMod val="75000"/>
                  </a:srgbClr>
                </a:solidFill>
              </a:rPr>
              <a:t>CONFIDENTIAL  © Sia Partners    </a:t>
            </a:r>
          </a:p>
        </p:txBody>
      </p:sp>
      <p:sp>
        <p:nvSpPr>
          <p:cNvPr id="12" name="ZoneTexte 11"/>
          <p:cNvSpPr txBox="1"/>
          <p:nvPr userDrawn="1"/>
        </p:nvSpPr>
        <p:spPr bwMode="ltGray">
          <a:xfrm>
            <a:off x="5834946" y="6572825"/>
            <a:ext cx="3101517" cy="228303"/>
          </a:xfrm>
          <a:prstGeom prst="rect">
            <a:avLst/>
          </a:prstGeom>
          <a:noFill/>
        </p:spPr>
        <p:txBody>
          <a:bodyPr wrap="square" lIns="0" tIns="39435" rIns="0" bIns="39435" rtlCol="0">
            <a:spAutoFit/>
          </a:bodyPr>
          <a:lstStyle/>
          <a:p>
            <a:pPr algn="r" defTabSz="839849"/>
            <a:fld id="{89689069-2801-4AA0-8F54-B147BB38CC7B}" type="slidenum">
              <a:rPr lang="fr-FR" sz="923">
                <a:solidFill>
                  <a:srgbClr val="B2AEA8">
                    <a:lumMod val="50000"/>
                  </a:srgbClr>
                </a:solidFill>
              </a:rPr>
              <a:pPr algn="r" defTabSz="839849"/>
              <a:t>‹Nr.›</a:t>
            </a:fld>
            <a:endParaRPr lang="fr-FR" sz="923" dirty="0">
              <a:solidFill>
                <a:srgbClr val="B2AEA8">
                  <a:lumMod val="50000"/>
                </a:srgbClr>
              </a:solidFill>
            </a:endParaRPr>
          </a:p>
        </p:txBody>
      </p:sp>
    </p:spTree>
    <p:extLst>
      <p:ext uri="{BB962C8B-B14F-4D97-AF65-F5344CB8AC3E}">
        <p14:creationId xmlns:p14="http://schemas.microsoft.com/office/powerpoint/2010/main" val="3429213632"/>
      </p:ext>
    </p:extLst>
  </p:cSld>
  <p:clrMapOvr>
    <a:masterClrMapping/>
  </p:clrMapOvr>
  <p:hf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Content - 1 title">
    <p:spTree>
      <p:nvGrpSpPr>
        <p:cNvPr id="1" name=""/>
        <p:cNvGrpSpPr/>
        <p:nvPr/>
      </p:nvGrpSpPr>
      <p:grpSpPr>
        <a:xfrm>
          <a:off x="0" y="0"/>
          <a:ext cx="0" cy="0"/>
          <a:chOff x="0" y="0"/>
          <a:chExt cx="0" cy="0"/>
        </a:xfrm>
      </p:grpSpPr>
      <p:cxnSp>
        <p:nvCxnSpPr>
          <p:cNvPr id="6" name="Connecteur droit 9"/>
          <p:cNvCxnSpPr/>
          <p:nvPr/>
        </p:nvCxnSpPr>
        <p:spPr>
          <a:xfrm>
            <a:off x="180244" y="952500"/>
            <a:ext cx="8776188"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Titre 11"/>
          <p:cNvSpPr>
            <a:spLocks noGrp="1"/>
          </p:cNvSpPr>
          <p:nvPr>
            <p:ph type="title" hasCustomPrompt="1"/>
          </p:nvPr>
        </p:nvSpPr>
        <p:spPr>
          <a:xfrm>
            <a:off x="178509" y="340066"/>
            <a:ext cx="8780826" cy="357285"/>
          </a:xfrm>
          <a:prstGeom prst="rect">
            <a:avLst/>
          </a:prstGeom>
        </p:spPr>
        <p:txBody>
          <a:bodyPr lIns="0" tIns="45464" rIns="90948" bIns="45464">
            <a:noAutofit/>
          </a:bodyPr>
          <a:lstStyle>
            <a:lvl1pPr algn="l">
              <a:defRPr sz="1662" b="1">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
        <p:nvSpPr>
          <p:cNvPr id="18" name="Espace réservé du texte 17"/>
          <p:cNvSpPr>
            <a:spLocks noGrp="1"/>
          </p:cNvSpPr>
          <p:nvPr>
            <p:ph type="body" sz="quarter" idx="14" hasCustomPrompt="1"/>
          </p:nvPr>
        </p:nvSpPr>
        <p:spPr>
          <a:xfrm>
            <a:off x="180244" y="1125559"/>
            <a:ext cx="8776188" cy="5447233"/>
          </a:xfrm>
          <a:prstGeom prst="rect">
            <a:avLst/>
          </a:prstGeom>
        </p:spPr>
        <p:txBody>
          <a:bodyPr lIns="90977" tIns="45482" rIns="90977" bIns="45482"/>
          <a:lstStyle>
            <a:lvl1pPr marL="0" indent="0">
              <a:buNone/>
              <a:defRPr sz="1477">
                <a:solidFill>
                  <a:schemeClr val="tx2"/>
                </a:solidFill>
              </a:defRPr>
            </a:lvl1pPr>
            <a:lvl2pPr marL="240581" indent="-240581">
              <a:buSzPct val="85000"/>
              <a:buFont typeface="Arial" panose="020B0604020202020204" pitchFamily="34" charset="0"/>
              <a:buChar char="•"/>
              <a:defRPr sz="1477" baseline="0">
                <a:solidFill>
                  <a:schemeClr val="tx2"/>
                </a:solidFill>
              </a:defRPr>
            </a:lvl2pPr>
            <a:lvl3pPr marL="823810" indent="-250787">
              <a:buSzPct val="85000"/>
              <a:buFont typeface="Calibri" panose="020F0502020204030204" pitchFamily="34" charset="0"/>
              <a:buChar char="–"/>
              <a:defRPr sz="1292" baseline="0">
                <a:solidFill>
                  <a:schemeClr val="tx2"/>
                </a:solidFill>
              </a:defRPr>
            </a:lvl3pPr>
            <a:lvl4pPr marL="1402667" indent="-243497">
              <a:buSzPct val="85000"/>
              <a:defRPr sz="1108">
                <a:solidFill>
                  <a:schemeClr val="tx2"/>
                </a:solidFill>
              </a:defRPr>
            </a:lvl4pPr>
            <a:lvl5pPr marL="1889666" indent="-209963">
              <a:buSzPct val="85000"/>
              <a:buFont typeface="Calibri" panose="020F0502020204030204" pitchFamily="34" charset="0"/>
              <a:buChar char="–"/>
              <a:defRPr sz="1108" baseline="0">
                <a:solidFill>
                  <a:schemeClr val="tx2"/>
                </a:solidFill>
              </a:defRPr>
            </a:lvl5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13" name="ZoneTexte 12"/>
          <p:cNvSpPr txBox="1"/>
          <p:nvPr userDrawn="1"/>
        </p:nvSpPr>
        <p:spPr bwMode="ltGray">
          <a:xfrm>
            <a:off x="274085" y="6572825"/>
            <a:ext cx="3101517" cy="228303"/>
          </a:xfrm>
          <a:prstGeom prst="rect">
            <a:avLst/>
          </a:prstGeom>
          <a:noFill/>
        </p:spPr>
        <p:txBody>
          <a:bodyPr wrap="square" lIns="0" tIns="39435" rIns="0" bIns="39435" rtlCol="0">
            <a:spAutoFit/>
          </a:bodyPr>
          <a:lstStyle/>
          <a:p>
            <a:pPr defTabSz="839849"/>
            <a:r>
              <a:rPr lang="fr-FR" sz="923" noProof="1">
                <a:solidFill>
                  <a:srgbClr val="B2AEA8">
                    <a:lumMod val="75000"/>
                  </a:srgbClr>
                </a:solidFill>
              </a:rPr>
              <a:t>CONFIDENTIAL  © Sia Partners    </a:t>
            </a:r>
          </a:p>
        </p:txBody>
      </p:sp>
      <p:sp>
        <p:nvSpPr>
          <p:cNvPr id="14" name="ZoneTexte 13"/>
          <p:cNvSpPr txBox="1"/>
          <p:nvPr userDrawn="1"/>
        </p:nvSpPr>
        <p:spPr bwMode="ltGray">
          <a:xfrm>
            <a:off x="274085" y="6572825"/>
            <a:ext cx="3101517" cy="228303"/>
          </a:xfrm>
          <a:prstGeom prst="rect">
            <a:avLst/>
          </a:prstGeom>
          <a:noFill/>
        </p:spPr>
        <p:txBody>
          <a:bodyPr wrap="square" lIns="0" tIns="39435" rIns="0" bIns="39435" rtlCol="0">
            <a:spAutoFit/>
          </a:bodyPr>
          <a:lstStyle/>
          <a:p>
            <a:pPr defTabSz="839849"/>
            <a:r>
              <a:rPr lang="fr-FR" sz="923" noProof="1">
                <a:solidFill>
                  <a:srgbClr val="B2AEA8">
                    <a:lumMod val="75000"/>
                  </a:srgbClr>
                </a:solidFill>
              </a:rPr>
              <a:t>CONFIDENTIAL  © Sia Partners    </a:t>
            </a:r>
          </a:p>
        </p:txBody>
      </p:sp>
      <p:sp>
        <p:nvSpPr>
          <p:cNvPr id="11" name="ZoneTexte 10"/>
          <p:cNvSpPr txBox="1"/>
          <p:nvPr userDrawn="1"/>
        </p:nvSpPr>
        <p:spPr bwMode="ltGray">
          <a:xfrm>
            <a:off x="5834946" y="6572825"/>
            <a:ext cx="3101517" cy="228303"/>
          </a:xfrm>
          <a:prstGeom prst="rect">
            <a:avLst/>
          </a:prstGeom>
          <a:noFill/>
        </p:spPr>
        <p:txBody>
          <a:bodyPr wrap="square" lIns="0" tIns="39435" rIns="0" bIns="39435" rtlCol="0">
            <a:spAutoFit/>
          </a:bodyPr>
          <a:lstStyle/>
          <a:p>
            <a:pPr algn="r" defTabSz="839849"/>
            <a:fld id="{89689069-2801-4AA0-8F54-B147BB38CC7B}" type="slidenum">
              <a:rPr lang="fr-FR" sz="923">
                <a:solidFill>
                  <a:srgbClr val="B2AEA8">
                    <a:lumMod val="50000"/>
                  </a:srgbClr>
                </a:solidFill>
              </a:rPr>
              <a:pPr algn="r" defTabSz="839849"/>
              <a:t>‹Nr.›</a:t>
            </a:fld>
            <a:endParaRPr lang="fr-FR" sz="923" dirty="0">
              <a:solidFill>
                <a:srgbClr val="B2AEA8">
                  <a:lumMod val="50000"/>
                </a:srgbClr>
              </a:solidFill>
            </a:endParaRPr>
          </a:p>
        </p:txBody>
      </p:sp>
    </p:spTree>
    <p:extLst>
      <p:ext uri="{BB962C8B-B14F-4D97-AF65-F5344CB8AC3E}">
        <p14:creationId xmlns:p14="http://schemas.microsoft.com/office/powerpoint/2010/main" val="3120396087"/>
      </p:ext>
    </p:extLst>
  </p:cSld>
  <p:clrMapOvr>
    <a:masterClrMapping/>
  </p:clrMapOvr>
  <p:hf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Content - 2 titles">
    <p:spTree>
      <p:nvGrpSpPr>
        <p:cNvPr id="1" name=""/>
        <p:cNvGrpSpPr/>
        <p:nvPr/>
      </p:nvGrpSpPr>
      <p:grpSpPr>
        <a:xfrm>
          <a:off x="0" y="0"/>
          <a:ext cx="0" cy="0"/>
          <a:chOff x="0" y="0"/>
          <a:chExt cx="0" cy="0"/>
        </a:xfrm>
      </p:grpSpPr>
      <p:sp>
        <p:nvSpPr>
          <p:cNvPr id="15" name="Espace réservé du contenu 19"/>
          <p:cNvSpPr>
            <a:spLocks noGrp="1"/>
          </p:cNvSpPr>
          <p:nvPr>
            <p:ph sz="quarter" idx="13" hasCustomPrompt="1"/>
          </p:nvPr>
        </p:nvSpPr>
        <p:spPr>
          <a:xfrm>
            <a:off x="178509" y="599672"/>
            <a:ext cx="8781450" cy="333131"/>
          </a:xfrm>
          <a:prstGeom prst="rect">
            <a:avLst/>
          </a:prstGeom>
        </p:spPr>
        <p:txBody>
          <a:bodyPr lIns="0" tIns="45464" rIns="90948" bIns="45464">
            <a:noAutofit/>
          </a:bodyPr>
          <a:lstStyle>
            <a:lvl1pPr marL="0" indent="0">
              <a:buNone/>
              <a:defRPr kumimoji="0" lang="fr-FR" sz="1477" b="0" i="0" u="none" strike="noStrike" kern="1200" cap="none" spc="0" normalizeH="0" baseline="0" noProof="0" dirty="0" smtClean="0">
                <a:ln>
                  <a:noFill/>
                </a:ln>
                <a:solidFill>
                  <a:schemeClr val="tx2"/>
                </a:solidFill>
                <a:effectLst/>
                <a:uLnTx/>
                <a:uFillTx/>
                <a:latin typeface="Calibri" pitchFamily="34" charset="0"/>
                <a:ea typeface="+mj-ea"/>
                <a:cs typeface="Arial" pitchFamily="34" charset="0"/>
              </a:defRPr>
            </a:lvl1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16" name="Titre 11"/>
          <p:cNvSpPr>
            <a:spLocks noGrp="1"/>
          </p:cNvSpPr>
          <p:nvPr>
            <p:ph type="title" hasCustomPrompt="1"/>
          </p:nvPr>
        </p:nvSpPr>
        <p:spPr>
          <a:xfrm>
            <a:off x="178509" y="340074"/>
            <a:ext cx="8780826" cy="290659"/>
          </a:xfrm>
          <a:prstGeom prst="rect">
            <a:avLst/>
          </a:prstGeom>
        </p:spPr>
        <p:txBody>
          <a:bodyPr lIns="0" tIns="45464" rIns="90948" bIns="45464">
            <a:noAutofit/>
          </a:bodyPr>
          <a:lstStyle>
            <a:lvl1pPr algn="l">
              <a:defRPr sz="1662" b="1" baseline="0">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cxnSp>
        <p:nvCxnSpPr>
          <p:cNvPr id="17" name="Connecteur droit 9"/>
          <p:cNvCxnSpPr/>
          <p:nvPr/>
        </p:nvCxnSpPr>
        <p:spPr>
          <a:xfrm>
            <a:off x="180244" y="952500"/>
            <a:ext cx="8776188"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21" name="Espace réservé du texte 17"/>
          <p:cNvSpPr>
            <a:spLocks noGrp="1"/>
          </p:cNvSpPr>
          <p:nvPr>
            <p:ph type="body" sz="quarter" idx="14" hasCustomPrompt="1"/>
          </p:nvPr>
        </p:nvSpPr>
        <p:spPr>
          <a:xfrm>
            <a:off x="180244" y="1125559"/>
            <a:ext cx="8776188" cy="5447233"/>
          </a:xfrm>
          <a:prstGeom prst="rect">
            <a:avLst/>
          </a:prstGeom>
        </p:spPr>
        <p:txBody>
          <a:bodyPr lIns="90977" tIns="45482" rIns="90977" bIns="45482"/>
          <a:lstStyle>
            <a:lvl1pPr marL="0" indent="0">
              <a:buNone/>
              <a:defRPr sz="1477">
                <a:solidFill>
                  <a:schemeClr val="tx2"/>
                </a:solidFill>
              </a:defRPr>
            </a:lvl1pPr>
            <a:lvl2pPr marL="240581" indent="-240581">
              <a:buSzPct val="85000"/>
              <a:buFont typeface="Arial" panose="020B0604020202020204" pitchFamily="34" charset="0"/>
              <a:buChar char="•"/>
              <a:defRPr sz="1477" baseline="0">
                <a:solidFill>
                  <a:schemeClr val="tx2"/>
                </a:solidFill>
              </a:defRPr>
            </a:lvl2pPr>
            <a:lvl3pPr marL="823810" indent="-250787">
              <a:buSzPct val="85000"/>
              <a:buFont typeface="Calibri" panose="020F0502020204030204" pitchFamily="34" charset="0"/>
              <a:buChar char="–"/>
              <a:defRPr sz="1292" baseline="0">
                <a:solidFill>
                  <a:schemeClr val="tx2"/>
                </a:solidFill>
              </a:defRPr>
            </a:lvl3pPr>
            <a:lvl4pPr marL="1402667" indent="-243497">
              <a:buSzPct val="85000"/>
              <a:defRPr sz="1108">
                <a:solidFill>
                  <a:schemeClr val="tx2"/>
                </a:solidFill>
              </a:defRPr>
            </a:lvl4pPr>
            <a:lvl5pPr marL="1889666" indent="-209963">
              <a:buSzPct val="85000"/>
              <a:buFont typeface="Calibri" panose="020F0502020204030204" pitchFamily="34" charset="0"/>
              <a:buChar char="–"/>
              <a:defRPr sz="1108" baseline="0">
                <a:solidFill>
                  <a:schemeClr val="tx2"/>
                </a:solidFill>
              </a:defRPr>
            </a:lvl5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11" name="ZoneTexte 10"/>
          <p:cNvSpPr txBox="1"/>
          <p:nvPr userDrawn="1"/>
        </p:nvSpPr>
        <p:spPr bwMode="ltGray">
          <a:xfrm>
            <a:off x="274085" y="6572825"/>
            <a:ext cx="3101517" cy="228303"/>
          </a:xfrm>
          <a:prstGeom prst="rect">
            <a:avLst/>
          </a:prstGeom>
          <a:noFill/>
        </p:spPr>
        <p:txBody>
          <a:bodyPr wrap="square" lIns="0" tIns="39435" rIns="0" bIns="39435" rtlCol="0">
            <a:spAutoFit/>
          </a:bodyPr>
          <a:lstStyle/>
          <a:p>
            <a:pPr defTabSz="839849"/>
            <a:r>
              <a:rPr lang="fr-FR" sz="923" noProof="1">
                <a:solidFill>
                  <a:srgbClr val="B2AEA8">
                    <a:lumMod val="75000"/>
                  </a:srgbClr>
                </a:solidFill>
              </a:rPr>
              <a:t>CONFIDENTIAL  © Sia Partners    </a:t>
            </a:r>
          </a:p>
        </p:txBody>
      </p:sp>
      <p:sp>
        <p:nvSpPr>
          <p:cNvPr id="12" name="ZoneTexte 11"/>
          <p:cNvSpPr txBox="1"/>
          <p:nvPr userDrawn="1"/>
        </p:nvSpPr>
        <p:spPr bwMode="ltGray">
          <a:xfrm>
            <a:off x="274085" y="6572825"/>
            <a:ext cx="3101517" cy="228303"/>
          </a:xfrm>
          <a:prstGeom prst="rect">
            <a:avLst/>
          </a:prstGeom>
          <a:noFill/>
        </p:spPr>
        <p:txBody>
          <a:bodyPr wrap="square" lIns="0" tIns="39435" rIns="0" bIns="39435" rtlCol="0">
            <a:spAutoFit/>
          </a:bodyPr>
          <a:lstStyle/>
          <a:p>
            <a:pPr defTabSz="839849"/>
            <a:r>
              <a:rPr lang="fr-FR" sz="923" noProof="1">
                <a:solidFill>
                  <a:srgbClr val="B2AEA8">
                    <a:lumMod val="75000"/>
                  </a:srgbClr>
                </a:solidFill>
              </a:rPr>
              <a:t>CONFIDENTIAL  © Sia Partners    </a:t>
            </a:r>
          </a:p>
        </p:txBody>
      </p:sp>
      <p:sp>
        <p:nvSpPr>
          <p:cNvPr id="13" name="ZoneTexte 12"/>
          <p:cNvSpPr txBox="1"/>
          <p:nvPr userDrawn="1"/>
        </p:nvSpPr>
        <p:spPr bwMode="ltGray">
          <a:xfrm>
            <a:off x="5834946" y="6572825"/>
            <a:ext cx="3101517" cy="228303"/>
          </a:xfrm>
          <a:prstGeom prst="rect">
            <a:avLst/>
          </a:prstGeom>
          <a:noFill/>
        </p:spPr>
        <p:txBody>
          <a:bodyPr wrap="square" lIns="0" tIns="39435" rIns="0" bIns="39435" rtlCol="0">
            <a:spAutoFit/>
          </a:bodyPr>
          <a:lstStyle/>
          <a:p>
            <a:pPr algn="r" defTabSz="839849"/>
            <a:fld id="{89689069-2801-4AA0-8F54-B147BB38CC7B}" type="slidenum">
              <a:rPr lang="fr-FR" sz="923">
                <a:solidFill>
                  <a:srgbClr val="B2AEA8">
                    <a:lumMod val="50000"/>
                  </a:srgbClr>
                </a:solidFill>
              </a:rPr>
              <a:pPr algn="r" defTabSz="839849"/>
              <a:t>‹Nr.›</a:t>
            </a:fld>
            <a:endParaRPr lang="fr-FR" sz="923" dirty="0">
              <a:solidFill>
                <a:srgbClr val="B2AEA8">
                  <a:lumMod val="50000"/>
                </a:srgbClr>
              </a:solidFill>
            </a:endParaRPr>
          </a:p>
        </p:txBody>
      </p:sp>
    </p:spTree>
    <p:extLst>
      <p:ext uri="{BB962C8B-B14F-4D97-AF65-F5344CB8AC3E}">
        <p14:creationId xmlns:p14="http://schemas.microsoft.com/office/powerpoint/2010/main" val="3231564691"/>
      </p:ext>
    </p:extLst>
  </p:cSld>
  <p:clrMapOvr>
    <a:masterClrMapping/>
  </p:clrMapOvr>
  <p:hf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6" name="ZoneTexte 5"/>
          <p:cNvSpPr txBox="1"/>
          <p:nvPr userDrawn="1"/>
        </p:nvSpPr>
        <p:spPr bwMode="ltGray">
          <a:xfrm>
            <a:off x="274085" y="6572825"/>
            <a:ext cx="3101517" cy="228303"/>
          </a:xfrm>
          <a:prstGeom prst="rect">
            <a:avLst/>
          </a:prstGeom>
          <a:noFill/>
        </p:spPr>
        <p:txBody>
          <a:bodyPr wrap="square" lIns="0" tIns="39435" rIns="0" bIns="39435" rtlCol="0">
            <a:spAutoFit/>
          </a:bodyPr>
          <a:lstStyle/>
          <a:p>
            <a:pPr defTabSz="839849"/>
            <a:r>
              <a:rPr lang="fr-FR" sz="923" noProof="1">
                <a:solidFill>
                  <a:srgbClr val="B2AEA8">
                    <a:lumMod val="75000"/>
                  </a:srgbClr>
                </a:solidFill>
              </a:rPr>
              <a:t>CONFIDENTIAL  © Sia Partners    </a:t>
            </a:r>
          </a:p>
        </p:txBody>
      </p:sp>
      <p:sp>
        <p:nvSpPr>
          <p:cNvPr id="7" name="ZoneTexte 6"/>
          <p:cNvSpPr txBox="1"/>
          <p:nvPr userDrawn="1"/>
        </p:nvSpPr>
        <p:spPr bwMode="ltGray">
          <a:xfrm>
            <a:off x="274085" y="6572825"/>
            <a:ext cx="3101517" cy="228303"/>
          </a:xfrm>
          <a:prstGeom prst="rect">
            <a:avLst/>
          </a:prstGeom>
          <a:noFill/>
        </p:spPr>
        <p:txBody>
          <a:bodyPr wrap="square" lIns="0" tIns="39435" rIns="0" bIns="39435" rtlCol="0">
            <a:spAutoFit/>
          </a:bodyPr>
          <a:lstStyle/>
          <a:p>
            <a:pPr defTabSz="839849"/>
            <a:r>
              <a:rPr lang="fr-FR" sz="923" noProof="1">
                <a:solidFill>
                  <a:srgbClr val="B2AEA8">
                    <a:lumMod val="75000"/>
                  </a:srgbClr>
                </a:solidFill>
              </a:rPr>
              <a:t>CONFIDENTIAL  © Sia Partners    </a:t>
            </a:r>
          </a:p>
        </p:txBody>
      </p:sp>
      <p:sp>
        <p:nvSpPr>
          <p:cNvPr id="8" name="ZoneTexte 7"/>
          <p:cNvSpPr txBox="1"/>
          <p:nvPr userDrawn="1"/>
        </p:nvSpPr>
        <p:spPr bwMode="ltGray">
          <a:xfrm>
            <a:off x="5834946" y="6572825"/>
            <a:ext cx="3101517" cy="228303"/>
          </a:xfrm>
          <a:prstGeom prst="rect">
            <a:avLst/>
          </a:prstGeom>
          <a:noFill/>
        </p:spPr>
        <p:txBody>
          <a:bodyPr wrap="square" lIns="0" tIns="39435" rIns="0" bIns="39435" rtlCol="0">
            <a:spAutoFit/>
          </a:bodyPr>
          <a:lstStyle/>
          <a:p>
            <a:pPr algn="r" defTabSz="839849"/>
            <a:fld id="{89689069-2801-4AA0-8F54-B147BB38CC7B}" type="slidenum">
              <a:rPr lang="fr-FR" sz="923">
                <a:solidFill>
                  <a:srgbClr val="B2AEA8">
                    <a:lumMod val="50000"/>
                  </a:srgbClr>
                </a:solidFill>
              </a:rPr>
              <a:pPr algn="r" defTabSz="839849"/>
              <a:t>‹Nr.›</a:t>
            </a:fld>
            <a:endParaRPr lang="fr-FR" sz="923" dirty="0">
              <a:solidFill>
                <a:srgbClr val="B2AEA8">
                  <a:lumMod val="50000"/>
                </a:srgbClr>
              </a:solidFill>
            </a:endParaRPr>
          </a:p>
        </p:txBody>
      </p:sp>
    </p:spTree>
    <p:extLst>
      <p:ext uri="{BB962C8B-B14F-4D97-AF65-F5344CB8AC3E}">
        <p14:creationId xmlns:p14="http://schemas.microsoft.com/office/powerpoint/2010/main" val="321209022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9" name="ZoneTexte 8"/>
          <p:cNvSpPr txBox="1"/>
          <p:nvPr/>
        </p:nvSpPr>
        <p:spPr>
          <a:xfrm>
            <a:off x="791357" y="3397283"/>
            <a:ext cx="611065" cy="358775"/>
          </a:xfrm>
          <a:prstGeom prst="rect">
            <a:avLst/>
          </a:prstGeom>
          <a:noFill/>
        </p:spPr>
        <p:txBody>
          <a:bodyPr wrap="none" lIns="0" tIns="42689" rIns="0" bIns="42689"/>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lgn="dist" defTabSz="907216" eaLnBrk="1" hangingPunct="1">
              <a:defRPr/>
            </a:pPr>
            <a:r>
              <a:rPr lang="fr-FR" dirty="0">
                <a:solidFill>
                  <a:srgbClr val="BFBFBF"/>
                </a:solidFill>
                <a:latin typeface="Calibri" pitchFamily="34" charset="0"/>
              </a:rPr>
              <a:t>section</a:t>
            </a:r>
          </a:p>
        </p:txBody>
      </p:sp>
      <p:sp>
        <p:nvSpPr>
          <p:cNvPr id="10" name="Espace réservé du contenu 16"/>
          <p:cNvSpPr>
            <a:spLocks noGrp="1"/>
          </p:cNvSpPr>
          <p:nvPr>
            <p:ph sz="quarter" idx="13" hasCustomPrompt="1"/>
          </p:nvPr>
        </p:nvSpPr>
        <p:spPr>
          <a:xfrm>
            <a:off x="1472219" y="2857502"/>
            <a:ext cx="7487139" cy="642942"/>
          </a:xfrm>
          <a:prstGeom prst="rect">
            <a:avLst/>
          </a:prstGeom>
          <a:noFill/>
        </p:spPr>
        <p:txBody>
          <a:bodyPr lIns="90848" tIns="45412" rIns="90848" bIns="45412" anchor="ctr">
            <a:normAutofit/>
          </a:bodyPr>
          <a:lstStyle>
            <a:lvl1pPr marL="0" indent="0">
              <a:buFontTx/>
              <a:buNone/>
              <a:defRPr sz="3000" baseline="0">
                <a:solidFill>
                  <a:schemeClr val="tx2"/>
                </a:solidFill>
                <a:latin typeface="Calibri"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dirty="0"/>
              <a:t>Click </a:t>
            </a:r>
            <a:r>
              <a:rPr lang="fr-FR" dirty="0" err="1"/>
              <a:t>here</a:t>
            </a:r>
            <a:r>
              <a:rPr lang="fr-FR" dirty="0"/>
              <a:t> to </a:t>
            </a:r>
            <a:r>
              <a:rPr lang="fr-FR" dirty="0" err="1"/>
              <a:t>add</a:t>
            </a:r>
            <a:r>
              <a:rPr lang="fr-FR" dirty="0"/>
              <a:t> a section </a:t>
            </a:r>
            <a:r>
              <a:rPr lang="fr-FR" dirty="0" err="1"/>
              <a:t>title</a:t>
            </a:r>
            <a:endParaRPr lang="fr-FR" dirty="0"/>
          </a:p>
        </p:txBody>
      </p:sp>
      <p:sp>
        <p:nvSpPr>
          <p:cNvPr id="8" name="Rectangle 7"/>
          <p:cNvSpPr/>
          <p:nvPr userDrawn="1"/>
        </p:nvSpPr>
        <p:spPr bwMode="black">
          <a:xfrm>
            <a:off x="811846" y="2780979"/>
            <a:ext cx="593481" cy="644525"/>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83456" tIns="41723" rIns="83456" bIns="41723" anchor="ctr"/>
          <a:lstStyle/>
          <a:p>
            <a:pPr algn="ctr" defTabSz="907216">
              <a:defRPr/>
            </a:pPr>
            <a:endParaRPr lang="fr-FR" dirty="0">
              <a:solidFill>
                <a:srgbClr val="FFFFFF"/>
              </a:solidFill>
              <a:ea typeface="ＭＳ Ｐゴシック" pitchFamily="34" charset="-128"/>
            </a:endParaRPr>
          </a:p>
        </p:txBody>
      </p:sp>
      <p:sp>
        <p:nvSpPr>
          <p:cNvPr id="15" name="ZoneTexte 14"/>
          <p:cNvSpPr txBox="1"/>
          <p:nvPr userDrawn="1"/>
        </p:nvSpPr>
        <p:spPr>
          <a:xfrm>
            <a:off x="791357" y="3397283"/>
            <a:ext cx="611065" cy="358775"/>
          </a:xfrm>
          <a:prstGeom prst="rect">
            <a:avLst/>
          </a:prstGeom>
          <a:noFill/>
        </p:spPr>
        <p:txBody>
          <a:bodyPr wrap="none" lIns="0" tIns="42689" rIns="0" bIns="42689"/>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lgn="dist" defTabSz="907216" eaLnBrk="1" hangingPunct="1">
              <a:defRPr/>
            </a:pPr>
            <a:r>
              <a:rPr lang="fr-FR" dirty="0">
                <a:solidFill>
                  <a:srgbClr val="BFBFBF"/>
                </a:solidFill>
                <a:latin typeface="Calibri" pitchFamily="34" charset="0"/>
              </a:rPr>
              <a:t>section</a:t>
            </a:r>
          </a:p>
        </p:txBody>
      </p:sp>
      <p:sp>
        <p:nvSpPr>
          <p:cNvPr id="3" name="Espace réservé du texte 2"/>
          <p:cNvSpPr>
            <a:spLocks noGrp="1"/>
          </p:cNvSpPr>
          <p:nvPr>
            <p:ph type="body" sz="quarter" idx="15" hasCustomPrompt="1"/>
          </p:nvPr>
        </p:nvSpPr>
        <p:spPr>
          <a:xfrm>
            <a:off x="910525" y="2599200"/>
            <a:ext cx="594947" cy="647700"/>
          </a:xfrm>
          <a:prstGeom prst="rect">
            <a:avLst/>
          </a:prstGeom>
        </p:spPr>
        <p:txBody>
          <a:bodyPr lIns="90877" tIns="45430" rIns="90877" bIns="45430"/>
          <a:lstStyle>
            <a:lvl1pPr marL="0" indent="0" algn="r">
              <a:buNone/>
              <a:defRPr lang="fr-FR" sz="3800" b="1" kern="1200" dirty="0">
                <a:solidFill>
                  <a:schemeClr val="bg1"/>
                </a:solidFill>
                <a:latin typeface="+mn-lt"/>
                <a:ea typeface="+mn-ea"/>
                <a:cs typeface="Arial" pitchFamily="34" charset="0"/>
              </a:defRPr>
            </a:lvl1pPr>
          </a:lstStyle>
          <a:p>
            <a:pPr lvl="0"/>
            <a:r>
              <a:rPr lang="fr-FR" dirty="0"/>
              <a:t>N</a:t>
            </a:r>
          </a:p>
        </p:txBody>
      </p:sp>
      <p:sp>
        <p:nvSpPr>
          <p:cNvPr id="12" name="ZoneTexte 11"/>
          <p:cNvSpPr txBox="1"/>
          <p:nvPr userDrawn="1"/>
        </p:nvSpPr>
        <p:spPr bwMode="ltGray">
          <a:xfrm>
            <a:off x="5834942" y="6572805"/>
            <a:ext cx="3101517" cy="248051"/>
          </a:xfrm>
          <a:prstGeom prst="rect">
            <a:avLst/>
          </a:prstGeom>
          <a:noFill/>
        </p:spPr>
        <p:txBody>
          <a:bodyPr wrap="square" lIns="0" tIns="42673" rIns="0" bIns="42673" rtlCol="0">
            <a:spAutoFit/>
          </a:bodyPr>
          <a:lstStyle/>
          <a:p>
            <a:pPr algn="r"/>
            <a:fld id="{89689069-2801-4AA0-8F54-B147BB38CC7B}" type="slidenum">
              <a:rPr lang="fr-FR" sz="1000">
                <a:solidFill>
                  <a:srgbClr val="B2AEA8">
                    <a:lumMod val="50000"/>
                  </a:srgbClr>
                </a:solidFill>
              </a:rPr>
              <a:pPr algn="r"/>
              <a:t>‹Nr.›</a:t>
            </a:fld>
            <a:endParaRPr lang="fr-FR" sz="1000" dirty="0">
              <a:solidFill>
                <a:srgbClr val="B2AEA8">
                  <a:lumMod val="50000"/>
                </a:srgbClr>
              </a:solidFill>
            </a:endParaRPr>
          </a:p>
        </p:txBody>
      </p:sp>
    </p:spTree>
    <p:extLst>
      <p:ext uri="{BB962C8B-B14F-4D97-AF65-F5344CB8AC3E}">
        <p14:creationId xmlns:p14="http://schemas.microsoft.com/office/powerpoint/2010/main" val="2679521476"/>
      </p:ext>
    </p:extLst>
  </p:cSld>
  <p:clrMapOvr>
    <a:masterClrMapping/>
  </p:clrMapOvr>
  <p:hf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Empty - 1 title">
    <p:spTree>
      <p:nvGrpSpPr>
        <p:cNvPr id="1" name=""/>
        <p:cNvGrpSpPr/>
        <p:nvPr/>
      </p:nvGrpSpPr>
      <p:grpSpPr>
        <a:xfrm>
          <a:off x="0" y="0"/>
          <a:ext cx="0" cy="0"/>
          <a:chOff x="0" y="0"/>
          <a:chExt cx="0" cy="0"/>
        </a:xfrm>
      </p:grpSpPr>
      <p:sp>
        <p:nvSpPr>
          <p:cNvPr id="13" name="ZoneTexte 12"/>
          <p:cNvSpPr txBox="1"/>
          <p:nvPr userDrawn="1"/>
        </p:nvSpPr>
        <p:spPr bwMode="ltGray">
          <a:xfrm>
            <a:off x="274085" y="6572825"/>
            <a:ext cx="3101517" cy="228303"/>
          </a:xfrm>
          <a:prstGeom prst="rect">
            <a:avLst/>
          </a:prstGeom>
          <a:noFill/>
        </p:spPr>
        <p:txBody>
          <a:bodyPr wrap="square" lIns="0" tIns="39435" rIns="0" bIns="39435" rtlCol="0">
            <a:spAutoFit/>
          </a:bodyPr>
          <a:lstStyle/>
          <a:p>
            <a:pPr defTabSz="839849"/>
            <a:r>
              <a:rPr lang="fr-FR" sz="923" noProof="1">
                <a:solidFill>
                  <a:srgbClr val="B2AEA8">
                    <a:lumMod val="75000"/>
                  </a:srgbClr>
                </a:solidFill>
              </a:rPr>
              <a:t>CONFIDENTIAL  © Sia Partners    </a:t>
            </a:r>
          </a:p>
        </p:txBody>
      </p:sp>
      <p:sp>
        <p:nvSpPr>
          <p:cNvPr id="14" name="ZoneTexte 13"/>
          <p:cNvSpPr txBox="1"/>
          <p:nvPr userDrawn="1"/>
        </p:nvSpPr>
        <p:spPr bwMode="ltGray">
          <a:xfrm>
            <a:off x="274085" y="6572825"/>
            <a:ext cx="3101517" cy="228303"/>
          </a:xfrm>
          <a:prstGeom prst="rect">
            <a:avLst/>
          </a:prstGeom>
          <a:noFill/>
        </p:spPr>
        <p:txBody>
          <a:bodyPr wrap="square" lIns="0" tIns="39435" rIns="0" bIns="39435" rtlCol="0">
            <a:spAutoFit/>
          </a:bodyPr>
          <a:lstStyle/>
          <a:p>
            <a:pPr defTabSz="839849"/>
            <a:r>
              <a:rPr lang="fr-FR" sz="923" noProof="1">
                <a:solidFill>
                  <a:srgbClr val="B2AEA8">
                    <a:lumMod val="75000"/>
                  </a:srgbClr>
                </a:solidFill>
              </a:rPr>
              <a:t>CONFIDENTIAL  © Sia Partners    </a:t>
            </a:r>
          </a:p>
        </p:txBody>
      </p:sp>
      <p:sp>
        <p:nvSpPr>
          <p:cNvPr id="8" name="ZoneTexte 7"/>
          <p:cNvSpPr txBox="1"/>
          <p:nvPr userDrawn="1"/>
        </p:nvSpPr>
        <p:spPr bwMode="ltGray">
          <a:xfrm>
            <a:off x="5834946" y="6572825"/>
            <a:ext cx="3101517" cy="228303"/>
          </a:xfrm>
          <a:prstGeom prst="rect">
            <a:avLst/>
          </a:prstGeom>
          <a:noFill/>
        </p:spPr>
        <p:txBody>
          <a:bodyPr wrap="square" lIns="0" tIns="39435" rIns="0" bIns="39435" rtlCol="0">
            <a:spAutoFit/>
          </a:bodyPr>
          <a:lstStyle/>
          <a:p>
            <a:pPr algn="r" defTabSz="839849"/>
            <a:fld id="{89689069-2801-4AA0-8F54-B147BB38CC7B}" type="slidenum">
              <a:rPr lang="fr-FR" sz="923">
                <a:solidFill>
                  <a:srgbClr val="B2AEA8">
                    <a:lumMod val="50000"/>
                  </a:srgbClr>
                </a:solidFill>
              </a:rPr>
              <a:pPr algn="r" defTabSz="839849"/>
              <a:t>‹Nr.›</a:t>
            </a:fld>
            <a:endParaRPr lang="fr-FR" sz="923" dirty="0">
              <a:solidFill>
                <a:srgbClr val="B2AEA8">
                  <a:lumMod val="50000"/>
                </a:srgbClr>
              </a:solidFill>
            </a:endParaRPr>
          </a:p>
        </p:txBody>
      </p:sp>
      <p:cxnSp>
        <p:nvCxnSpPr>
          <p:cNvPr id="9" name="Connecteur droit 9"/>
          <p:cNvCxnSpPr/>
          <p:nvPr userDrawn="1"/>
        </p:nvCxnSpPr>
        <p:spPr>
          <a:xfrm>
            <a:off x="180268"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1" name="Titre 11"/>
          <p:cNvSpPr>
            <a:spLocks noGrp="1"/>
          </p:cNvSpPr>
          <p:nvPr>
            <p:ph type="title" hasCustomPrompt="1"/>
          </p:nvPr>
        </p:nvSpPr>
        <p:spPr>
          <a:xfrm>
            <a:off x="178509" y="340066"/>
            <a:ext cx="8780826" cy="357285"/>
          </a:xfrm>
          <a:prstGeom prst="rect">
            <a:avLst/>
          </a:prstGeom>
        </p:spPr>
        <p:txBody>
          <a:bodyPr lIns="0" tIns="45464" rIns="90948" bIns="45464">
            <a:noAutofit/>
          </a:bodyPr>
          <a:lstStyle>
            <a:lvl1pPr algn="l">
              <a:defRPr sz="1662" b="1">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Tree>
    <p:extLst>
      <p:ext uri="{BB962C8B-B14F-4D97-AF65-F5344CB8AC3E}">
        <p14:creationId xmlns:p14="http://schemas.microsoft.com/office/powerpoint/2010/main" val="1816986199"/>
      </p:ext>
    </p:extLst>
  </p:cSld>
  <p:clrMapOvr>
    <a:masterClrMapping/>
  </p:clrMapOvr>
  <p:hf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Empty - 2 titles">
    <p:spTree>
      <p:nvGrpSpPr>
        <p:cNvPr id="1" name=""/>
        <p:cNvGrpSpPr/>
        <p:nvPr/>
      </p:nvGrpSpPr>
      <p:grpSpPr>
        <a:xfrm>
          <a:off x="0" y="0"/>
          <a:ext cx="0" cy="0"/>
          <a:chOff x="0" y="0"/>
          <a:chExt cx="0" cy="0"/>
        </a:xfrm>
      </p:grpSpPr>
      <p:sp>
        <p:nvSpPr>
          <p:cNvPr id="11" name="ZoneTexte 10"/>
          <p:cNvSpPr txBox="1"/>
          <p:nvPr userDrawn="1"/>
        </p:nvSpPr>
        <p:spPr bwMode="ltGray">
          <a:xfrm>
            <a:off x="274085" y="6572825"/>
            <a:ext cx="3101517" cy="228303"/>
          </a:xfrm>
          <a:prstGeom prst="rect">
            <a:avLst/>
          </a:prstGeom>
          <a:noFill/>
        </p:spPr>
        <p:txBody>
          <a:bodyPr wrap="square" lIns="0" tIns="39435" rIns="0" bIns="39435" rtlCol="0">
            <a:spAutoFit/>
          </a:bodyPr>
          <a:lstStyle/>
          <a:p>
            <a:pPr defTabSz="839849"/>
            <a:r>
              <a:rPr lang="fr-FR" sz="923" noProof="1">
                <a:solidFill>
                  <a:srgbClr val="B2AEA8">
                    <a:lumMod val="75000"/>
                  </a:srgbClr>
                </a:solidFill>
              </a:rPr>
              <a:t>CONFIDENTIAL  © Sia Partners    </a:t>
            </a:r>
          </a:p>
        </p:txBody>
      </p:sp>
      <p:sp>
        <p:nvSpPr>
          <p:cNvPr id="12" name="ZoneTexte 11"/>
          <p:cNvSpPr txBox="1"/>
          <p:nvPr userDrawn="1"/>
        </p:nvSpPr>
        <p:spPr bwMode="ltGray">
          <a:xfrm>
            <a:off x="274085" y="6572825"/>
            <a:ext cx="3101517" cy="228303"/>
          </a:xfrm>
          <a:prstGeom prst="rect">
            <a:avLst/>
          </a:prstGeom>
          <a:noFill/>
        </p:spPr>
        <p:txBody>
          <a:bodyPr wrap="square" lIns="0" tIns="39435" rIns="0" bIns="39435" rtlCol="0">
            <a:spAutoFit/>
          </a:bodyPr>
          <a:lstStyle/>
          <a:p>
            <a:pPr defTabSz="839849"/>
            <a:r>
              <a:rPr lang="fr-FR" sz="923" noProof="1">
                <a:solidFill>
                  <a:srgbClr val="B2AEA8">
                    <a:lumMod val="75000"/>
                  </a:srgbClr>
                </a:solidFill>
              </a:rPr>
              <a:t>CONFIDENTIAL  © Sia Partners    </a:t>
            </a:r>
          </a:p>
        </p:txBody>
      </p:sp>
      <p:sp>
        <p:nvSpPr>
          <p:cNvPr id="9" name="ZoneTexte 8"/>
          <p:cNvSpPr txBox="1"/>
          <p:nvPr userDrawn="1"/>
        </p:nvSpPr>
        <p:spPr bwMode="ltGray">
          <a:xfrm>
            <a:off x="5834946" y="6572825"/>
            <a:ext cx="3101517" cy="228303"/>
          </a:xfrm>
          <a:prstGeom prst="rect">
            <a:avLst/>
          </a:prstGeom>
          <a:noFill/>
        </p:spPr>
        <p:txBody>
          <a:bodyPr wrap="square" lIns="0" tIns="39435" rIns="0" bIns="39435" rtlCol="0">
            <a:spAutoFit/>
          </a:bodyPr>
          <a:lstStyle/>
          <a:p>
            <a:pPr algn="r" defTabSz="839849"/>
            <a:fld id="{89689069-2801-4AA0-8F54-B147BB38CC7B}" type="slidenum">
              <a:rPr lang="fr-FR" sz="923">
                <a:solidFill>
                  <a:srgbClr val="B2AEA8">
                    <a:lumMod val="50000"/>
                  </a:srgbClr>
                </a:solidFill>
              </a:rPr>
              <a:pPr algn="r" defTabSz="839849"/>
              <a:t>‹Nr.›</a:t>
            </a:fld>
            <a:endParaRPr lang="fr-FR" sz="923" dirty="0">
              <a:solidFill>
                <a:srgbClr val="B2AEA8">
                  <a:lumMod val="50000"/>
                </a:srgbClr>
              </a:solidFill>
            </a:endParaRPr>
          </a:p>
        </p:txBody>
      </p:sp>
      <p:sp>
        <p:nvSpPr>
          <p:cNvPr id="10" name="Espace réservé du contenu 19"/>
          <p:cNvSpPr>
            <a:spLocks noGrp="1"/>
          </p:cNvSpPr>
          <p:nvPr>
            <p:ph sz="quarter" idx="13" hasCustomPrompt="1"/>
          </p:nvPr>
        </p:nvSpPr>
        <p:spPr>
          <a:xfrm>
            <a:off x="178509" y="599672"/>
            <a:ext cx="8781450" cy="333131"/>
          </a:xfrm>
          <a:prstGeom prst="rect">
            <a:avLst/>
          </a:prstGeom>
        </p:spPr>
        <p:txBody>
          <a:bodyPr lIns="0" tIns="45464" rIns="90948" bIns="45464">
            <a:noAutofit/>
          </a:bodyPr>
          <a:lstStyle>
            <a:lvl1pPr marL="0" indent="0">
              <a:buNone/>
              <a:defRPr kumimoji="0" lang="fr-FR" sz="1477" b="0" i="0" u="none" strike="noStrike" kern="1200" cap="none" spc="0" normalizeH="0" baseline="0" noProof="0" dirty="0" smtClean="0">
                <a:ln>
                  <a:noFill/>
                </a:ln>
                <a:solidFill>
                  <a:schemeClr val="tx2"/>
                </a:solidFill>
                <a:effectLst/>
                <a:uLnTx/>
                <a:uFillTx/>
                <a:latin typeface="Calibri" pitchFamily="34" charset="0"/>
                <a:ea typeface="+mj-ea"/>
                <a:cs typeface="Arial" pitchFamily="34" charset="0"/>
              </a:defRPr>
            </a:lvl1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13" name="Titre 11"/>
          <p:cNvSpPr>
            <a:spLocks noGrp="1"/>
          </p:cNvSpPr>
          <p:nvPr>
            <p:ph type="title" hasCustomPrompt="1"/>
          </p:nvPr>
        </p:nvSpPr>
        <p:spPr>
          <a:xfrm>
            <a:off x="178509" y="340074"/>
            <a:ext cx="8780826" cy="290659"/>
          </a:xfrm>
          <a:prstGeom prst="rect">
            <a:avLst/>
          </a:prstGeom>
        </p:spPr>
        <p:txBody>
          <a:bodyPr lIns="0" tIns="45464" rIns="90948" bIns="45464">
            <a:noAutofit/>
          </a:bodyPr>
          <a:lstStyle>
            <a:lvl1pPr algn="l">
              <a:defRPr sz="1662" b="1" baseline="0">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cxnSp>
        <p:nvCxnSpPr>
          <p:cNvPr id="14" name="Connecteur droit 9"/>
          <p:cNvCxnSpPr/>
          <p:nvPr userDrawn="1"/>
        </p:nvCxnSpPr>
        <p:spPr>
          <a:xfrm>
            <a:off x="180244" y="952500"/>
            <a:ext cx="8779090"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5004896"/>
      </p:ext>
    </p:extLst>
  </p:cSld>
  <p:clrMapOvr>
    <a:masterClrMapping/>
  </p:clrMapOvr>
  <p:hf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End Page">
    <p:spTree>
      <p:nvGrpSpPr>
        <p:cNvPr id="1" name=""/>
        <p:cNvGrpSpPr/>
        <p:nvPr/>
      </p:nvGrpSpPr>
      <p:grpSpPr>
        <a:xfrm>
          <a:off x="0" y="0"/>
          <a:ext cx="0" cy="0"/>
          <a:chOff x="0" y="0"/>
          <a:chExt cx="0" cy="0"/>
        </a:xfrm>
      </p:grpSpPr>
      <p:sp>
        <p:nvSpPr>
          <p:cNvPr id="38" name="ZoneTexte 37"/>
          <p:cNvSpPr txBox="1"/>
          <p:nvPr userDrawn="1"/>
        </p:nvSpPr>
        <p:spPr>
          <a:xfrm>
            <a:off x="3483163" y="4424626"/>
            <a:ext cx="1296000" cy="759471"/>
          </a:xfrm>
          <a:prstGeom prst="rect">
            <a:avLst/>
          </a:prstGeom>
          <a:noFill/>
        </p:spPr>
        <p:txBody>
          <a:bodyPr wrap="square" lIns="83979" tIns="41983" rIns="83979" bIns="41983" rtlCol="0">
            <a:spAutoFit/>
          </a:bodyPr>
          <a:lstStyle/>
          <a:p>
            <a:pPr defTabSz="839849"/>
            <a:r>
              <a:rPr lang="nl-NL" sz="1015" b="1" dirty="0">
                <a:solidFill>
                  <a:srgbClr val="690F3C"/>
                </a:solidFill>
              </a:rPr>
              <a:t>Netherlands</a:t>
            </a:r>
          </a:p>
          <a:p>
            <a:pPr defTabSz="839849"/>
            <a:r>
              <a:rPr lang="nl-NL" sz="831" dirty="0">
                <a:solidFill>
                  <a:srgbClr val="690F3C"/>
                </a:solidFill>
              </a:rPr>
              <a:t>Amsterdam</a:t>
            </a:r>
          </a:p>
          <a:p>
            <a:pPr defTabSz="839849"/>
            <a:r>
              <a:rPr lang="nl-NL" sz="831" dirty="0">
                <a:solidFill>
                  <a:srgbClr val="B2AEA8">
                    <a:lumMod val="75000"/>
                  </a:srgbClr>
                </a:solidFill>
              </a:rPr>
              <a:t>Barbara </a:t>
            </a:r>
            <a:r>
              <a:rPr lang="nl-NL" sz="831" dirty="0" err="1">
                <a:solidFill>
                  <a:srgbClr val="B2AEA8">
                    <a:lumMod val="75000"/>
                  </a:srgbClr>
                </a:solidFill>
              </a:rPr>
              <a:t>Strozzilaan</a:t>
            </a:r>
            <a:r>
              <a:rPr lang="nl-NL" sz="831" dirty="0">
                <a:solidFill>
                  <a:srgbClr val="B2AEA8">
                    <a:lumMod val="75000"/>
                  </a:srgbClr>
                </a:solidFill>
              </a:rPr>
              <a:t> 101</a:t>
            </a:r>
          </a:p>
          <a:p>
            <a:pPr defTabSz="839849"/>
            <a:r>
              <a:rPr lang="nl-NL" sz="831" dirty="0">
                <a:solidFill>
                  <a:srgbClr val="B2AEA8">
                    <a:lumMod val="75000"/>
                  </a:srgbClr>
                </a:solidFill>
              </a:rPr>
              <a:t>1083 HN Amsterdam</a:t>
            </a:r>
          </a:p>
          <a:p>
            <a:pPr defTabSz="839849"/>
            <a:r>
              <a:rPr lang="nl-NL" sz="831" dirty="0">
                <a:solidFill>
                  <a:srgbClr val="B2AEA8">
                    <a:lumMod val="75000"/>
                  </a:srgbClr>
                </a:solidFill>
              </a:rPr>
              <a:t>T. +31 20 240 22 05</a:t>
            </a:r>
          </a:p>
        </p:txBody>
      </p:sp>
      <p:sp>
        <p:nvSpPr>
          <p:cNvPr id="39" name="Rectangle 38"/>
          <p:cNvSpPr/>
          <p:nvPr userDrawn="1"/>
        </p:nvSpPr>
        <p:spPr>
          <a:xfrm>
            <a:off x="7563117" y="6320405"/>
            <a:ext cx="1242008" cy="255282"/>
          </a:xfrm>
          <a:prstGeom prst="rect">
            <a:avLst/>
          </a:prstGeom>
        </p:spPr>
        <p:txBody>
          <a:bodyPr wrap="none" lIns="83979" tIns="41983" rIns="83979" bIns="41983">
            <a:spAutoFit/>
          </a:bodyPr>
          <a:lstStyle/>
          <a:p>
            <a:pPr defTabSz="839849"/>
            <a:r>
              <a:rPr lang="fr-FR" sz="1108" b="1" dirty="0" err="1">
                <a:solidFill>
                  <a:srgbClr val="690F3C"/>
                </a:solidFill>
              </a:rPr>
              <a:t>Driving</a:t>
            </a:r>
            <a:r>
              <a:rPr lang="fr-FR" sz="1108" b="1" dirty="0">
                <a:solidFill>
                  <a:srgbClr val="690F3C"/>
                </a:solidFill>
              </a:rPr>
              <a:t> Excellence</a:t>
            </a:r>
          </a:p>
        </p:txBody>
      </p:sp>
      <p:pic>
        <p:nvPicPr>
          <p:cNvPr id="40" name="Image 39"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41" name="Rectangle 40"/>
          <p:cNvSpPr/>
          <p:nvPr userDrawn="1"/>
        </p:nvSpPr>
        <p:spPr>
          <a:xfrm>
            <a:off x="2090258" y="6021353"/>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54" tIns="45726" rIns="91454" bIns="45726" rtlCol="0" anchor="t"/>
          <a:lstStyle/>
          <a:p>
            <a:pPr defTabSz="839849">
              <a:lnSpc>
                <a:spcPct val="150000"/>
              </a:lnSpc>
            </a:pPr>
            <a:r>
              <a:rPr lang="en-US" sz="1015" dirty="0">
                <a:solidFill>
                  <a:srgbClr val="FFFFFF">
                    <a:lumMod val="65000"/>
                  </a:srgbClr>
                </a:solidFill>
              </a:rPr>
              <a:t>For more information, visit : www.sia-partners.com</a:t>
            </a:r>
          </a:p>
          <a:p>
            <a:pPr defTabSz="839849">
              <a:lnSpc>
                <a:spcPct val="150000"/>
              </a:lnSpc>
            </a:pPr>
            <a:r>
              <a:rPr lang="en-US" sz="1015" dirty="0">
                <a:solidFill>
                  <a:srgbClr val="FFFFFF">
                    <a:lumMod val="65000"/>
                  </a:srgbClr>
                </a:solidFill>
              </a:rPr>
              <a:t>Follow us on LinkedIn and Twitter          @</a:t>
            </a:r>
            <a:r>
              <a:rPr lang="en-US" sz="1015" dirty="0" err="1">
                <a:solidFill>
                  <a:srgbClr val="FFFFFF">
                    <a:lumMod val="65000"/>
                  </a:srgbClr>
                </a:solidFill>
              </a:rPr>
              <a:t>SiaPartners</a:t>
            </a:r>
            <a:r>
              <a:rPr lang="en-US" sz="1015" dirty="0">
                <a:solidFill>
                  <a:srgbClr val="FFFFFF">
                    <a:lumMod val="65000"/>
                  </a:srgbClr>
                </a:solidFill>
              </a:rPr>
              <a:t> </a:t>
            </a:r>
          </a:p>
        </p:txBody>
      </p:sp>
      <p:sp>
        <p:nvSpPr>
          <p:cNvPr id="42" name="ZoneTexte 41"/>
          <p:cNvSpPr txBox="1"/>
          <p:nvPr userDrawn="1"/>
        </p:nvSpPr>
        <p:spPr>
          <a:xfrm>
            <a:off x="2141756" y="2995537"/>
            <a:ext cx="1296000" cy="1270893"/>
          </a:xfrm>
          <a:prstGeom prst="rect">
            <a:avLst/>
          </a:prstGeom>
          <a:noFill/>
        </p:spPr>
        <p:txBody>
          <a:bodyPr wrap="square" lIns="83979" tIns="41983" rIns="83979" bIns="41983" rtlCol="0">
            <a:spAutoFit/>
          </a:bodyPr>
          <a:lstStyle/>
          <a:p>
            <a:pPr defTabSz="839849"/>
            <a:r>
              <a:rPr lang="nl-NL" sz="1015" b="1" dirty="0" err="1">
                <a:solidFill>
                  <a:srgbClr val="690F3C"/>
                </a:solidFill>
              </a:rPr>
              <a:t>Asia</a:t>
            </a:r>
            <a:endParaRPr lang="nl-NL" sz="1015" b="1" dirty="0">
              <a:solidFill>
                <a:srgbClr val="690F3C"/>
              </a:solidFill>
            </a:endParaRPr>
          </a:p>
          <a:p>
            <a:pPr defTabSz="839849"/>
            <a:r>
              <a:rPr lang="nl-NL" sz="831" dirty="0">
                <a:solidFill>
                  <a:srgbClr val="690F3C"/>
                </a:solidFill>
              </a:rPr>
              <a:t>Singapore </a:t>
            </a:r>
          </a:p>
          <a:p>
            <a:pPr defTabSz="839849"/>
            <a:r>
              <a:rPr lang="nl-NL" sz="831" dirty="0">
                <a:solidFill>
                  <a:srgbClr val="B2AEA8">
                    <a:lumMod val="75000"/>
                  </a:srgbClr>
                </a:solidFill>
              </a:rPr>
              <a:t>55 Market St, Level 10</a:t>
            </a:r>
          </a:p>
          <a:p>
            <a:pPr defTabSz="839849"/>
            <a:r>
              <a:rPr lang="nl-NL" sz="831" dirty="0">
                <a:solidFill>
                  <a:srgbClr val="B2AEA8">
                    <a:lumMod val="75000"/>
                  </a:srgbClr>
                </a:solidFill>
              </a:rPr>
              <a:t>Singapore, 048941</a:t>
            </a:r>
          </a:p>
          <a:p>
            <a:pPr marL="209963" indent="-209963" defTabSz="839849">
              <a:buFontTx/>
              <a:buAutoNum type="alphaUcPeriod" startAt="20"/>
            </a:pPr>
            <a:r>
              <a:rPr lang="nl-NL" sz="831" dirty="0">
                <a:solidFill>
                  <a:srgbClr val="B2AEA8">
                    <a:lumMod val="75000"/>
                  </a:srgbClr>
                </a:solidFill>
              </a:rPr>
              <a:t>+65 6521 3186</a:t>
            </a:r>
          </a:p>
          <a:p>
            <a:pPr defTabSz="839849"/>
            <a:r>
              <a:rPr lang="nl-NL" sz="831" dirty="0">
                <a:solidFill>
                  <a:srgbClr val="690F3C"/>
                </a:solidFill>
              </a:rPr>
              <a:t>Hong Kong </a:t>
            </a:r>
          </a:p>
          <a:p>
            <a:pPr defTabSz="839849"/>
            <a:r>
              <a:rPr lang="nl-NL" sz="831" dirty="0">
                <a:solidFill>
                  <a:srgbClr val="B2AEA8">
                    <a:lumMod val="75000"/>
                  </a:srgbClr>
                </a:solidFill>
              </a:rPr>
              <a:t>701, 77 </a:t>
            </a:r>
            <a:r>
              <a:rPr lang="nl-NL" sz="831" dirty="0" err="1">
                <a:solidFill>
                  <a:srgbClr val="B2AEA8">
                    <a:lumMod val="75000"/>
                  </a:srgbClr>
                </a:solidFill>
              </a:rPr>
              <a:t>Wing</a:t>
            </a:r>
            <a:r>
              <a:rPr lang="nl-NL" sz="831" dirty="0">
                <a:solidFill>
                  <a:srgbClr val="B2AEA8">
                    <a:lumMod val="75000"/>
                  </a:srgbClr>
                </a:solidFill>
              </a:rPr>
              <a:t> Lok St,</a:t>
            </a:r>
          </a:p>
          <a:p>
            <a:pPr defTabSz="839849"/>
            <a:r>
              <a:rPr lang="nl-NL" sz="831" dirty="0" err="1">
                <a:solidFill>
                  <a:srgbClr val="B2AEA8">
                    <a:lumMod val="75000"/>
                  </a:srgbClr>
                </a:solidFill>
              </a:rPr>
              <a:t>Sheung</a:t>
            </a:r>
            <a:r>
              <a:rPr lang="nl-NL" sz="831" dirty="0">
                <a:solidFill>
                  <a:srgbClr val="B2AEA8">
                    <a:lumMod val="75000"/>
                  </a:srgbClr>
                </a:solidFill>
              </a:rPr>
              <a:t> Wan, HK</a:t>
            </a:r>
          </a:p>
          <a:p>
            <a:pPr defTabSz="839849"/>
            <a:r>
              <a:rPr lang="nl-NL" sz="831" dirty="0">
                <a:solidFill>
                  <a:srgbClr val="B2AEA8">
                    <a:lumMod val="75000"/>
                  </a:srgbClr>
                </a:solidFill>
              </a:rPr>
              <a:t>T.  +852 3975 5611</a:t>
            </a:r>
            <a:endParaRPr lang="fr-FR" sz="831" dirty="0">
              <a:solidFill>
                <a:srgbClr val="B2AEA8">
                  <a:lumMod val="75000"/>
                </a:srgbClr>
              </a:solidFill>
            </a:endParaRPr>
          </a:p>
        </p:txBody>
      </p:sp>
      <p:sp>
        <p:nvSpPr>
          <p:cNvPr id="43" name="ZoneTexte 42"/>
          <p:cNvSpPr txBox="1"/>
          <p:nvPr userDrawn="1"/>
        </p:nvSpPr>
        <p:spPr>
          <a:xfrm>
            <a:off x="3479237" y="2995532"/>
            <a:ext cx="1296000" cy="759471"/>
          </a:xfrm>
          <a:prstGeom prst="rect">
            <a:avLst/>
          </a:prstGeom>
          <a:noFill/>
        </p:spPr>
        <p:txBody>
          <a:bodyPr wrap="square" lIns="83979" tIns="41983" rIns="83979" bIns="41983" rtlCol="0">
            <a:spAutoFit/>
          </a:bodyPr>
          <a:lstStyle/>
          <a:p>
            <a:pPr defTabSz="839849"/>
            <a:r>
              <a:rPr lang="en-US" sz="1015" b="1" dirty="0">
                <a:solidFill>
                  <a:srgbClr val="690F3C"/>
                </a:solidFill>
              </a:rPr>
              <a:t>Belgium</a:t>
            </a:r>
          </a:p>
          <a:p>
            <a:pPr defTabSz="839849"/>
            <a:r>
              <a:rPr lang="nb-NO" sz="831" dirty="0">
                <a:solidFill>
                  <a:srgbClr val="690F3C"/>
                </a:solidFill>
              </a:rPr>
              <a:t>Brussels </a:t>
            </a:r>
          </a:p>
          <a:p>
            <a:pPr defTabSz="839849"/>
            <a:r>
              <a:rPr lang="nl-NL" sz="831" dirty="0">
                <a:solidFill>
                  <a:srgbClr val="B2AEA8">
                    <a:lumMod val="75000"/>
                  </a:srgbClr>
                </a:solidFill>
              </a:rPr>
              <a:t>Av Henri </a:t>
            </a:r>
            <a:r>
              <a:rPr lang="nl-NL" sz="831" dirty="0" err="1">
                <a:solidFill>
                  <a:srgbClr val="B2AEA8">
                    <a:lumMod val="75000"/>
                  </a:srgbClr>
                </a:solidFill>
              </a:rPr>
              <a:t>Jasparlaan</a:t>
            </a:r>
            <a:r>
              <a:rPr lang="nl-NL" sz="831" dirty="0">
                <a:solidFill>
                  <a:srgbClr val="B2AEA8">
                    <a:lumMod val="75000"/>
                  </a:srgbClr>
                </a:solidFill>
              </a:rPr>
              <a:t>, 128</a:t>
            </a:r>
          </a:p>
          <a:p>
            <a:pPr defTabSz="839849"/>
            <a:r>
              <a:rPr lang="nl-NL" sz="831" dirty="0">
                <a:solidFill>
                  <a:srgbClr val="B2AEA8">
                    <a:lumMod val="75000"/>
                  </a:srgbClr>
                </a:solidFill>
              </a:rPr>
              <a:t>1060 Brussels - Belgium</a:t>
            </a:r>
          </a:p>
          <a:p>
            <a:pPr defTabSz="839849"/>
            <a:r>
              <a:rPr lang="nl-NL" sz="831" dirty="0">
                <a:solidFill>
                  <a:srgbClr val="B2AEA8">
                    <a:lumMod val="75000"/>
                  </a:srgbClr>
                </a:solidFill>
              </a:rPr>
              <a:t>T.  +32 2 213 82 85</a:t>
            </a:r>
          </a:p>
        </p:txBody>
      </p:sp>
      <p:sp>
        <p:nvSpPr>
          <p:cNvPr id="44" name="ZoneTexte 43"/>
          <p:cNvSpPr txBox="1"/>
          <p:nvPr userDrawn="1"/>
        </p:nvSpPr>
        <p:spPr>
          <a:xfrm>
            <a:off x="4816722" y="2995503"/>
            <a:ext cx="1296000" cy="759471"/>
          </a:xfrm>
          <a:prstGeom prst="rect">
            <a:avLst/>
          </a:prstGeom>
          <a:noFill/>
        </p:spPr>
        <p:txBody>
          <a:bodyPr wrap="square" lIns="83979" tIns="41983" rIns="83979" bIns="41983" rtlCol="0">
            <a:spAutoFit/>
          </a:bodyPr>
          <a:lstStyle/>
          <a:p>
            <a:pPr defTabSz="839849"/>
            <a:r>
              <a:rPr lang="nl-NL" sz="1015" b="1" dirty="0">
                <a:solidFill>
                  <a:srgbClr val="690F3C"/>
                </a:solidFill>
              </a:rPr>
              <a:t>Canada</a:t>
            </a:r>
          </a:p>
          <a:p>
            <a:pPr defTabSz="839849"/>
            <a:r>
              <a:rPr lang="nl-NL" sz="831" dirty="0">
                <a:solidFill>
                  <a:srgbClr val="690F3C"/>
                </a:solidFill>
              </a:rPr>
              <a:t>Montréal </a:t>
            </a:r>
          </a:p>
          <a:p>
            <a:pPr defTabSz="839849"/>
            <a:r>
              <a:rPr lang="fr-FR" sz="831" dirty="0">
                <a:solidFill>
                  <a:srgbClr val="B2AEA8">
                    <a:lumMod val="75000"/>
                  </a:srgbClr>
                </a:solidFill>
              </a:rPr>
              <a:t>600 de Maisonneuve </a:t>
            </a:r>
            <a:r>
              <a:rPr lang="fr-FR" sz="831" dirty="0" err="1">
                <a:solidFill>
                  <a:srgbClr val="B2AEA8">
                    <a:lumMod val="75000"/>
                  </a:srgbClr>
                </a:solidFill>
              </a:rPr>
              <a:t>Blvd</a:t>
            </a:r>
            <a:r>
              <a:rPr lang="fr-FR" sz="831" dirty="0">
                <a:solidFill>
                  <a:srgbClr val="B2AEA8">
                    <a:lumMod val="75000"/>
                  </a:srgbClr>
                </a:solidFill>
              </a:rPr>
              <a:t>. West, Suite 2200</a:t>
            </a:r>
          </a:p>
          <a:p>
            <a:pPr defTabSz="839849"/>
            <a:r>
              <a:rPr lang="fr-FR" sz="831" dirty="0" err="1">
                <a:solidFill>
                  <a:srgbClr val="B2AEA8">
                    <a:lumMod val="75000"/>
                  </a:srgbClr>
                </a:solidFill>
              </a:rPr>
              <a:t>Montreal</a:t>
            </a:r>
            <a:r>
              <a:rPr lang="fr-FR" sz="831" dirty="0">
                <a:solidFill>
                  <a:srgbClr val="B2AEA8">
                    <a:lumMod val="75000"/>
                  </a:srgbClr>
                </a:solidFill>
              </a:rPr>
              <a:t>, QC H3A 3J2</a:t>
            </a:r>
            <a:endParaRPr lang="nl-NL" sz="831" dirty="0">
              <a:solidFill>
                <a:srgbClr val="B2AEA8">
                  <a:lumMod val="75000"/>
                </a:srgbClr>
              </a:solidFill>
            </a:endParaRPr>
          </a:p>
        </p:txBody>
      </p:sp>
      <p:sp>
        <p:nvSpPr>
          <p:cNvPr id="45" name="ZoneTexte 44"/>
          <p:cNvSpPr txBox="1"/>
          <p:nvPr userDrawn="1"/>
        </p:nvSpPr>
        <p:spPr>
          <a:xfrm>
            <a:off x="6154201" y="2995537"/>
            <a:ext cx="1296000" cy="1270893"/>
          </a:xfrm>
          <a:prstGeom prst="rect">
            <a:avLst/>
          </a:prstGeom>
          <a:noFill/>
        </p:spPr>
        <p:txBody>
          <a:bodyPr wrap="square" lIns="83979" tIns="41983" rIns="83979" bIns="41983" rtlCol="0">
            <a:spAutoFit/>
          </a:bodyPr>
          <a:lstStyle/>
          <a:p>
            <a:pPr defTabSz="839849"/>
            <a:r>
              <a:rPr lang="nl-NL" sz="1015" b="1" dirty="0">
                <a:solidFill>
                  <a:srgbClr val="690F3C"/>
                </a:solidFill>
              </a:rPr>
              <a:t>France</a:t>
            </a:r>
          </a:p>
          <a:p>
            <a:pPr defTabSz="839849"/>
            <a:r>
              <a:rPr lang="nl-NL" sz="831" dirty="0">
                <a:solidFill>
                  <a:srgbClr val="690F3C"/>
                </a:solidFill>
              </a:rPr>
              <a:t>Paris </a:t>
            </a:r>
          </a:p>
          <a:p>
            <a:pPr defTabSz="839849"/>
            <a:r>
              <a:rPr lang="fr-FR" sz="831" dirty="0">
                <a:solidFill>
                  <a:srgbClr val="B2AEA8">
                    <a:lumMod val="75000"/>
                  </a:srgbClr>
                </a:solidFill>
              </a:rPr>
              <a:t>18 bd Montmartre</a:t>
            </a:r>
          </a:p>
          <a:p>
            <a:pPr defTabSz="839849"/>
            <a:r>
              <a:rPr lang="fr-FR" sz="831" dirty="0">
                <a:solidFill>
                  <a:srgbClr val="B2AEA8">
                    <a:lumMod val="75000"/>
                  </a:srgbClr>
                </a:solidFill>
              </a:rPr>
              <a:t>75009 Paris</a:t>
            </a:r>
          </a:p>
          <a:p>
            <a:pPr defTabSz="839849"/>
            <a:r>
              <a:rPr lang="fr-FR" sz="831" dirty="0" err="1">
                <a:solidFill>
                  <a:srgbClr val="B2AEA8">
                    <a:lumMod val="75000"/>
                  </a:srgbClr>
                </a:solidFill>
              </a:rPr>
              <a:t>T</a:t>
            </a:r>
            <a:r>
              <a:rPr lang="fr-FR" sz="831" dirty="0">
                <a:solidFill>
                  <a:srgbClr val="B2AEA8">
                    <a:lumMod val="75000"/>
                  </a:srgbClr>
                </a:solidFill>
              </a:rPr>
              <a:t>.  +33 1 42 77 76 17</a:t>
            </a:r>
          </a:p>
          <a:p>
            <a:pPr defTabSz="839849"/>
            <a:r>
              <a:rPr lang="nl-NL" sz="831" dirty="0">
                <a:solidFill>
                  <a:srgbClr val="690F3C"/>
                </a:solidFill>
              </a:rPr>
              <a:t>Lyon</a:t>
            </a:r>
          </a:p>
          <a:p>
            <a:pPr defTabSz="839849"/>
            <a:r>
              <a:rPr lang="fr-FR" sz="831" dirty="0">
                <a:solidFill>
                  <a:srgbClr val="B2AEA8">
                    <a:lumMod val="75000"/>
                  </a:srgbClr>
                </a:solidFill>
              </a:rPr>
              <a:t>Tour Oxygène,</a:t>
            </a:r>
          </a:p>
          <a:p>
            <a:pPr defTabSz="839849"/>
            <a:r>
              <a:rPr lang="fr-FR" sz="831" dirty="0">
                <a:solidFill>
                  <a:srgbClr val="B2AEA8">
                    <a:lumMod val="75000"/>
                  </a:srgbClr>
                </a:solidFill>
              </a:rPr>
              <a:t>10-12 bd Vivier Merle</a:t>
            </a:r>
          </a:p>
          <a:p>
            <a:pPr defTabSz="839849"/>
            <a:r>
              <a:rPr lang="fr-FR" sz="831" dirty="0">
                <a:solidFill>
                  <a:srgbClr val="B2AEA8">
                    <a:lumMod val="75000"/>
                  </a:srgbClr>
                </a:solidFill>
              </a:rPr>
              <a:t>69003 Lyon</a:t>
            </a:r>
          </a:p>
        </p:txBody>
      </p:sp>
      <p:sp>
        <p:nvSpPr>
          <p:cNvPr id="46" name="ZoneTexte 45"/>
          <p:cNvSpPr txBox="1"/>
          <p:nvPr userDrawn="1"/>
        </p:nvSpPr>
        <p:spPr>
          <a:xfrm>
            <a:off x="7491681" y="2995524"/>
            <a:ext cx="1296340" cy="1270893"/>
          </a:xfrm>
          <a:prstGeom prst="rect">
            <a:avLst/>
          </a:prstGeom>
          <a:noFill/>
        </p:spPr>
        <p:txBody>
          <a:bodyPr wrap="square" lIns="83979" tIns="41983" rIns="83979" bIns="41983" rtlCol="0">
            <a:spAutoFit/>
          </a:bodyPr>
          <a:lstStyle/>
          <a:p>
            <a:pPr defTabSz="839849"/>
            <a:r>
              <a:rPr lang="nl-NL" sz="1015" b="1" dirty="0">
                <a:solidFill>
                  <a:srgbClr val="690F3C"/>
                </a:solidFill>
              </a:rPr>
              <a:t>Italy</a:t>
            </a:r>
          </a:p>
          <a:p>
            <a:pPr defTabSz="839849"/>
            <a:r>
              <a:rPr lang="nl-NL" sz="831" dirty="0">
                <a:solidFill>
                  <a:srgbClr val="690F3C"/>
                </a:solidFill>
              </a:rPr>
              <a:t>Rome </a:t>
            </a:r>
          </a:p>
          <a:p>
            <a:pPr defTabSz="839849"/>
            <a:r>
              <a:rPr lang="it-IT" sz="831" dirty="0">
                <a:solidFill>
                  <a:srgbClr val="B2AEA8">
                    <a:lumMod val="75000"/>
                  </a:srgbClr>
                </a:solidFill>
              </a:rPr>
              <a:t>Via Quattro Fontane 116</a:t>
            </a:r>
          </a:p>
          <a:p>
            <a:pPr defTabSz="839849"/>
            <a:r>
              <a:rPr lang="it-IT" sz="831" dirty="0">
                <a:solidFill>
                  <a:srgbClr val="B2AEA8">
                    <a:lumMod val="75000"/>
                  </a:srgbClr>
                </a:solidFill>
              </a:rPr>
              <a:t>00184 Roma</a:t>
            </a:r>
          </a:p>
          <a:p>
            <a:pPr defTabSz="839849"/>
            <a:r>
              <a:rPr lang="it-IT" sz="831" dirty="0">
                <a:solidFill>
                  <a:srgbClr val="B2AEA8">
                    <a:lumMod val="75000"/>
                  </a:srgbClr>
                </a:solidFill>
              </a:rPr>
              <a:t>T. +39 06 48 28 506</a:t>
            </a:r>
          </a:p>
          <a:p>
            <a:pPr defTabSz="839849"/>
            <a:r>
              <a:rPr lang="nl-NL" sz="831" dirty="0">
                <a:solidFill>
                  <a:srgbClr val="690F3C"/>
                </a:solidFill>
              </a:rPr>
              <a:t>Milan </a:t>
            </a:r>
          </a:p>
          <a:p>
            <a:pPr defTabSz="839849"/>
            <a:r>
              <a:rPr lang="it-IT" sz="831" dirty="0">
                <a:solidFill>
                  <a:srgbClr val="B2AEA8">
                    <a:lumMod val="75000"/>
                  </a:srgbClr>
                </a:solidFill>
              </a:rPr>
              <a:t>Via Medici 15</a:t>
            </a:r>
          </a:p>
          <a:p>
            <a:pPr defTabSz="839849"/>
            <a:r>
              <a:rPr lang="it-IT" sz="831" dirty="0">
                <a:solidFill>
                  <a:srgbClr val="B2AEA8">
                    <a:lumMod val="75000"/>
                  </a:srgbClr>
                </a:solidFill>
              </a:rPr>
              <a:t>20123 Milano</a:t>
            </a:r>
          </a:p>
          <a:p>
            <a:pPr defTabSz="839849"/>
            <a:r>
              <a:rPr lang="it-IT" sz="831" dirty="0">
                <a:solidFill>
                  <a:srgbClr val="B2AEA8">
                    <a:lumMod val="75000"/>
                  </a:srgbClr>
                </a:solidFill>
              </a:rPr>
              <a:t>T. +39 02 89 09 39 45</a:t>
            </a:r>
            <a:endParaRPr lang="fr-FR" sz="831" dirty="0">
              <a:solidFill>
                <a:srgbClr val="B2AEA8">
                  <a:lumMod val="75000"/>
                </a:srgbClr>
              </a:solidFill>
            </a:endParaRPr>
          </a:p>
        </p:txBody>
      </p:sp>
      <p:sp>
        <p:nvSpPr>
          <p:cNvPr id="47" name="ZoneTexte 46"/>
          <p:cNvSpPr txBox="1"/>
          <p:nvPr userDrawn="1"/>
        </p:nvSpPr>
        <p:spPr>
          <a:xfrm>
            <a:off x="2156147" y="4424655"/>
            <a:ext cx="1296000" cy="759471"/>
          </a:xfrm>
          <a:prstGeom prst="rect">
            <a:avLst/>
          </a:prstGeom>
          <a:noFill/>
        </p:spPr>
        <p:txBody>
          <a:bodyPr wrap="square" lIns="83979" tIns="41983" rIns="83979" bIns="41983" rtlCol="0">
            <a:spAutoFit/>
          </a:bodyPr>
          <a:lstStyle/>
          <a:p>
            <a:pPr defTabSz="839849"/>
            <a:r>
              <a:rPr lang="nl-NL" sz="1015" b="1" dirty="0">
                <a:solidFill>
                  <a:srgbClr val="690F3C"/>
                </a:solidFill>
              </a:rPr>
              <a:t>Morocco</a:t>
            </a:r>
          </a:p>
          <a:p>
            <a:pPr defTabSz="839849"/>
            <a:r>
              <a:rPr lang="nl-NL" sz="831" dirty="0">
                <a:solidFill>
                  <a:srgbClr val="690F3C"/>
                </a:solidFill>
              </a:rPr>
              <a:t>Casablanca</a:t>
            </a:r>
          </a:p>
          <a:p>
            <a:pPr defTabSz="839849"/>
            <a:r>
              <a:rPr lang="fr-FR" sz="831" dirty="0">
                <a:solidFill>
                  <a:srgbClr val="B2AEA8">
                    <a:lumMod val="75000"/>
                  </a:srgbClr>
                </a:solidFill>
              </a:rPr>
              <a:t>14, avenue Mers Sultan</a:t>
            </a:r>
          </a:p>
          <a:p>
            <a:pPr defTabSz="839849"/>
            <a:r>
              <a:rPr lang="fr-FR" sz="831" dirty="0">
                <a:solidFill>
                  <a:srgbClr val="B2AEA8">
                    <a:lumMod val="75000"/>
                  </a:srgbClr>
                </a:solidFill>
              </a:rPr>
              <a:t>20500 Casablanca, Maroc</a:t>
            </a:r>
          </a:p>
          <a:p>
            <a:pPr defTabSz="839849"/>
            <a:r>
              <a:rPr lang="fr-FR" sz="831" dirty="0" err="1">
                <a:solidFill>
                  <a:srgbClr val="B2AEA8">
                    <a:lumMod val="75000"/>
                  </a:srgbClr>
                </a:solidFill>
              </a:rPr>
              <a:t>T</a:t>
            </a:r>
            <a:r>
              <a:rPr lang="fr-FR" sz="831" dirty="0">
                <a:solidFill>
                  <a:srgbClr val="B2AEA8">
                    <a:lumMod val="75000"/>
                  </a:srgbClr>
                </a:solidFill>
              </a:rPr>
              <a:t>. +212 522 49 24 80</a:t>
            </a:r>
          </a:p>
        </p:txBody>
      </p:sp>
      <p:sp>
        <p:nvSpPr>
          <p:cNvPr id="48" name="ZoneTexte 47"/>
          <p:cNvSpPr txBox="1"/>
          <p:nvPr userDrawn="1"/>
        </p:nvSpPr>
        <p:spPr>
          <a:xfrm>
            <a:off x="4813391" y="4424645"/>
            <a:ext cx="1296000" cy="1135971"/>
          </a:xfrm>
          <a:prstGeom prst="rect">
            <a:avLst/>
          </a:prstGeom>
          <a:noFill/>
        </p:spPr>
        <p:txBody>
          <a:bodyPr wrap="square" lIns="83979" tIns="41983" rIns="83979" bIns="41983" rtlCol="0">
            <a:spAutoFit/>
          </a:bodyPr>
          <a:lstStyle/>
          <a:p>
            <a:pPr defTabSz="839849"/>
            <a:r>
              <a:rPr lang="nl-NL" sz="1015" b="1" dirty="0" err="1">
                <a:solidFill>
                  <a:srgbClr val="690F3C"/>
                </a:solidFill>
              </a:rPr>
              <a:t>Middle</a:t>
            </a:r>
            <a:r>
              <a:rPr lang="nl-NL" sz="1015" b="1" dirty="0">
                <a:solidFill>
                  <a:srgbClr val="690F3C"/>
                </a:solidFill>
              </a:rPr>
              <a:t> East</a:t>
            </a:r>
          </a:p>
          <a:p>
            <a:pPr defTabSz="839849"/>
            <a:r>
              <a:rPr lang="tr-TR" sz="831" dirty="0">
                <a:solidFill>
                  <a:srgbClr val="690F3C"/>
                </a:solidFill>
              </a:rPr>
              <a:t>Dubaï, Riyad</a:t>
            </a:r>
            <a:r>
              <a:rPr lang="fr-FR" sz="831" dirty="0">
                <a:solidFill>
                  <a:srgbClr val="690F3C"/>
                </a:solidFill>
              </a:rPr>
              <a:t>h</a:t>
            </a:r>
            <a:r>
              <a:rPr lang="tr-TR" sz="831" dirty="0">
                <a:solidFill>
                  <a:srgbClr val="690F3C"/>
                </a:solidFill>
              </a:rPr>
              <a:t> &amp; Abu Dhabi</a:t>
            </a:r>
            <a:endParaRPr lang="nl-NL" sz="831" dirty="0">
              <a:solidFill>
                <a:srgbClr val="690F3C"/>
              </a:solidFill>
            </a:endParaRPr>
          </a:p>
          <a:p>
            <a:pPr defTabSz="839849"/>
            <a:r>
              <a:rPr lang="fr-FR" sz="831" dirty="0">
                <a:solidFill>
                  <a:srgbClr val="B2AEA8">
                    <a:lumMod val="75000"/>
                  </a:srgbClr>
                </a:solidFill>
              </a:rPr>
              <a:t>PO Box 502665</a:t>
            </a:r>
          </a:p>
          <a:p>
            <a:pPr defTabSz="839849"/>
            <a:r>
              <a:rPr lang="fr-FR" sz="831" dirty="0" err="1">
                <a:solidFill>
                  <a:srgbClr val="B2AEA8">
                    <a:lumMod val="75000"/>
                  </a:srgbClr>
                </a:solidFill>
              </a:rPr>
              <a:t>Shatha</a:t>
            </a:r>
            <a:r>
              <a:rPr lang="fr-FR" sz="831" dirty="0">
                <a:solidFill>
                  <a:srgbClr val="B2AEA8">
                    <a:lumMod val="75000"/>
                  </a:srgbClr>
                </a:solidFill>
              </a:rPr>
              <a:t> Tower office 2115</a:t>
            </a:r>
          </a:p>
          <a:p>
            <a:pPr defTabSz="839849"/>
            <a:r>
              <a:rPr lang="fr-FR" sz="831" dirty="0" err="1">
                <a:solidFill>
                  <a:srgbClr val="B2AEA8">
                    <a:lumMod val="75000"/>
                  </a:srgbClr>
                </a:solidFill>
              </a:rPr>
              <a:t>Dubai</a:t>
            </a:r>
            <a:r>
              <a:rPr lang="fr-FR" sz="831" dirty="0">
                <a:solidFill>
                  <a:srgbClr val="B2AEA8">
                    <a:lumMod val="75000"/>
                  </a:srgbClr>
                </a:solidFill>
              </a:rPr>
              <a:t> Media City</a:t>
            </a:r>
          </a:p>
          <a:p>
            <a:pPr defTabSz="839849"/>
            <a:r>
              <a:rPr lang="fr-FR" sz="831" dirty="0" err="1">
                <a:solidFill>
                  <a:srgbClr val="B2AEA8">
                    <a:lumMod val="75000"/>
                  </a:srgbClr>
                </a:solidFill>
              </a:rPr>
              <a:t>Dubai</a:t>
            </a:r>
            <a:r>
              <a:rPr lang="fr-FR" sz="831" dirty="0">
                <a:solidFill>
                  <a:srgbClr val="B2AEA8">
                    <a:lumMod val="75000"/>
                  </a:srgbClr>
                </a:solidFill>
              </a:rPr>
              <a:t>, U.A.E.</a:t>
            </a:r>
          </a:p>
          <a:p>
            <a:pPr defTabSz="839849"/>
            <a:r>
              <a:rPr lang="fr-FR" sz="831" dirty="0">
                <a:solidFill>
                  <a:srgbClr val="B2AEA8">
                    <a:lumMod val="75000"/>
                  </a:srgbClr>
                </a:solidFill>
              </a:rPr>
              <a:t>T. +971 4 443 1613</a:t>
            </a:r>
          </a:p>
        </p:txBody>
      </p:sp>
      <p:sp>
        <p:nvSpPr>
          <p:cNvPr id="49" name="ZoneTexte 48"/>
          <p:cNvSpPr txBox="1"/>
          <p:nvPr userDrawn="1"/>
        </p:nvSpPr>
        <p:spPr>
          <a:xfrm>
            <a:off x="6142016" y="4424673"/>
            <a:ext cx="1296000" cy="887326"/>
          </a:xfrm>
          <a:prstGeom prst="rect">
            <a:avLst/>
          </a:prstGeom>
          <a:noFill/>
        </p:spPr>
        <p:txBody>
          <a:bodyPr wrap="square" lIns="83979" tIns="41983" rIns="83979" bIns="41983" rtlCol="0">
            <a:spAutoFit/>
          </a:bodyPr>
          <a:lstStyle/>
          <a:p>
            <a:pPr defTabSz="839849"/>
            <a:r>
              <a:rPr lang="nl-NL" sz="1015" b="1" dirty="0">
                <a:solidFill>
                  <a:srgbClr val="690F3C"/>
                </a:solidFill>
              </a:rPr>
              <a:t>UK</a:t>
            </a:r>
          </a:p>
          <a:p>
            <a:pPr defTabSz="839849"/>
            <a:r>
              <a:rPr lang="nl-NL" sz="831" dirty="0">
                <a:solidFill>
                  <a:srgbClr val="690F3C"/>
                </a:solidFill>
              </a:rPr>
              <a:t>London </a:t>
            </a:r>
          </a:p>
          <a:p>
            <a:pPr defTabSz="839849"/>
            <a:r>
              <a:rPr lang="en-US" sz="831" dirty="0">
                <a:solidFill>
                  <a:srgbClr val="B2AEA8">
                    <a:lumMod val="75000"/>
                  </a:srgbClr>
                </a:solidFill>
              </a:rPr>
              <a:t>Princess House,</a:t>
            </a:r>
          </a:p>
          <a:p>
            <a:pPr defTabSz="839849"/>
            <a:r>
              <a:rPr lang="en-US" sz="831" dirty="0">
                <a:solidFill>
                  <a:srgbClr val="B2AEA8">
                    <a:lumMod val="75000"/>
                  </a:srgbClr>
                </a:solidFill>
              </a:rPr>
              <a:t>4th Floor, 27 Bush Lane,</a:t>
            </a:r>
          </a:p>
          <a:p>
            <a:pPr defTabSz="839849"/>
            <a:r>
              <a:rPr lang="en-US" sz="831" dirty="0">
                <a:solidFill>
                  <a:srgbClr val="B2AEA8">
                    <a:lumMod val="75000"/>
                  </a:srgbClr>
                </a:solidFill>
              </a:rPr>
              <a:t>London, EC4R 0AA</a:t>
            </a:r>
          </a:p>
          <a:p>
            <a:pPr defTabSz="839849"/>
            <a:r>
              <a:rPr lang="en-US" sz="831" dirty="0">
                <a:solidFill>
                  <a:srgbClr val="B2AEA8">
                    <a:lumMod val="75000"/>
                  </a:srgbClr>
                </a:solidFill>
              </a:rPr>
              <a:t>T. +44 20 7933 9333</a:t>
            </a:r>
            <a:endParaRPr lang="nl-NL" sz="831" dirty="0">
              <a:solidFill>
                <a:srgbClr val="B2AEA8">
                  <a:lumMod val="75000"/>
                </a:srgbClr>
              </a:solidFill>
            </a:endParaRPr>
          </a:p>
        </p:txBody>
      </p:sp>
      <p:sp>
        <p:nvSpPr>
          <p:cNvPr id="50" name="ZoneTexte 49"/>
          <p:cNvSpPr txBox="1"/>
          <p:nvPr userDrawn="1"/>
        </p:nvSpPr>
        <p:spPr>
          <a:xfrm>
            <a:off x="7470635" y="4424662"/>
            <a:ext cx="1296340" cy="759471"/>
          </a:xfrm>
          <a:prstGeom prst="rect">
            <a:avLst/>
          </a:prstGeom>
          <a:noFill/>
        </p:spPr>
        <p:txBody>
          <a:bodyPr wrap="square" lIns="83979" tIns="41983" rIns="83979" bIns="41983" rtlCol="0">
            <a:spAutoFit/>
          </a:bodyPr>
          <a:lstStyle/>
          <a:p>
            <a:pPr defTabSz="839849"/>
            <a:r>
              <a:rPr lang="nl-NL" sz="1015" b="1" dirty="0">
                <a:solidFill>
                  <a:srgbClr val="690F3C"/>
                </a:solidFill>
              </a:rPr>
              <a:t>US</a:t>
            </a:r>
          </a:p>
          <a:p>
            <a:pPr defTabSz="839849"/>
            <a:r>
              <a:rPr lang="nl-NL" sz="831" dirty="0">
                <a:solidFill>
                  <a:srgbClr val="690F3C"/>
                </a:solidFill>
              </a:rPr>
              <a:t>New York</a:t>
            </a:r>
          </a:p>
          <a:p>
            <a:pPr defTabSz="839849"/>
            <a:r>
              <a:rPr lang="en-US" sz="831" dirty="0">
                <a:solidFill>
                  <a:srgbClr val="B2AEA8">
                    <a:lumMod val="75000"/>
                  </a:srgbClr>
                </a:solidFill>
              </a:rPr>
              <a:t>115 Broadway 12th Floor</a:t>
            </a:r>
          </a:p>
          <a:p>
            <a:pPr defTabSz="839849"/>
            <a:r>
              <a:rPr lang="en-US" sz="831" dirty="0">
                <a:solidFill>
                  <a:srgbClr val="B2AEA8">
                    <a:lumMod val="75000"/>
                  </a:srgbClr>
                </a:solidFill>
              </a:rPr>
              <a:t>New York, NY10006 - USA</a:t>
            </a:r>
          </a:p>
          <a:p>
            <a:pPr defTabSz="839849"/>
            <a:r>
              <a:rPr lang="en-US" sz="831" dirty="0">
                <a:solidFill>
                  <a:srgbClr val="B2AEA8">
                    <a:lumMod val="75000"/>
                  </a:srgbClr>
                </a:solidFill>
              </a:rPr>
              <a:t>T. +1 646 496 0160</a:t>
            </a:r>
            <a:endParaRPr lang="nl-NL" sz="831" dirty="0">
              <a:solidFill>
                <a:srgbClr val="B2AEA8">
                  <a:lumMod val="75000"/>
                </a:srgbClr>
              </a:solidFill>
            </a:endParaRPr>
          </a:p>
        </p:txBody>
      </p:sp>
      <p:sp>
        <p:nvSpPr>
          <p:cNvPr id="51" name="Rectangle 50"/>
          <p:cNvSpPr/>
          <p:nvPr userDrawn="1"/>
        </p:nvSpPr>
        <p:spPr>
          <a:xfrm>
            <a:off x="7563117" y="6320405"/>
            <a:ext cx="1242008" cy="255282"/>
          </a:xfrm>
          <a:prstGeom prst="rect">
            <a:avLst/>
          </a:prstGeom>
        </p:spPr>
        <p:txBody>
          <a:bodyPr wrap="none" lIns="83979" tIns="41983" rIns="83979" bIns="41983">
            <a:spAutoFit/>
          </a:bodyPr>
          <a:lstStyle/>
          <a:p>
            <a:pPr defTabSz="839849"/>
            <a:r>
              <a:rPr lang="fr-FR" sz="1108" b="1" dirty="0" err="1">
                <a:solidFill>
                  <a:srgbClr val="690F3C"/>
                </a:solidFill>
              </a:rPr>
              <a:t>Driving</a:t>
            </a:r>
            <a:r>
              <a:rPr lang="fr-FR" sz="1108" b="1" dirty="0">
                <a:solidFill>
                  <a:srgbClr val="690F3C"/>
                </a:solidFill>
              </a:rPr>
              <a:t> Excellence</a:t>
            </a:r>
          </a:p>
        </p:txBody>
      </p:sp>
      <p:pic>
        <p:nvPicPr>
          <p:cNvPr id="52" name="Image 51"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53" name="Rectangle 52"/>
          <p:cNvSpPr/>
          <p:nvPr userDrawn="1"/>
        </p:nvSpPr>
        <p:spPr>
          <a:xfrm>
            <a:off x="2090258" y="6021353"/>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54" tIns="45726" rIns="91454" bIns="45726" rtlCol="0" anchor="t"/>
          <a:lstStyle/>
          <a:p>
            <a:pPr defTabSz="839849">
              <a:lnSpc>
                <a:spcPct val="150000"/>
              </a:lnSpc>
            </a:pPr>
            <a:r>
              <a:rPr lang="en-US" sz="1015" dirty="0">
                <a:solidFill>
                  <a:srgbClr val="B2AEA8">
                    <a:lumMod val="75000"/>
                  </a:srgbClr>
                </a:solidFill>
              </a:rPr>
              <a:t>For more information, visit : www.sia-partners.com</a:t>
            </a:r>
          </a:p>
          <a:p>
            <a:pPr defTabSz="839849">
              <a:lnSpc>
                <a:spcPct val="150000"/>
              </a:lnSpc>
            </a:pPr>
            <a:r>
              <a:rPr lang="en-US" sz="1015" dirty="0">
                <a:solidFill>
                  <a:srgbClr val="B2AEA8">
                    <a:lumMod val="75000"/>
                  </a:srgbClr>
                </a:solidFill>
              </a:rPr>
              <a:t>Follow us on LinkedIn and Twitter          @</a:t>
            </a:r>
            <a:r>
              <a:rPr lang="en-US" sz="1015" dirty="0" err="1">
                <a:solidFill>
                  <a:srgbClr val="B2AEA8">
                    <a:lumMod val="75000"/>
                  </a:srgbClr>
                </a:solidFill>
              </a:rPr>
              <a:t>SiaPartners</a:t>
            </a:r>
            <a:r>
              <a:rPr lang="en-US" sz="1015" dirty="0">
                <a:solidFill>
                  <a:srgbClr val="B2AEA8">
                    <a:lumMod val="75000"/>
                  </a:srgbClr>
                </a:solidFill>
              </a:rPr>
              <a:t> </a:t>
            </a:r>
          </a:p>
        </p:txBody>
      </p:sp>
      <p:pic>
        <p:nvPicPr>
          <p:cNvPr id="54"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2190268" y="458152"/>
            <a:ext cx="6565577" cy="232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3" descr="C:\Users\scarreau\Documents\Website project\Template PPT\images - Copi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898278" y="6327138"/>
            <a:ext cx="234533" cy="22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57672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End Page_ VF">
    <p:spTree>
      <p:nvGrpSpPr>
        <p:cNvPr id="1" name=""/>
        <p:cNvGrpSpPr/>
        <p:nvPr/>
      </p:nvGrpSpPr>
      <p:grpSpPr>
        <a:xfrm>
          <a:off x="0" y="0"/>
          <a:ext cx="0" cy="0"/>
          <a:chOff x="0" y="0"/>
          <a:chExt cx="0" cy="0"/>
        </a:xfrm>
      </p:grpSpPr>
      <p:sp>
        <p:nvSpPr>
          <p:cNvPr id="35" name="ZoneTexte 34"/>
          <p:cNvSpPr txBox="1"/>
          <p:nvPr userDrawn="1"/>
        </p:nvSpPr>
        <p:spPr>
          <a:xfrm>
            <a:off x="3483163" y="4424626"/>
            <a:ext cx="1296000" cy="759471"/>
          </a:xfrm>
          <a:prstGeom prst="rect">
            <a:avLst/>
          </a:prstGeom>
          <a:noFill/>
        </p:spPr>
        <p:txBody>
          <a:bodyPr wrap="square" lIns="83979" tIns="41983" rIns="83979" bIns="41983" rtlCol="0">
            <a:spAutoFit/>
          </a:bodyPr>
          <a:lstStyle/>
          <a:p>
            <a:pPr defTabSz="839849"/>
            <a:r>
              <a:rPr lang="nl-NL" sz="1015" b="1" dirty="0">
                <a:solidFill>
                  <a:srgbClr val="690F3C"/>
                </a:solidFill>
              </a:rPr>
              <a:t>Netherlands</a:t>
            </a:r>
          </a:p>
          <a:p>
            <a:pPr defTabSz="839849"/>
            <a:r>
              <a:rPr lang="nl-NL" sz="831" dirty="0">
                <a:solidFill>
                  <a:srgbClr val="690F3C"/>
                </a:solidFill>
              </a:rPr>
              <a:t>Amsterdam</a:t>
            </a:r>
          </a:p>
          <a:p>
            <a:pPr defTabSz="839849"/>
            <a:r>
              <a:rPr lang="nl-NL" sz="831" dirty="0">
                <a:solidFill>
                  <a:srgbClr val="B2AEA8">
                    <a:lumMod val="75000"/>
                  </a:srgbClr>
                </a:solidFill>
              </a:rPr>
              <a:t>Barbara </a:t>
            </a:r>
            <a:r>
              <a:rPr lang="nl-NL" sz="831" dirty="0" err="1">
                <a:solidFill>
                  <a:srgbClr val="B2AEA8">
                    <a:lumMod val="75000"/>
                  </a:srgbClr>
                </a:solidFill>
              </a:rPr>
              <a:t>Strozzilaan</a:t>
            </a:r>
            <a:r>
              <a:rPr lang="nl-NL" sz="831" dirty="0">
                <a:solidFill>
                  <a:srgbClr val="B2AEA8">
                    <a:lumMod val="75000"/>
                  </a:srgbClr>
                </a:solidFill>
              </a:rPr>
              <a:t> 101</a:t>
            </a:r>
          </a:p>
          <a:p>
            <a:pPr defTabSz="839849"/>
            <a:r>
              <a:rPr lang="nl-NL" sz="831" dirty="0">
                <a:solidFill>
                  <a:srgbClr val="B2AEA8">
                    <a:lumMod val="75000"/>
                  </a:srgbClr>
                </a:solidFill>
              </a:rPr>
              <a:t>1083 HN Amsterdam</a:t>
            </a:r>
          </a:p>
          <a:p>
            <a:pPr defTabSz="839849"/>
            <a:r>
              <a:rPr lang="nl-NL" sz="831" dirty="0">
                <a:solidFill>
                  <a:srgbClr val="B2AEA8">
                    <a:lumMod val="75000"/>
                  </a:srgbClr>
                </a:solidFill>
              </a:rPr>
              <a:t>T. +31 20 240 22 05</a:t>
            </a:r>
          </a:p>
        </p:txBody>
      </p:sp>
      <p:sp>
        <p:nvSpPr>
          <p:cNvPr id="36" name="Rectangle 35"/>
          <p:cNvSpPr/>
          <p:nvPr userDrawn="1"/>
        </p:nvSpPr>
        <p:spPr>
          <a:xfrm>
            <a:off x="7563117" y="6320405"/>
            <a:ext cx="1242008" cy="255282"/>
          </a:xfrm>
          <a:prstGeom prst="rect">
            <a:avLst/>
          </a:prstGeom>
        </p:spPr>
        <p:txBody>
          <a:bodyPr wrap="none" lIns="83979" tIns="41983" rIns="83979" bIns="41983">
            <a:spAutoFit/>
          </a:bodyPr>
          <a:lstStyle/>
          <a:p>
            <a:pPr defTabSz="839849"/>
            <a:r>
              <a:rPr lang="fr-FR" sz="1108" b="1" dirty="0" err="1">
                <a:solidFill>
                  <a:srgbClr val="690F3C"/>
                </a:solidFill>
              </a:rPr>
              <a:t>Driving</a:t>
            </a:r>
            <a:r>
              <a:rPr lang="fr-FR" sz="1108" b="1" dirty="0">
                <a:solidFill>
                  <a:srgbClr val="690F3C"/>
                </a:solidFill>
              </a:rPr>
              <a:t> Excellence</a:t>
            </a:r>
          </a:p>
        </p:txBody>
      </p:sp>
      <p:pic>
        <p:nvPicPr>
          <p:cNvPr id="37" name="Image 36"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39" name="ZoneTexte 38"/>
          <p:cNvSpPr txBox="1"/>
          <p:nvPr userDrawn="1"/>
        </p:nvSpPr>
        <p:spPr>
          <a:xfrm>
            <a:off x="2141756" y="2995537"/>
            <a:ext cx="1296000" cy="1270893"/>
          </a:xfrm>
          <a:prstGeom prst="rect">
            <a:avLst/>
          </a:prstGeom>
          <a:noFill/>
        </p:spPr>
        <p:txBody>
          <a:bodyPr wrap="square" lIns="83979" tIns="41983" rIns="83979" bIns="41983" rtlCol="0">
            <a:spAutoFit/>
          </a:bodyPr>
          <a:lstStyle/>
          <a:p>
            <a:pPr defTabSz="839849"/>
            <a:r>
              <a:rPr lang="nl-NL" sz="1015" b="1" dirty="0" err="1">
                <a:solidFill>
                  <a:srgbClr val="690F3C"/>
                </a:solidFill>
              </a:rPr>
              <a:t>Asia</a:t>
            </a:r>
            <a:endParaRPr lang="nl-NL" sz="1015" b="1" dirty="0">
              <a:solidFill>
                <a:srgbClr val="690F3C"/>
              </a:solidFill>
            </a:endParaRPr>
          </a:p>
          <a:p>
            <a:pPr defTabSz="839849"/>
            <a:r>
              <a:rPr lang="nl-NL" sz="831" dirty="0">
                <a:solidFill>
                  <a:srgbClr val="690F3C"/>
                </a:solidFill>
              </a:rPr>
              <a:t>Singapore </a:t>
            </a:r>
          </a:p>
          <a:p>
            <a:pPr defTabSz="839849"/>
            <a:r>
              <a:rPr lang="nl-NL" sz="831" dirty="0">
                <a:solidFill>
                  <a:srgbClr val="B2AEA8">
                    <a:lumMod val="75000"/>
                  </a:srgbClr>
                </a:solidFill>
              </a:rPr>
              <a:t>55 Market St, Level 10</a:t>
            </a:r>
          </a:p>
          <a:p>
            <a:pPr defTabSz="839849"/>
            <a:r>
              <a:rPr lang="nl-NL" sz="831" dirty="0">
                <a:solidFill>
                  <a:srgbClr val="B2AEA8">
                    <a:lumMod val="75000"/>
                  </a:srgbClr>
                </a:solidFill>
              </a:rPr>
              <a:t>Singapore, 048941</a:t>
            </a:r>
          </a:p>
          <a:p>
            <a:pPr marL="209963" indent="-209963" defTabSz="839849">
              <a:buFontTx/>
              <a:buAutoNum type="alphaUcPeriod" startAt="20"/>
            </a:pPr>
            <a:r>
              <a:rPr lang="nl-NL" sz="831" dirty="0">
                <a:solidFill>
                  <a:srgbClr val="B2AEA8">
                    <a:lumMod val="75000"/>
                  </a:srgbClr>
                </a:solidFill>
              </a:rPr>
              <a:t>+65 6521 3186</a:t>
            </a:r>
          </a:p>
          <a:p>
            <a:pPr defTabSz="839849"/>
            <a:r>
              <a:rPr lang="nl-NL" sz="831" dirty="0">
                <a:solidFill>
                  <a:srgbClr val="690F3C"/>
                </a:solidFill>
              </a:rPr>
              <a:t>Hong Kong </a:t>
            </a:r>
          </a:p>
          <a:p>
            <a:pPr defTabSz="839849"/>
            <a:r>
              <a:rPr lang="nl-NL" sz="831" dirty="0">
                <a:solidFill>
                  <a:srgbClr val="B2AEA8">
                    <a:lumMod val="75000"/>
                  </a:srgbClr>
                </a:solidFill>
              </a:rPr>
              <a:t>701, 77 </a:t>
            </a:r>
            <a:r>
              <a:rPr lang="nl-NL" sz="831" dirty="0" err="1">
                <a:solidFill>
                  <a:srgbClr val="B2AEA8">
                    <a:lumMod val="75000"/>
                  </a:srgbClr>
                </a:solidFill>
              </a:rPr>
              <a:t>Wing</a:t>
            </a:r>
            <a:r>
              <a:rPr lang="nl-NL" sz="831" dirty="0">
                <a:solidFill>
                  <a:srgbClr val="B2AEA8">
                    <a:lumMod val="75000"/>
                  </a:srgbClr>
                </a:solidFill>
              </a:rPr>
              <a:t> Lok St,</a:t>
            </a:r>
          </a:p>
          <a:p>
            <a:pPr defTabSz="839849"/>
            <a:r>
              <a:rPr lang="nl-NL" sz="831" dirty="0" err="1">
                <a:solidFill>
                  <a:srgbClr val="B2AEA8">
                    <a:lumMod val="75000"/>
                  </a:srgbClr>
                </a:solidFill>
              </a:rPr>
              <a:t>Sheung</a:t>
            </a:r>
            <a:r>
              <a:rPr lang="nl-NL" sz="831" dirty="0">
                <a:solidFill>
                  <a:srgbClr val="B2AEA8">
                    <a:lumMod val="75000"/>
                  </a:srgbClr>
                </a:solidFill>
              </a:rPr>
              <a:t> Wan, HK</a:t>
            </a:r>
          </a:p>
          <a:p>
            <a:pPr defTabSz="839849"/>
            <a:r>
              <a:rPr lang="nl-NL" sz="831" dirty="0">
                <a:solidFill>
                  <a:srgbClr val="B2AEA8">
                    <a:lumMod val="75000"/>
                  </a:srgbClr>
                </a:solidFill>
              </a:rPr>
              <a:t>T.  +852 3975 5611</a:t>
            </a:r>
            <a:endParaRPr lang="fr-FR" sz="831" dirty="0">
              <a:solidFill>
                <a:srgbClr val="B2AEA8">
                  <a:lumMod val="75000"/>
                </a:srgbClr>
              </a:solidFill>
            </a:endParaRPr>
          </a:p>
        </p:txBody>
      </p:sp>
      <p:sp>
        <p:nvSpPr>
          <p:cNvPr id="40" name="ZoneTexte 39"/>
          <p:cNvSpPr txBox="1"/>
          <p:nvPr userDrawn="1"/>
        </p:nvSpPr>
        <p:spPr>
          <a:xfrm>
            <a:off x="3479237" y="2995532"/>
            <a:ext cx="1296000" cy="759471"/>
          </a:xfrm>
          <a:prstGeom prst="rect">
            <a:avLst/>
          </a:prstGeom>
          <a:noFill/>
        </p:spPr>
        <p:txBody>
          <a:bodyPr wrap="square" lIns="83979" tIns="41983" rIns="83979" bIns="41983" rtlCol="0">
            <a:spAutoFit/>
          </a:bodyPr>
          <a:lstStyle/>
          <a:p>
            <a:pPr defTabSz="839849"/>
            <a:r>
              <a:rPr lang="en-US" sz="1015" b="1" dirty="0">
                <a:solidFill>
                  <a:srgbClr val="690F3C"/>
                </a:solidFill>
              </a:rPr>
              <a:t>Belgium</a:t>
            </a:r>
          </a:p>
          <a:p>
            <a:pPr defTabSz="839849"/>
            <a:r>
              <a:rPr lang="nb-NO" sz="831" dirty="0">
                <a:solidFill>
                  <a:srgbClr val="690F3C"/>
                </a:solidFill>
              </a:rPr>
              <a:t>Brussels </a:t>
            </a:r>
          </a:p>
          <a:p>
            <a:pPr defTabSz="839849"/>
            <a:r>
              <a:rPr lang="nl-NL" sz="831" dirty="0">
                <a:solidFill>
                  <a:srgbClr val="B2AEA8">
                    <a:lumMod val="75000"/>
                  </a:srgbClr>
                </a:solidFill>
              </a:rPr>
              <a:t>Av Henri </a:t>
            </a:r>
            <a:r>
              <a:rPr lang="nl-NL" sz="831" dirty="0" err="1">
                <a:solidFill>
                  <a:srgbClr val="B2AEA8">
                    <a:lumMod val="75000"/>
                  </a:srgbClr>
                </a:solidFill>
              </a:rPr>
              <a:t>Jasparlaan</a:t>
            </a:r>
            <a:r>
              <a:rPr lang="nl-NL" sz="831" dirty="0">
                <a:solidFill>
                  <a:srgbClr val="B2AEA8">
                    <a:lumMod val="75000"/>
                  </a:srgbClr>
                </a:solidFill>
              </a:rPr>
              <a:t>, 128</a:t>
            </a:r>
          </a:p>
          <a:p>
            <a:pPr defTabSz="839849"/>
            <a:r>
              <a:rPr lang="nl-NL" sz="831" dirty="0">
                <a:solidFill>
                  <a:srgbClr val="B2AEA8">
                    <a:lumMod val="75000"/>
                  </a:srgbClr>
                </a:solidFill>
              </a:rPr>
              <a:t>1060 Brussels - Belgium</a:t>
            </a:r>
          </a:p>
          <a:p>
            <a:pPr defTabSz="839849"/>
            <a:r>
              <a:rPr lang="nl-NL" sz="831" dirty="0">
                <a:solidFill>
                  <a:srgbClr val="B2AEA8">
                    <a:lumMod val="75000"/>
                  </a:srgbClr>
                </a:solidFill>
              </a:rPr>
              <a:t>T.  +32 2 213 82 85</a:t>
            </a:r>
          </a:p>
        </p:txBody>
      </p:sp>
      <p:sp>
        <p:nvSpPr>
          <p:cNvPr id="41" name="ZoneTexte 40"/>
          <p:cNvSpPr txBox="1"/>
          <p:nvPr userDrawn="1"/>
        </p:nvSpPr>
        <p:spPr>
          <a:xfrm>
            <a:off x="4816722" y="2995503"/>
            <a:ext cx="1296000" cy="759471"/>
          </a:xfrm>
          <a:prstGeom prst="rect">
            <a:avLst/>
          </a:prstGeom>
          <a:noFill/>
        </p:spPr>
        <p:txBody>
          <a:bodyPr wrap="square" lIns="83979" tIns="41983" rIns="83979" bIns="41983" rtlCol="0">
            <a:spAutoFit/>
          </a:bodyPr>
          <a:lstStyle/>
          <a:p>
            <a:pPr defTabSz="839849"/>
            <a:r>
              <a:rPr lang="nl-NL" sz="1015" b="1" dirty="0">
                <a:solidFill>
                  <a:srgbClr val="690F3C"/>
                </a:solidFill>
              </a:rPr>
              <a:t>Canada</a:t>
            </a:r>
          </a:p>
          <a:p>
            <a:pPr defTabSz="839849"/>
            <a:r>
              <a:rPr lang="nl-NL" sz="831" dirty="0">
                <a:solidFill>
                  <a:srgbClr val="690F3C"/>
                </a:solidFill>
              </a:rPr>
              <a:t>Montréal </a:t>
            </a:r>
          </a:p>
          <a:p>
            <a:pPr defTabSz="839849"/>
            <a:r>
              <a:rPr lang="fr-FR" sz="831" dirty="0">
                <a:solidFill>
                  <a:srgbClr val="B2AEA8">
                    <a:lumMod val="75000"/>
                  </a:srgbClr>
                </a:solidFill>
              </a:rPr>
              <a:t>600 de Maisonneuve </a:t>
            </a:r>
            <a:r>
              <a:rPr lang="fr-FR" sz="831" dirty="0" err="1">
                <a:solidFill>
                  <a:srgbClr val="B2AEA8">
                    <a:lumMod val="75000"/>
                  </a:srgbClr>
                </a:solidFill>
              </a:rPr>
              <a:t>Blvd</a:t>
            </a:r>
            <a:r>
              <a:rPr lang="fr-FR" sz="831" dirty="0">
                <a:solidFill>
                  <a:srgbClr val="B2AEA8">
                    <a:lumMod val="75000"/>
                  </a:srgbClr>
                </a:solidFill>
              </a:rPr>
              <a:t>. West, Suite 2200</a:t>
            </a:r>
          </a:p>
          <a:p>
            <a:pPr defTabSz="839849"/>
            <a:r>
              <a:rPr lang="fr-FR" sz="831" dirty="0" err="1">
                <a:solidFill>
                  <a:srgbClr val="B2AEA8">
                    <a:lumMod val="75000"/>
                  </a:srgbClr>
                </a:solidFill>
              </a:rPr>
              <a:t>Montreal</a:t>
            </a:r>
            <a:r>
              <a:rPr lang="fr-FR" sz="831" dirty="0">
                <a:solidFill>
                  <a:srgbClr val="B2AEA8">
                    <a:lumMod val="75000"/>
                  </a:srgbClr>
                </a:solidFill>
              </a:rPr>
              <a:t>, QC H3A 3J2</a:t>
            </a:r>
            <a:endParaRPr lang="nl-NL" sz="831" dirty="0">
              <a:solidFill>
                <a:srgbClr val="B2AEA8">
                  <a:lumMod val="75000"/>
                </a:srgbClr>
              </a:solidFill>
            </a:endParaRPr>
          </a:p>
        </p:txBody>
      </p:sp>
      <p:sp>
        <p:nvSpPr>
          <p:cNvPr id="42" name="ZoneTexte 41"/>
          <p:cNvSpPr txBox="1"/>
          <p:nvPr userDrawn="1"/>
        </p:nvSpPr>
        <p:spPr>
          <a:xfrm>
            <a:off x="6154201" y="2995537"/>
            <a:ext cx="1296000" cy="1270893"/>
          </a:xfrm>
          <a:prstGeom prst="rect">
            <a:avLst/>
          </a:prstGeom>
          <a:noFill/>
        </p:spPr>
        <p:txBody>
          <a:bodyPr wrap="square" lIns="83979" tIns="41983" rIns="83979" bIns="41983" rtlCol="0">
            <a:spAutoFit/>
          </a:bodyPr>
          <a:lstStyle/>
          <a:p>
            <a:pPr defTabSz="839849"/>
            <a:r>
              <a:rPr lang="nl-NL" sz="1015" b="1" dirty="0">
                <a:solidFill>
                  <a:srgbClr val="690F3C"/>
                </a:solidFill>
              </a:rPr>
              <a:t>France</a:t>
            </a:r>
          </a:p>
          <a:p>
            <a:pPr defTabSz="839849"/>
            <a:r>
              <a:rPr lang="nl-NL" sz="831" dirty="0">
                <a:solidFill>
                  <a:srgbClr val="690F3C"/>
                </a:solidFill>
              </a:rPr>
              <a:t>Paris </a:t>
            </a:r>
          </a:p>
          <a:p>
            <a:pPr defTabSz="839849"/>
            <a:r>
              <a:rPr lang="fr-FR" sz="831" dirty="0">
                <a:solidFill>
                  <a:srgbClr val="B2AEA8">
                    <a:lumMod val="75000"/>
                  </a:srgbClr>
                </a:solidFill>
              </a:rPr>
              <a:t>18 bd Montmartre</a:t>
            </a:r>
          </a:p>
          <a:p>
            <a:pPr defTabSz="839849"/>
            <a:r>
              <a:rPr lang="fr-FR" sz="831" dirty="0">
                <a:solidFill>
                  <a:srgbClr val="B2AEA8">
                    <a:lumMod val="75000"/>
                  </a:srgbClr>
                </a:solidFill>
              </a:rPr>
              <a:t>75009 Paris</a:t>
            </a:r>
          </a:p>
          <a:p>
            <a:pPr defTabSz="839849"/>
            <a:r>
              <a:rPr lang="fr-FR" sz="831" dirty="0" err="1">
                <a:solidFill>
                  <a:srgbClr val="B2AEA8">
                    <a:lumMod val="75000"/>
                  </a:srgbClr>
                </a:solidFill>
              </a:rPr>
              <a:t>T</a:t>
            </a:r>
            <a:r>
              <a:rPr lang="fr-FR" sz="831" dirty="0">
                <a:solidFill>
                  <a:srgbClr val="B2AEA8">
                    <a:lumMod val="75000"/>
                  </a:srgbClr>
                </a:solidFill>
              </a:rPr>
              <a:t>.  +33 1 42 77 76 17</a:t>
            </a:r>
          </a:p>
          <a:p>
            <a:pPr defTabSz="839849"/>
            <a:r>
              <a:rPr lang="nl-NL" sz="831" dirty="0">
                <a:solidFill>
                  <a:srgbClr val="690F3C"/>
                </a:solidFill>
              </a:rPr>
              <a:t>Lyon</a:t>
            </a:r>
          </a:p>
          <a:p>
            <a:pPr defTabSz="839849"/>
            <a:r>
              <a:rPr lang="fr-FR" sz="831" dirty="0">
                <a:solidFill>
                  <a:srgbClr val="B2AEA8">
                    <a:lumMod val="75000"/>
                  </a:srgbClr>
                </a:solidFill>
              </a:rPr>
              <a:t>Tour Oxygène,</a:t>
            </a:r>
          </a:p>
          <a:p>
            <a:pPr defTabSz="839849"/>
            <a:r>
              <a:rPr lang="fr-FR" sz="831" dirty="0">
                <a:solidFill>
                  <a:srgbClr val="B2AEA8">
                    <a:lumMod val="75000"/>
                  </a:srgbClr>
                </a:solidFill>
              </a:rPr>
              <a:t>10-12 bd Vivier Merle</a:t>
            </a:r>
          </a:p>
          <a:p>
            <a:pPr defTabSz="839849"/>
            <a:r>
              <a:rPr lang="fr-FR" sz="831" dirty="0">
                <a:solidFill>
                  <a:srgbClr val="B2AEA8">
                    <a:lumMod val="75000"/>
                  </a:srgbClr>
                </a:solidFill>
              </a:rPr>
              <a:t>69003 Lyon</a:t>
            </a:r>
          </a:p>
        </p:txBody>
      </p:sp>
      <p:sp>
        <p:nvSpPr>
          <p:cNvPr id="43" name="ZoneTexte 42"/>
          <p:cNvSpPr txBox="1"/>
          <p:nvPr userDrawn="1"/>
        </p:nvSpPr>
        <p:spPr>
          <a:xfrm>
            <a:off x="7491681" y="2995524"/>
            <a:ext cx="1296340" cy="1270893"/>
          </a:xfrm>
          <a:prstGeom prst="rect">
            <a:avLst/>
          </a:prstGeom>
          <a:noFill/>
        </p:spPr>
        <p:txBody>
          <a:bodyPr wrap="square" lIns="83979" tIns="41983" rIns="83979" bIns="41983" rtlCol="0">
            <a:spAutoFit/>
          </a:bodyPr>
          <a:lstStyle/>
          <a:p>
            <a:pPr defTabSz="839849"/>
            <a:r>
              <a:rPr lang="nl-NL" sz="1015" b="1" dirty="0">
                <a:solidFill>
                  <a:srgbClr val="690F3C"/>
                </a:solidFill>
              </a:rPr>
              <a:t>Italy</a:t>
            </a:r>
          </a:p>
          <a:p>
            <a:pPr defTabSz="839849"/>
            <a:r>
              <a:rPr lang="nl-NL" sz="831" dirty="0">
                <a:solidFill>
                  <a:srgbClr val="690F3C"/>
                </a:solidFill>
              </a:rPr>
              <a:t>Rome </a:t>
            </a:r>
          </a:p>
          <a:p>
            <a:pPr defTabSz="839849"/>
            <a:r>
              <a:rPr lang="it-IT" sz="831" dirty="0">
                <a:solidFill>
                  <a:srgbClr val="B2AEA8">
                    <a:lumMod val="75000"/>
                  </a:srgbClr>
                </a:solidFill>
              </a:rPr>
              <a:t>Via Quattro Fontane 116</a:t>
            </a:r>
          </a:p>
          <a:p>
            <a:pPr defTabSz="839849"/>
            <a:r>
              <a:rPr lang="it-IT" sz="831" dirty="0">
                <a:solidFill>
                  <a:srgbClr val="B2AEA8">
                    <a:lumMod val="75000"/>
                  </a:srgbClr>
                </a:solidFill>
              </a:rPr>
              <a:t>00184 Roma</a:t>
            </a:r>
          </a:p>
          <a:p>
            <a:pPr defTabSz="839849"/>
            <a:r>
              <a:rPr lang="it-IT" sz="831" dirty="0">
                <a:solidFill>
                  <a:srgbClr val="B2AEA8">
                    <a:lumMod val="75000"/>
                  </a:srgbClr>
                </a:solidFill>
              </a:rPr>
              <a:t>T. +39 06 48 28 506</a:t>
            </a:r>
          </a:p>
          <a:p>
            <a:pPr defTabSz="839849"/>
            <a:r>
              <a:rPr lang="nl-NL" sz="831" dirty="0">
                <a:solidFill>
                  <a:srgbClr val="690F3C"/>
                </a:solidFill>
              </a:rPr>
              <a:t>Milan </a:t>
            </a:r>
          </a:p>
          <a:p>
            <a:pPr defTabSz="839849"/>
            <a:r>
              <a:rPr lang="it-IT" sz="831" dirty="0">
                <a:solidFill>
                  <a:srgbClr val="B2AEA8">
                    <a:lumMod val="75000"/>
                  </a:srgbClr>
                </a:solidFill>
              </a:rPr>
              <a:t>Via Medici 15</a:t>
            </a:r>
          </a:p>
          <a:p>
            <a:pPr defTabSz="839849"/>
            <a:r>
              <a:rPr lang="it-IT" sz="831" dirty="0">
                <a:solidFill>
                  <a:srgbClr val="B2AEA8">
                    <a:lumMod val="75000"/>
                  </a:srgbClr>
                </a:solidFill>
              </a:rPr>
              <a:t>20123 Milano</a:t>
            </a:r>
          </a:p>
          <a:p>
            <a:pPr defTabSz="839849"/>
            <a:r>
              <a:rPr lang="it-IT" sz="831" dirty="0">
                <a:solidFill>
                  <a:srgbClr val="B2AEA8">
                    <a:lumMod val="75000"/>
                  </a:srgbClr>
                </a:solidFill>
              </a:rPr>
              <a:t>T. +39 02 89 09 39 45</a:t>
            </a:r>
            <a:endParaRPr lang="fr-FR" sz="831" dirty="0">
              <a:solidFill>
                <a:srgbClr val="B2AEA8">
                  <a:lumMod val="75000"/>
                </a:srgbClr>
              </a:solidFill>
            </a:endParaRPr>
          </a:p>
        </p:txBody>
      </p:sp>
      <p:sp>
        <p:nvSpPr>
          <p:cNvPr id="44" name="ZoneTexte 43"/>
          <p:cNvSpPr txBox="1"/>
          <p:nvPr userDrawn="1"/>
        </p:nvSpPr>
        <p:spPr>
          <a:xfrm>
            <a:off x="2156147" y="4424655"/>
            <a:ext cx="1296000" cy="759471"/>
          </a:xfrm>
          <a:prstGeom prst="rect">
            <a:avLst/>
          </a:prstGeom>
          <a:noFill/>
        </p:spPr>
        <p:txBody>
          <a:bodyPr wrap="square" lIns="83979" tIns="41983" rIns="83979" bIns="41983" rtlCol="0">
            <a:spAutoFit/>
          </a:bodyPr>
          <a:lstStyle/>
          <a:p>
            <a:pPr defTabSz="839849"/>
            <a:r>
              <a:rPr lang="nl-NL" sz="1015" b="1" dirty="0">
                <a:solidFill>
                  <a:srgbClr val="690F3C"/>
                </a:solidFill>
              </a:rPr>
              <a:t>Morocco</a:t>
            </a:r>
          </a:p>
          <a:p>
            <a:pPr defTabSz="839849"/>
            <a:r>
              <a:rPr lang="nl-NL" sz="831" dirty="0">
                <a:solidFill>
                  <a:srgbClr val="690F3C"/>
                </a:solidFill>
              </a:rPr>
              <a:t>Casablanca</a:t>
            </a:r>
          </a:p>
          <a:p>
            <a:pPr defTabSz="839849"/>
            <a:r>
              <a:rPr lang="fr-FR" sz="831" dirty="0">
                <a:solidFill>
                  <a:srgbClr val="B2AEA8">
                    <a:lumMod val="75000"/>
                  </a:srgbClr>
                </a:solidFill>
              </a:rPr>
              <a:t>14, avenue Mers Sultan</a:t>
            </a:r>
          </a:p>
          <a:p>
            <a:pPr defTabSz="839849"/>
            <a:r>
              <a:rPr lang="fr-FR" sz="831" dirty="0">
                <a:solidFill>
                  <a:srgbClr val="B2AEA8">
                    <a:lumMod val="75000"/>
                  </a:srgbClr>
                </a:solidFill>
              </a:rPr>
              <a:t>20500 Casablanca, Maroc</a:t>
            </a:r>
          </a:p>
          <a:p>
            <a:pPr defTabSz="839849"/>
            <a:r>
              <a:rPr lang="fr-FR" sz="831" dirty="0" err="1">
                <a:solidFill>
                  <a:srgbClr val="B2AEA8">
                    <a:lumMod val="75000"/>
                  </a:srgbClr>
                </a:solidFill>
              </a:rPr>
              <a:t>T</a:t>
            </a:r>
            <a:r>
              <a:rPr lang="fr-FR" sz="831" dirty="0">
                <a:solidFill>
                  <a:srgbClr val="B2AEA8">
                    <a:lumMod val="75000"/>
                  </a:srgbClr>
                </a:solidFill>
              </a:rPr>
              <a:t>. +212 522 49 24 80</a:t>
            </a:r>
          </a:p>
        </p:txBody>
      </p:sp>
      <p:sp>
        <p:nvSpPr>
          <p:cNvPr id="45" name="ZoneTexte 44"/>
          <p:cNvSpPr txBox="1"/>
          <p:nvPr userDrawn="1"/>
        </p:nvSpPr>
        <p:spPr>
          <a:xfrm>
            <a:off x="4813391" y="4424645"/>
            <a:ext cx="1296000" cy="1135971"/>
          </a:xfrm>
          <a:prstGeom prst="rect">
            <a:avLst/>
          </a:prstGeom>
          <a:noFill/>
        </p:spPr>
        <p:txBody>
          <a:bodyPr wrap="square" lIns="83979" tIns="41983" rIns="83979" bIns="41983" rtlCol="0">
            <a:spAutoFit/>
          </a:bodyPr>
          <a:lstStyle/>
          <a:p>
            <a:pPr defTabSz="839849"/>
            <a:r>
              <a:rPr lang="nl-NL" sz="1015" b="1" dirty="0" err="1">
                <a:solidFill>
                  <a:srgbClr val="690F3C"/>
                </a:solidFill>
              </a:rPr>
              <a:t>Middle</a:t>
            </a:r>
            <a:r>
              <a:rPr lang="nl-NL" sz="1015" b="1" dirty="0">
                <a:solidFill>
                  <a:srgbClr val="690F3C"/>
                </a:solidFill>
              </a:rPr>
              <a:t> East</a:t>
            </a:r>
          </a:p>
          <a:p>
            <a:pPr defTabSz="839849"/>
            <a:r>
              <a:rPr lang="tr-TR" sz="831" dirty="0">
                <a:solidFill>
                  <a:srgbClr val="690F3C"/>
                </a:solidFill>
              </a:rPr>
              <a:t>Dubaï, Riyad</a:t>
            </a:r>
            <a:r>
              <a:rPr lang="fr-FR" sz="831" dirty="0">
                <a:solidFill>
                  <a:srgbClr val="690F3C"/>
                </a:solidFill>
              </a:rPr>
              <a:t>h</a:t>
            </a:r>
            <a:r>
              <a:rPr lang="tr-TR" sz="831" dirty="0">
                <a:solidFill>
                  <a:srgbClr val="690F3C"/>
                </a:solidFill>
              </a:rPr>
              <a:t> &amp; Abu Dhabi</a:t>
            </a:r>
            <a:endParaRPr lang="nl-NL" sz="831" dirty="0">
              <a:solidFill>
                <a:srgbClr val="690F3C"/>
              </a:solidFill>
            </a:endParaRPr>
          </a:p>
          <a:p>
            <a:pPr defTabSz="839849"/>
            <a:r>
              <a:rPr lang="fr-FR" sz="831" dirty="0">
                <a:solidFill>
                  <a:srgbClr val="B2AEA8">
                    <a:lumMod val="75000"/>
                  </a:srgbClr>
                </a:solidFill>
              </a:rPr>
              <a:t>PO Box 502665</a:t>
            </a:r>
          </a:p>
          <a:p>
            <a:pPr defTabSz="839849"/>
            <a:r>
              <a:rPr lang="fr-FR" sz="831" dirty="0" err="1">
                <a:solidFill>
                  <a:srgbClr val="B2AEA8">
                    <a:lumMod val="75000"/>
                  </a:srgbClr>
                </a:solidFill>
              </a:rPr>
              <a:t>Shatha</a:t>
            </a:r>
            <a:r>
              <a:rPr lang="fr-FR" sz="831" dirty="0">
                <a:solidFill>
                  <a:srgbClr val="B2AEA8">
                    <a:lumMod val="75000"/>
                  </a:srgbClr>
                </a:solidFill>
              </a:rPr>
              <a:t> Tower office 2115</a:t>
            </a:r>
          </a:p>
          <a:p>
            <a:pPr defTabSz="839849"/>
            <a:r>
              <a:rPr lang="fr-FR" sz="831" dirty="0" err="1">
                <a:solidFill>
                  <a:srgbClr val="B2AEA8">
                    <a:lumMod val="75000"/>
                  </a:srgbClr>
                </a:solidFill>
              </a:rPr>
              <a:t>Dubai</a:t>
            </a:r>
            <a:r>
              <a:rPr lang="fr-FR" sz="831" dirty="0">
                <a:solidFill>
                  <a:srgbClr val="B2AEA8">
                    <a:lumMod val="75000"/>
                  </a:srgbClr>
                </a:solidFill>
              </a:rPr>
              <a:t> Media City</a:t>
            </a:r>
          </a:p>
          <a:p>
            <a:pPr defTabSz="839849"/>
            <a:r>
              <a:rPr lang="fr-FR" sz="831" dirty="0" err="1">
                <a:solidFill>
                  <a:srgbClr val="B2AEA8">
                    <a:lumMod val="75000"/>
                  </a:srgbClr>
                </a:solidFill>
              </a:rPr>
              <a:t>Dubai</a:t>
            </a:r>
            <a:r>
              <a:rPr lang="fr-FR" sz="831" dirty="0">
                <a:solidFill>
                  <a:srgbClr val="B2AEA8">
                    <a:lumMod val="75000"/>
                  </a:srgbClr>
                </a:solidFill>
              </a:rPr>
              <a:t>, U.A.E.</a:t>
            </a:r>
          </a:p>
          <a:p>
            <a:pPr defTabSz="839849"/>
            <a:r>
              <a:rPr lang="fr-FR" sz="831" dirty="0">
                <a:solidFill>
                  <a:srgbClr val="B2AEA8">
                    <a:lumMod val="75000"/>
                  </a:srgbClr>
                </a:solidFill>
              </a:rPr>
              <a:t>T. +971 4 443 1613</a:t>
            </a:r>
          </a:p>
        </p:txBody>
      </p:sp>
      <p:sp>
        <p:nvSpPr>
          <p:cNvPr id="46" name="ZoneTexte 45"/>
          <p:cNvSpPr txBox="1"/>
          <p:nvPr userDrawn="1"/>
        </p:nvSpPr>
        <p:spPr>
          <a:xfrm>
            <a:off x="6142016" y="4424673"/>
            <a:ext cx="1296000" cy="887326"/>
          </a:xfrm>
          <a:prstGeom prst="rect">
            <a:avLst/>
          </a:prstGeom>
          <a:noFill/>
        </p:spPr>
        <p:txBody>
          <a:bodyPr wrap="square" lIns="83979" tIns="41983" rIns="83979" bIns="41983" rtlCol="0">
            <a:spAutoFit/>
          </a:bodyPr>
          <a:lstStyle/>
          <a:p>
            <a:pPr defTabSz="839849"/>
            <a:r>
              <a:rPr lang="nl-NL" sz="1015" b="1" dirty="0">
                <a:solidFill>
                  <a:srgbClr val="690F3C"/>
                </a:solidFill>
              </a:rPr>
              <a:t>UK</a:t>
            </a:r>
          </a:p>
          <a:p>
            <a:pPr defTabSz="839849"/>
            <a:r>
              <a:rPr lang="nl-NL" sz="831" dirty="0">
                <a:solidFill>
                  <a:srgbClr val="690F3C"/>
                </a:solidFill>
              </a:rPr>
              <a:t>London </a:t>
            </a:r>
          </a:p>
          <a:p>
            <a:pPr defTabSz="839849"/>
            <a:r>
              <a:rPr lang="en-US" sz="831" dirty="0">
                <a:solidFill>
                  <a:srgbClr val="B2AEA8">
                    <a:lumMod val="75000"/>
                  </a:srgbClr>
                </a:solidFill>
              </a:rPr>
              <a:t>Princess House,</a:t>
            </a:r>
          </a:p>
          <a:p>
            <a:pPr defTabSz="839849"/>
            <a:r>
              <a:rPr lang="en-US" sz="831" dirty="0">
                <a:solidFill>
                  <a:srgbClr val="B2AEA8">
                    <a:lumMod val="75000"/>
                  </a:srgbClr>
                </a:solidFill>
              </a:rPr>
              <a:t>4th Floor, 27 Bush Lane,</a:t>
            </a:r>
          </a:p>
          <a:p>
            <a:pPr defTabSz="839849"/>
            <a:r>
              <a:rPr lang="en-US" sz="831" dirty="0">
                <a:solidFill>
                  <a:srgbClr val="B2AEA8">
                    <a:lumMod val="75000"/>
                  </a:srgbClr>
                </a:solidFill>
              </a:rPr>
              <a:t>London, EC4R 0AA</a:t>
            </a:r>
          </a:p>
          <a:p>
            <a:pPr defTabSz="839849"/>
            <a:r>
              <a:rPr lang="en-US" sz="831" dirty="0">
                <a:solidFill>
                  <a:srgbClr val="B2AEA8">
                    <a:lumMod val="75000"/>
                  </a:srgbClr>
                </a:solidFill>
              </a:rPr>
              <a:t>T. +44 20 7933 9333</a:t>
            </a:r>
            <a:endParaRPr lang="nl-NL" sz="831" dirty="0">
              <a:solidFill>
                <a:srgbClr val="B2AEA8">
                  <a:lumMod val="75000"/>
                </a:srgbClr>
              </a:solidFill>
            </a:endParaRPr>
          </a:p>
        </p:txBody>
      </p:sp>
      <p:sp>
        <p:nvSpPr>
          <p:cNvPr id="47" name="ZoneTexte 46"/>
          <p:cNvSpPr txBox="1"/>
          <p:nvPr userDrawn="1"/>
        </p:nvSpPr>
        <p:spPr>
          <a:xfrm>
            <a:off x="7470635" y="4424662"/>
            <a:ext cx="1296340" cy="759471"/>
          </a:xfrm>
          <a:prstGeom prst="rect">
            <a:avLst/>
          </a:prstGeom>
          <a:noFill/>
        </p:spPr>
        <p:txBody>
          <a:bodyPr wrap="square" lIns="83979" tIns="41983" rIns="83979" bIns="41983" rtlCol="0">
            <a:spAutoFit/>
          </a:bodyPr>
          <a:lstStyle/>
          <a:p>
            <a:pPr defTabSz="839849"/>
            <a:r>
              <a:rPr lang="nl-NL" sz="1015" b="1" dirty="0">
                <a:solidFill>
                  <a:srgbClr val="690F3C"/>
                </a:solidFill>
              </a:rPr>
              <a:t>US</a:t>
            </a:r>
          </a:p>
          <a:p>
            <a:pPr defTabSz="839849"/>
            <a:r>
              <a:rPr lang="nl-NL" sz="831" dirty="0">
                <a:solidFill>
                  <a:srgbClr val="690F3C"/>
                </a:solidFill>
              </a:rPr>
              <a:t>New York</a:t>
            </a:r>
          </a:p>
          <a:p>
            <a:pPr defTabSz="839849"/>
            <a:r>
              <a:rPr lang="en-US" sz="831" dirty="0">
                <a:solidFill>
                  <a:srgbClr val="B2AEA8">
                    <a:lumMod val="75000"/>
                  </a:srgbClr>
                </a:solidFill>
              </a:rPr>
              <a:t>115 Broadway 12th Floor</a:t>
            </a:r>
          </a:p>
          <a:p>
            <a:pPr defTabSz="839849"/>
            <a:r>
              <a:rPr lang="en-US" sz="831" dirty="0">
                <a:solidFill>
                  <a:srgbClr val="B2AEA8">
                    <a:lumMod val="75000"/>
                  </a:srgbClr>
                </a:solidFill>
              </a:rPr>
              <a:t>New York, NY10006 - USA</a:t>
            </a:r>
          </a:p>
          <a:p>
            <a:pPr defTabSz="839849"/>
            <a:r>
              <a:rPr lang="en-US" sz="831" dirty="0">
                <a:solidFill>
                  <a:srgbClr val="B2AEA8">
                    <a:lumMod val="75000"/>
                  </a:srgbClr>
                </a:solidFill>
              </a:rPr>
              <a:t>T. +1 646 496 0160</a:t>
            </a:r>
            <a:endParaRPr lang="nl-NL" sz="831" dirty="0">
              <a:solidFill>
                <a:srgbClr val="B2AEA8">
                  <a:lumMod val="75000"/>
                </a:srgbClr>
              </a:solidFill>
            </a:endParaRPr>
          </a:p>
        </p:txBody>
      </p:sp>
      <p:sp>
        <p:nvSpPr>
          <p:cNvPr id="48" name="Rectangle 47"/>
          <p:cNvSpPr/>
          <p:nvPr userDrawn="1"/>
        </p:nvSpPr>
        <p:spPr>
          <a:xfrm>
            <a:off x="7563117" y="6320405"/>
            <a:ext cx="1242008" cy="255282"/>
          </a:xfrm>
          <a:prstGeom prst="rect">
            <a:avLst/>
          </a:prstGeom>
        </p:spPr>
        <p:txBody>
          <a:bodyPr wrap="none" lIns="83979" tIns="41983" rIns="83979" bIns="41983">
            <a:spAutoFit/>
          </a:bodyPr>
          <a:lstStyle/>
          <a:p>
            <a:pPr defTabSz="839849"/>
            <a:r>
              <a:rPr lang="fr-FR" sz="1108" b="1" dirty="0" err="1">
                <a:solidFill>
                  <a:srgbClr val="690F3C"/>
                </a:solidFill>
              </a:rPr>
              <a:t>Driving</a:t>
            </a:r>
            <a:r>
              <a:rPr lang="fr-FR" sz="1108" b="1" dirty="0">
                <a:solidFill>
                  <a:srgbClr val="690F3C"/>
                </a:solidFill>
              </a:rPr>
              <a:t> Excellence</a:t>
            </a:r>
          </a:p>
        </p:txBody>
      </p:sp>
      <p:pic>
        <p:nvPicPr>
          <p:cNvPr id="49" name="Image 48"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50" name="Rectangle 49"/>
          <p:cNvSpPr/>
          <p:nvPr userDrawn="1"/>
        </p:nvSpPr>
        <p:spPr>
          <a:xfrm>
            <a:off x="2113166" y="6038135"/>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54" tIns="45726" rIns="91454" bIns="45726" rtlCol="0" anchor="t"/>
          <a:lstStyle/>
          <a:p>
            <a:pPr defTabSz="839849">
              <a:lnSpc>
                <a:spcPct val="150000"/>
              </a:lnSpc>
            </a:pPr>
            <a:r>
              <a:rPr lang="en-US" sz="1015" dirty="0">
                <a:solidFill>
                  <a:srgbClr val="B2AEA8">
                    <a:lumMod val="75000"/>
                  </a:srgbClr>
                </a:solidFill>
              </a:rPr>
              <a:t>Pour plus </a:t>
            </a:r>
            <a:r>
              <a:rPr lang="en-US" sz="1015" dirty="0" err="1">
                <a:solidFill>
                  <a:srgbClr val="B2AEA8">
                    <a:lumMod val="75000"/>
                  </a:srgbClr>
                </a:solidFill>
              </a:rPr>
              <a:t>d'informations</a:t>
            </a:r>
            <a:r>
              <a:rPr lang="en-US" sz="1015" dirty="0">
                <a:solidFill>
                  <a:srgbClr val="B2AEA8">
                    <a:lumMod val="75000"/>
                  </a:srgbClr>
                </a:solidFill>
              </a:rPr>
              <a:t>: www.sia-partners.com</a:t>
            </a:r>
          </a:p>
          <a:p>
            <a:pPr defTabSz="839849">
              <a:lnSpc>
                <a:spcPct val="150000"/>
              </a:lnSpc>
            </a:pPr>
            <a:r>
              <a:rPr lang="en-US" sz="1015" dirty="0" err="1">
                <a:solidFill>
                  <a:srgbClr val="B2AEA8">
                    <a:lumMod val="75000"/>
                  </a:srgbClr>
                </a:solidFill>
              </a:rPr>
              <a:t>Suivez</a:t>
            </a:r>
            <a:r>
              <a:rPr lang="en-US" sz="1015" dirty="0">
                <a:solidFill>
                  <a:srgbClr val="B2AEA8">
                    <a:lumMod val="75000"/>
                  </a:srgbClr>
                </a:solidFill>
              </a:rPr>
              <a:t>-nous </a:t>
            </a:r>
            <a:r>
              <a:rPr lang="en-US" sz="1015" dirty="0" err="1">
                <a:solidFill>
                  <a:srgbClr val="B2AEA8">
                    <a:lumMod val="75000"/>
                  </a:srgbClr>
                </a:solidFill>
              </a:rPr>
              <a:t>sur</a:t>
            </a:r>
            <a:r>
              <a:rPr lang="en-US" sz="1015" dirty="0">
                <a:solidFill>
                  <a:srgbClr val="B2AEA8">
                    <a:lumMod val="75000"/>
                  </a:srgbClr>
                </a:solidFill>
              </a:rPr>
              <a:t> LinkedIn et Twitter          @</a:t>
            </a:r>
            <a:r>
              <a:rPr lang="en-US" sz="1015" dirty="0" err="1">
                <a:solidFill>
                  <a:srgbClr val="B2AEA8">
                    <a:lumMod val="75000"/>
                  </a:srgbClr>
                </a:solidFill>
              </a:rPr>
              <a:t>SiaPartners</a:t>
            </a:r>
            <a:r>
              <a:rPr lang="en-US" sz="1015" dirty="0">
                <a:solidFill>
                  <a:srgbClr val="B2AEA8">
                    <a:lumMod val="75000"/>
                  </a:srgbClr>
                </a:solidFill>
              </a:rPr>
              <a:t> </a:t>
            </a:r>
          </a:p>
        </p:txBody>
      </p:sp>
      <p:pic>
        <p:nvPicPr>
          <p:cNvPr id="51"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2190268" y="458152"/>
            <a:ext cx="6565577" cy="232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3" descr="C:\Users\scarreau\Documents\Website project\Template PPT\images - Copi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973821" y="6334393"/>
            <a:ext cx="234533" cy="22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29100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99"/>
            <a:ext cx="7772400" cy="1470025"/>
          </a:xfrm>
          <a:prstGeom prst="rect">
            <a:avLst/>
          </a:prstGeom>
        </p:spPr>
        <p:txBody>
          <a:bodyPr lIns="90977" tIns="45482" rIns="90977" bIns="45482"/>
          <a:lstStyle/>
          <a:p>
            <a:r>
              <a:rPr lang="fr-FR"/>
              <a:t>Modifiez le style du titre</a:t>
            </a:r>
          </a:p>
        </p:txBody>
      </p:sp>
      <p:sp>
        <p:nvSpPr>
          <p:cNvPr id="3" name="Sous-titre 2"/>
          <p:cNvSpPr>
            <a:spLocks noGrp="1"/>
          </p:cNvSpPr>
          <p:nvPr>
            <p:ph type="subTitle" idx="1"/>
          </p:nvPr>
        </p:nvSpPr>
        <p:spPr>
          <a:xfrm>
            <a:off x="1371600" y="3886203"/>
            <a:ext cx="6400800" cy="1752600"/>
          </a:xfrm>
          <a:prstGeom prst="rect">
            <a:avLst/>
          </a:prstGeom>
        </p:spPr>
        <p:txBody>
          <a:bodyPr lIns="90977" tIns="45482" rIns="90977" bIns="45482"/>
          <a:lstStyle>
            <a:lvl1pPr marL="0" indent="0" algn="ctr">
              <a:buNone/>
              <a:defRPr>
                <a:solidFill>
                  <a:schemeClr val="tx1">
                    <a:tint val="75000"/>
                  </a:schemeClr>
                </a:solidFill>
              </a:defRPr>
            </a:lvl1pPr>
            <a:lvl2pPr marL="419925" indent="0" algn="ctr">
              <a:buNone/>
              <a:defRPr>
                <a:solidFill>
                  <a:schemeClr val="tx1">
                    <a:tint val="75000"/>
                  </a:schemeClr>
                </a:solidFill>
              </a:defRPr>
            </a:lvl2pPr>
            <a:lvl3pPr marL="839849" indent="0" algn="ctr">
              <a:buNone/>
              <a:defRPr>
                <a:solidFill>
                  <a:schemeClr val="tx1">
                    <a:tint val="75000"/>
                  </a:schemeClr>
                </a:solidFill>
              </a:defRPr>
            </a:lvl3pPr>
            <a:lvl4pPr marL="1259776" indent="0" algn="ctr">
              <a:buNone/>
              <a:defRPr>
                <a:solidFill>
                  <a:schemeClr val="tx1">
                    <a:tint val="75000"/>
                  </a:schemeClr>
                </a:solidFill>
              </a:defRPr>
            </a:lvl4pPr>
            <a:lvl5pPr marL="1679701" indent="0" algn="ctr">
              <a:buNone/>
              <a:defRPr>
                <a:solidFill>
                  <a:schemeClr val="tx1">
                    <a:tint val="75000"/>
                  </a:schemeClr>
                </a:solidFill>
              </a:defRPr>
            </a:lvl5pPr>
            <a:lvl6pPr marL="2099629" indent="0" algn="ctr">
              <a:buNone/>
              <a:defRPr>
                <a:solidFill>
                  <a:schemeClr val="tx1">
                    <a:tint val="75000"/>
                  </a:schemeClr>
                </a:solidFill>
              </a:defRPr>
            </a:lvl6pPr>
            <a:lvl7pPr marL="2519551" indent="0" algn="ctr">
              <a:buNone/>
              <a:defRPr>
                <a:solidFill>
                  <a:schemeClr val="tx1">
                    <a:tint val="75000"/>
                  </a:schemeClr>
                </a:solidFill>
              </a:defRPr>
            </a:lvl7pPr>
            <a:lvl8pPr marL="2939475" indent="0" algn="ctr">
              <a:buNone/>
              <a:defRPr>
                <a:solidFill>
                  <a:schemeClr val="tx1">
                    <a:tint val="75000"/>
                  </a:schemeClr>
                </a:solidFill>
              </a:defRPr>
            </a:lvl8pPr>
            <a:lvl9pPr marL="3359401"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457200" y="6356424"/>
            <a:ext cx="2133600" cy="365125"/>
          </a:xfrm>
          <a:prstGeom prst="rect">
            <a:avLst/>
          </a:prstGeom>
        </p:spPr>
        <p:txBody>
          <a:bodyPr lIns="90977" tIns="45482" rIns="90977" bIns="45482"/>
          <a:lstStyle/>
          <a:p>
            <a:pPr defTabSz="839849"/>
            <a:fld id="{49B4ECE1-B704-48D7-AE61-7BC786E76CD3}" type="datetimeFigureOut">
              <a:rPr lang="fr-FR" smtClean="0">
                <a:solidFill>
                  <a:srgbClr val="660033"/>
                </a:solidFill>
              </a:rPr>
              <a:pPr defTabSz="839849"/>
              <a:t>07/08/2018</a:t>
            </a:fld>
            <a:endParaRPr lang="fr-FR">
              <a:solidFill>
                <a:srgbClr val="660033"/>
              </a:solidFill>
            </a:endParaRPr>
          </a:p>
        </p:txBody>
      </p:sp>
      <p:sp>
        <p:nvSpPr>
          <p:cNvPr id="5" name="Espace réservé du pied de page 4"/>
          <p:cNvSpPr>
            <a:spLocks noGrp="1"/>
          </p:cNvSpPr>
          <p:nvPr>
            <p:ph type="ftr" sz="quarter" idx="11"/>
          </p:nvPr>
        </p:nvSpPr>
        <p:spPr>
          <a:xfrm>
            <a:off x="3124203" y="6356424"/>
            <a:ext cx="2895600" cy="365125"/>
          </a:xfrm>
          <a:prstGeom prst="rect">
            <a:avLst/>
          </a:prstGeom>
        </p:spPr>
        <p:txBody>
          <a:bodyPr lIns="90977" tIns="45482" rIns="90977" bIns="45482"/>
          <a:lstStyle/>
          <a:p>
            <a:pPr defTabSz="839849"/>
            <a:endParaRPr lang="fr-FR">
              <a:solidFill>
                <a:srgbClr val="660033"/>
              </a:solidFill>
            </a:endParaRPr>
          </a:p>
        </p:txBody>
      </p:sp>
      <p:sp>
        <p:nvSpPr>
          <p:cNvPr id="6" name="Espace réservé du numéro de diapositive 5"/>
          <p:cNvSpPr>
            <a:spLocks noGrp="1"/>
          </p:cNvSpPr>
          <p:nvPr>
            <p:ph type="sldNum" sz="quarter" idx="12"/>
          </p:nvPr>
        </p:nvSpPr>
        <p:spPr>
          <a:xfrm>
            <a:off x="6553201" y="6356424"/>
            <a:ext cx="2133600" cy="365125"/>
          </a:xfrm>
          <a:prstGeom prst="rect">
            <a:avLst/>
          </a:prstGeom>
        </p:spPr>
        <p:txBody>
          <a:bodyPr lIns="90977" tIns="45482" rIns="90977" bIns="45482"/>
          <a:lstStyle/>
          <a:p>
            <a:pPr defTabSz="839849"/>
            <a:fld id="{05E1E4F9-684A-4CD3-A128-FC7BD84B185A}" type="slidenum">
              <a:rPr lang="fr-FR" smtClean="0">
                <a:solidFill>
                  <a:srgbClr val="660033"/>
                </a:solidFill>
              </a:rPr>
              <a:pPr defTabSz="839849"/>
              <a:t>‹Nr.›</a:t>
            </a:fld>
            <a:endParaRPr lang="fr-FR">
              <a:solidFill>
                <a:srgbClr val="660033"/>
              </a:solidFill>
            </a:endParaRPr>
          </a:p>
        </p:txBody>
      </p:sp>
    </p:spTree>
    <p:extLst>
      <p:ext uri="{BB962C8B-B14F-4D97-AF65-F5344CB8AC3E}">
        <p14:creationId xmlns:p14="http://schemas.microsoft.com/office/powerpoint/2010/main" val="402652242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First Page - 1 Title - 1 Contact">
    <p:spTree>
      <p:nvGrpSpPr>
        <p:cNvPr id="1" name=""/>
        <p:cNvGrpSpPr/>
        <p:nvPr/>
      </p:nvGrpSpPr>
      <p:grpSpPr>
        <a:xfrm>
          <a:off x="0" y="0"/>
          <a:ext cx="0" cy="0"/>
          <a:chOff x="0" y="0"/>
          <a:chExt cx="0" cy="0"/>
        </a:xfrm>
      </p:grpSpPr>
      <p:sp>
        <p:nvSpPr>
          <p:cNvPr id="22" name="Titre 1"/>
          <p:cNvSpPr>
            <a:spLocks noGrp="1"/>
          </p:cNvSpPr>
          <p:nvPr>
            <p:ph type="ctrTitle" hasCustomPrompt="1"/>
          </p:nvPr>
        </p:nvSpPr>
        <p:spPr>
          <a:xfrm>
            <a:off x="916209" y="2681487"/>
            <a:ext cx="7174523" cy="747514"/>
          </a:xfrm>
          <a:prstGeom prst="rect">
            <a:avLst/>
          </a:prstGeom>
        </p:spPr>
        <p:txBody>
          <a:bodyPr lIns="91159" tIns="45577" rIns="91159" bIns="45577"/>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
        <p:nvSpPr>
          <p:cNvPr id="23" name="Sous-titre 2"/>
          <p:cNvSpPr>
            <a:spLocks noGrp="1"/>
          </p:cNvSpPr>
          <p:nvPr>
            <p:ph type="subTitle" idx="1" hasCustomPrompt="1"/>
          </p:nvPr>
        </p:nvSpPr>
        <p:spPr>
          <a:xfrm>
            <a:off x="3307031" y="4005091"/>
            <a:ext cx="2392881" cy="381869"/>
          </a:xfrm>
          <a:prstGeom prst="rect">
            <a:avLst/>
          </a:prstGeom>
        </p:spPr>
        <p:txBody>
          <a:bodyPr lIns="91159" tIns="45577" rIns="91159" bIns="45577"/>
          <a:lstStyle>
            <a:lvl1pPr marL="0" indent="0" algn="ctr">
              <a:buNone/>
              <a:defRPr lang="fr-FR" sz="1500" kern="1200" dirty="0">
                <a:solidFill>
                  <a:schemeClr val="bg2">
                    <a:lumMod val="75000"/>
                  </a:schemeClr>
                </a:solidFill>
                <a:latin typeface="+mn-lt"/>
                <a:ea typeface="+mn-ea"/>
                <a:cs typeface="+mn-cs"/>
              </a:defRPr>
            </a:lvl1pPr>
            <a:lvl2pPr marL="455807" indent="0" algn="ctr">
              <a:buNone/>
              <a:defRPr>
                <a:solidFill>
                  <a:schemeClr val="tx1">
                    <a:tint val="75000"/>
                  </a:schemeClr>
                </a:solidFill>
              </a:defRPr>
            </a:lvl2pPr>
            <a:lvl3pPr marL="911613" indent="0" algn="ctr">
              <a:buNone/>
              <a:defRPr>
                <a:solidFill>
                  <a:schemeClr val="tx1">
                    <a:tint val="75000"/>
                  </a:schemeClr>
                </a:solidFill>
              </a:defRPr>
            </a:lvl3pPr>
            <a:lvl4pPr marL="1367421" indent="0" algn="ctr">
              <a:buNone/>
              <a:defRPr>
                <a:solidFill>
                  <a:schemeClr val="tx1">
                    <a:tint val="75000"/>
                  </a:schemeClr>
                </a:solidFill>
              </a:defRPr>
            </a:lvl4pPr>
            <a:lvl5pPr marL="1823227" indent="0" algn="ctr">
              <a:buNone/>
              <a:defRPr>
                <a:solidFill>
                  <a:schemeClr val="tx1">
                    <a:tint val="75000"/>
                  </a:schemeClr>
                </a:solidFill>
              </a:defRPr>
            </a:lvl5pPr>
            <a:lvl6pPr marL="2279036" indent="0" algn="ctr">
              <a:buNone/>
              <a:defRPr>
                <a:solidFill>
                  <a:schemeClr val="tx1">
                    <a:tint val="75000"/>
                  </a:schemeClr>
                </a:solidFill>
              </a:defRPr>
            </a:lvl6pPr>
            <a:lvl7pPr marL="2734842" indent="0" algn="ctr">
              <a:buNone/>
              <a:defRPr>
                <a:solidFill>
                  <a:schemeClr val="tx1">
                    <a:tint val="75000"/>
                  </a:schemeClr>
                </a:solidFill>
              </a:defRPr>
            </a:lvl7pPr>
            <a:lvl8pPr marL="3190650" indent="0" algn="ctr">
              <a:buNone/>
              <a:defRPr>
                <a:solidFill>
                  <a:schemeClr val="tx1">
                    <a:tint val="75000"/>
                  </a:schemeClr>
                </a:solidFill>
              </a:defRPr>
            </a:lvl8pPr>
            <a:lvl9pPr marL="3646453"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pic>
        <p:nvPicPr>
          <p:cNvPr id="24" name="Image 23"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55" y="-363033"/>
            <a:ext cx="4095851" cy="2495909"/>
          </a:xfrm>
          <a:prstGeom prst="rect">
            <a:avLst/>
          </a:prstGeom>
        </p:spPr>
      </p:pic>
      <p:grpSp>
        <p:nvGrpSpPr>
          <p:cNvPr id="25" name="Groupe 24"/>
          <p:cNvGrpSpPr/>
          <p:nvPr/>
        </p:nvGrpSpPr>
        <p:grpSpPr>
          <a:xfrm>
            <a:off x="4286595" y="4354143"/>
            <a:ext cx="433758" cy="32790"/>
            <a:chOff x="4259569" y="3915971"/>
            <a:chExt cx="469905" cy="32790"/>
          </a:xfrm>
        </p:grpSpPr>
        <p:cxnSp>
          <p:nvCxnSpPr>
            <p:cNvPr id="26" name="Connecteur droit 25"/>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1" name="Connecteur droit 30"/>
          <p:cNvCxnSpPr/>
          <p:nvPr/>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32" name="Espace réservé du texte 23"/>
          <p:cNvSpPr>
            <a:spLocks noGrp="1"/>
          </p:cNvSpPr>
          <p:nvPr>
            <p:ph type="body" sz="quarter" idx="12" hasCustomPrompt="1"/>
          </p:nvPr>
        </p:nvSpPr>
        <p:spPr>
          <a:xfrm>
            <a:off x="630767" y="5799526"/>
            <a:ext cx="1529037" cy="221762"/>
          </a:xfrm>
          <a:prstGeom prst="rect">
            <a:avLst/>
          </a:prstGeom>
        </p:spPr>
        <p:txBody>
          <a:bodyPr wrap="none" lIns="91159" tIns="45577" rIns="91159" bIns="45577"/>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33" name="Espace réservé du texte 23"/>
          <p:cNvSpPr>
            <a:spLocks noGrp="1"/>
          </p:cNvSpPr>
          <p:nvPr>
            <p:ph type="body" sz="quarter" idx="13" hasCustomPrompt="1"/>
          </p:nvPr>
        </p:nvSpPr>
        <p:spPr>
          <a:xfrm>
            <a:off x="630767" y="6026869"/>
            <a:ext cx="1529037" cy="210477"/>
          </a:xfrm>
          <a:prstGeom prst="rect">
            <a:avLst/>
          </a:prstGeom>
        </p:spPr>
        <p:txBody>
          <a:bodyPr wrap="none" lIns="91159" tIns="45577" rIns="91159" bIns="45577"/>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34" name="Espace réservé du texte 23"/>
          <p:cNvSpPr>
            <a:spLocks noGrp="1"/>
          </p:cNvSpPr>
          <p:nvPr>
            <p:ph type="body" sz="quarter" idx="14" hasCustomPrompt="1"/>
          </p:nvPr>
        </p:nvSpPr>
        <p:spPr>
          <a:xfrm>
            <a:off x="963087" y="6237354"/>
            <a:ext cx="1728444" cy="184665"/>
          </a:xfrm>
          <a:prstGeom prst="rect">
            <a:avLst/>
          </a:prstGeom>
        </p:spPr>
        <p:txBody>
          <a:bodyPr wrap="none" lIns="0" tIns="45577" rIns="0" bIns="4557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36"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57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sp>
        <p:nvSpPr>
          <p:cNvPr id="17" name="Espace réservé pour une image  21"/>
          <p:cNvSpPr>
            <a:spLocks noGrp="1"/>
          </p:cNvSpPr>
          <p:nvPr>
            <p:ph type="pic" sz="quarter" idx="11" hasCustomPrompt="1"/>
          </p:nvPr>
        </p:nvSpPr>
        <p:spPr>
          <a:xfrm>
            <a:off x="6147925" y="476672"/>
            <a:ext cx="2279291" cy="648072"/>
          </a:xfrm>
          <a:prstGeom prst="rect">
            <a:avLst/>
          </a:prstGeom>
        </p:spPr>
        <p:txBody>
          <a:bodyPr lIns="91159" tIns="45577" rIns="91159" bIns="45577"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18" name="Image 17"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55" y="-363033"/>
            <a:ext cx="4095851" cy="2495909"/>
          </a:xfrm>
          <a:prstGeom prst="rect">
            <a:avLst/>
          </a:prstGeom>
        </p:spPr>
      </p:pic>
      <p:cxnSp>
        <p:nvCxnSpPr>
          <p:cNvPr id="38" name="Connecteur droit 37"/>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9" name="ZoneTexte 38"/>
          <p:cNvSpPr txBox="1"/>
          <p:nvPr userDrawn="1"/>
        </p:nvSpPr>
        <p:spPr>
          <a:xfrm>
            <a:off x="630987" y="6237312"/>
            <a:ext cx="398814" cy="239540"/>
          </a:xfrm>
          <a:prstGeom prst="rect">
            <a:avLst/>
          </a:prstGeom>
          <a:noFill/>
        </p:spPr>
        <p:txBody>
          <a:bodyPr wrap="square" lIns="91159" tIns="45577" rIns="91159" bIns="45577" rtlCol="0">
            <a:spAutoFit/>
          </a:bodyPr>
          <a:lstStyle/>
          <a:p>
            <a:pPr defTabSz="911613"/>
            <a:r>
              <a:rPr lang="fr-FR" sz="900" dirty="0">
                <a:solidFill>
                  <a:srgbClr val="B2AEA8">
                    <a:lumMod val="75000"/>
                  </a:srgbClr>
                </a:solidFill>
                <a:cs typeface="Arial" pitchFamily="34" charset="0"/>
              </a:rPr>
              <a:t>Tel:</a:t>
            </a:r>
          </a:p>
        </p:txBody>
      </p:sp>
      <p:sp>
        <p:nvSpPr>
          <p:cNvPr id="40" name="ZoneTexte 39"/>
          <p:cNvSpPr txBox="1"/>
          <p:nvPr userDrawn="1"/>
        </p:nvSpPr>
        <p:spPr>
          <a:xfrm>
            <a:off x="630987" y="6375819"/>
            <a:ext cx="398814" cy="382870"/>
          </a:xfrm>
          <a:prstGeom prst="rect">
            <a:avLst/>
          </a:prstGeom>
          <a:noFill/>
        </p:spPr>
        <p:txBody>
          <a:bodyPr wrap="square" lIns="91159" tIns="45577" rIns="91159" bIns="45577" rtlCol="0">
            <a:spAutoFit/>
          </a:bodyPr>
          <a:lstStyle/>
          <a:p>
            <a:pPr defTabSz="911613"/>
            <a:r>
              <a:rPr lang="fr-FR" sz="900" dirty="0">
                <a:solidFill>
                  <a:srgbClr val="B2AEA8">
                    <a:lumMod val="75000"/>
                  </a:srgbClr>
                </a:solidFill>
                <a:cs typeface="Arial" pitchFamily="34" charset="0"/>
              </a:rPr>
              <a:t>Mail: </a:t>
            </a:r>
          </a:p>
        </p:txBody>
      </p:sp>
    </p:spTree>
    <p:extLst>
      <p:ext uri="{BB962C8B-B14F-4D97-AF65-F5344CB8AC3E}">
        <p14:creationId xmlns:p14="http://schemas.microsoft.com/office/powerpoint/2010/main" val="348490695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First Page - 1 Title - 2 Contacts">
    <p:spTree>
      <p:nvGrpSpPr>
        <p:cNvPr id="1" name=""/>
        <p:cNvGrpSpPr/>
        <p:nvPr/>
      </p:nvGrpSpPr>
      <p:grpSpPr>
        <a:xfrm>
          <a:off x="0" y="0"/>
          <a:ext cx="0" cy="0"/>
          <a:chOff x="0" y="0"/>
          <a:chExt cx="0" cy="0"/>
        </a:xfrm>
      </p:grpSpPr>
      <p:sp>
        <p:nvSpPr>
          <p:cNvPr id="28" name="Titre 1"/>
          <p:cNvSpPr>
            <a:spLocks noGrp="1"/>
          </p:cNvSpPr>
          <p:nvPr>
            <p:ph type="ctrTitle" hasCustomPrompt="1"/>
          </p:nvPr>
        </p:nvSpPr>
        <p:spPr>
          <a:xfrm>
            <a:off x="916209" y="2681487"/>
            <a:ext cx="7174523" cy="747514"/>
          </a:xfrm>
          <a:prstGeom prst="rect">
            <a:avLst/>
          </a:prstGeom>
        </p:spPr>
        <p:txBody>
          <a:bodyPr lIns="91159" tIns="45577" rIns="91159" bIns="45577"/>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30" name="Image 29"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55" y="-363033"/>
            <a:ext cx="4095851" cy="2495909"/>
          </a:xfrm>
          <a:prstGeom prst="rect">
            <a:avLst/>
          </a:prstGeom>
        </p:spPr>
      </p:pic>
      <p:sp>
        <p:nvSpPr>
          <p:cNvPr id="36" name="Espace réservé pour une image  21"/>
          <p:cNvSpPr>
            <a:spLocks noGrp="1"/>
          </p:cNvSpPr>
          <p:nvPr>
            <p:ph type="pic" sz="quarter" idx="11" hasCustomPrompt="1"/>
          </p:nvPr>
        </p:nvSpPr>
        <p:spPr>
          <a:xfrm>
            <a:off x="6147925" y="476672"/>
            <a:ext cx="2279291" cy="648072"/>
          </a:xfrm>
          <a:prstGeom prst="rect">
            <a:avLst/>
          </a:prstGeom>
        </p:spPr>
        <p:txBody>
          <a:bodyPr lIns="91159" tIns="45577" rIns="91159" bIns="45577"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23" name="Image 22"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55" y="-363033"/>
            <a:ext cx="4095851" cy="2495909"/>
          </a:xfrm>
          <a:prstGeom prst="rect">
            <a:avLst/>
          </a:prstGeom>
        </p:spPr>
      </p:pic>
      <p:sp>
        <p:nvSpPr>
          <p:cNvPr id="54" name="Sous-titre 2"/>
          <p:cNvSpPr>
            <a:spLocks noGrp="1"/>
          </p:cNvSpPr>
          <p:nvPr>
            <p:ph type="subTitle" idx="1" hasCustomPrompt="1"/>
          </p:nvPr>
        </p:nvSpPr>
        <p:spPr>
          <a:xfrm>
            <a:off x="3307031" y="4005091"/>
            <a:ext cx="2392881" cy="381869"/>
          </a:xfrm>
          <a:prstGeom prst="rect">
            <a:avLst/>
          </a:prstGeom>
          <a:ln>
            <a:noFill/>
          </a:ln>
        </p:spPr>
        <p:txBody>
          <a:bodyPr lIns="91159" tIns="45577" rIns="91159" bIns="45577"/>
          <a:lstStyle>
            <a:lvl1pPr marL="0" indent="0" algn="ctr">
              <a:buNone/>
              <a:defRPr lang="fr-FR" sz="1500" kern="1200" dirty="0">
                <a:solidFill>
                  <a:schemeClr val="bg2">
                    <a:lumMod val="75000"/>
                  </a:schemeClr>
                </a:solidFill>
                <a:latin typeface="+mn-lt"/>
                <a:ea typeface="+mn-ea"/>
                <a:cs typeface="+mn-cs"/>
              </a:defRPr>
            </a:lvl1pPr>
            <a:lvl2pPr marL="455807" indent="0" algn="ctr">
              <a:buNone/>
              <a:defRPr>
                <a:solidFill>
                  <a:schemeClr val="tx1">
                    <a:tint val="75000"/>
                  </a:schemeClr>
                </a:solidFill>
              </a:defRPr>
            </a:lvl2pPr>
            <a:lvl3pPr marL="911613" indent="0" algn="ctr">
              <a:buNone/>
              <a:defRPr>
                <a:solidFill>
                  <a:schemeClr val="tx1">
                    <a:tint val="75000"/>
                  </a:schemeClr>
                </a:solidFill>
              </a:defRPr>
            </a:lvl3pPr>
            <a:lvl4pPr marL="1367421" indent="0" algn="ctr">
              <a:buNone/>
              <a:defRPr>
                <a:solidFill>
                  <a:schemeClr val="tx1">
                    <a:tint val="75000"/>
                  </a:schemeClr>
                </a:solidFill>
              </a:defRPr>
            </a:lvl4pPr>
            <a:lvl5pPr marL="1823227" indent="0" algn="ctr">
              <a:buNone/>
              <a:defRPr>
                <a:solidFill>
                  <a:schemeClr val="tx1">
                    <a:tint val="75000"/>
                  </a:schemeClr>
                </a:solidFill>
              </a:defRPr>
            </a:lvl5pPr>
            <a:lvl6pPr marL="2279036" indent="0" algn="ctr">
              <a:buNone/>
              <a:defRPr>
                <a:solidFill>
                  <a:schemeClr val="tx1">
                    <a:tint val="75000"/>
                  </a:schemeClr>
                </a:solidFill>
              </a:defRPr>
            </a:lvl6pPr>
            <a:lvl7pPr marL="2734842" indent="0" algn="ctr">
              <a:buNone/>
              <a:defRPr>
                <a:solidFill>
                  <a:schemeClr val="tx1">
                    <a:tint val="75000"/>
                  </a:schemeClr>
                </a:solidFill>
              </a:defRPr>
            </a:lvl7pPr>
            <a:lvl8pPr marL="3190650" indent="0" algn="ctr">
              <a:buNone/>
              <a:defRPr>
                <a:solidFill>
                  <a:schemeClr val="tx1">
                    <a:tint val="75000"/>
                  </a:schemeClr>
                </a:solidFill>
              </a:defRPr>
            </a:lvl8pPr>
            <a:lvl9pPr marL="3646453"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55" name="Groupe 54"/>
          <p:cNvGrpSpPr/>
          <p:nvPr userDrawn="1"/>
        </p:nvGrpSpPr>
        <p:grpSpPr>
          <a:xfrm>
            <a:off x="4286595" y="4354143"/>
            <a:ext cx="433758" cy="32790"/>
            <a:chOff x="4259569" y="3915971"/>
            <a:chExt cx="469905" cy="32790"/>
          </a:xfrm>
        </p:grpSpPr>
        <p:cxnSp>
          <p:nvCxnSpPr>
            <p:cNvPr id="56" name="Connecteur droit 55"/>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60" name="Connecteur droit 59"/>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1" name="Espace réservé du texte 23"/>
          <p:cNvSpPr>
            <a:spLocks noGrp="1"/>
          </p:cNvSpPr>
          <p:nvPr>
            <p:ph type="body" sz="quarter" idx="12" hasCustomPrompt="1"/>
          </p:nvPr>
        </p:nvSpPr>
        <p:spPr>
          <a:xfrm>
            <a:off x="630767" y="5799526"/>
            <a:ext cx="1529037" cy="221762"/>
          </a:xfrm>
          <a:prstGeom prst="rect">
            <a:avLst/>
          </a:prstGeom>
        </p:spPr>
        <p:txBody>
          <a:bodyPr wrap="none" lIns="91159" tIns="45577" rIns="91159" bIns="45577"/>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2" name="Espace réservé du texte 23"/>
          <p:cNvSpPr>
            <a:spLocks noGrp="1"/>
          </p:cNvSpPr>
          <p:nvPr>
            <p:ph type="body" sz="quarter" idx="13" hasCustomPrompt="1"/>
          </p:nvPr>
        </p:nvSpPr>
        <p:spPr>
          <a:xfrm>
            <a:off x="630767" y="6026869"/>
            <a:ext cx="1529037" cy="210477"/>
          </a:xfrm>
          <a:prstGeom prst="rect">
            <a:avLst/>
          </a:prstGeom>
        </p:spPr>
        <p:txBody>
          <a:bodyPr wrap="none" lIns="91159" tIns="45577" rIns="91159" bIns="45577"/>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3" name="Espace réservé du texte 23"/>
          <p:cNvSpPr>
            <a:spLocks noGrp="1"/>
          </p:cNvSpPr>
          <p:nvPr>
            <p:ph type="body" sz="quarter" idx="14" hasCustomPrompt="1"/>
          </p:nvPr>
        </p:nvSpPr>
        <p:spPr>
          <a:xfrm>
            <a:off x="963087" y="6237354"/>
            <a:ext cx="1728444" cy="184665"/>
          </a:xfrm>
          <a:prstGeom prst="rect">
            <a:avLst/>
          </a:prstGeom>
        </p:spPr>
        <p:txBody>
          <a:bodyPr wrap="none" lIns="0" tIns="45577" rIns="0" bIns="4557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4"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57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5" name="Connecteur droit 64"/>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6" name="ZoneTexte 65"/>
          <p:cNvSpPr txBox="1"/>
          <p:nvPr userDrawn="1"/>
        </p:nvSpPr>
        <p:spPr>
          <a:xfrm>
            <a:off x="630987" y="6237312"/>
            <a:ext cx="398814" cy="239540"/>
          </a:xfrm>
          <a:prstGeom prst="rect">
            <a:avLst/>
          </a:prstGeom>
          <a:noFill/>
        </p:spPr>
        <p:txBody>
          <a:bodyPr wrap="square" lIns="91159" tIns="45577" rIns="91159" bIns="45577" rtlCol="0">
            <a:spAutoFit/>
          </a:bodyPr>
          <a:lstStyle/>
          <a:p>
            <a:pPr defTabSz="911613"/>
            <a:r>
              <a:rPr lang="fr-FR" sz="900" dirty="0">
                <a:solidFill>
                  <a:srgbClr val="B2AEA8">
                    <a:lumMod val="75000"/>
                  </a:srgbClr>
                </a:solidFill>
                <a:cs typeface="Arial" pitchFamily="34" charset="0"/>
              </a:rPr>
              <a:t>Tel:</a:t>
            </a:r>
          </a:p>
        </p:txBody>
      </p:sp>
      <p:sp>
        <p:nvSpPr>
          <p:cNvPr id="67" name="ZoneTexte 66"/>
          <p:cNvSpPr txBox="1"/>
          <p:nvPr userDrawn="1"/>
        </p:nvSpPr>
        <p:spPr>
          <a:xfrm>
            <a:off x="630987" y="6375819"/>
            <a:ext cx="398814" cy="382870"/>
          </a:xfrm>
          <a:prstGeom prst="rect">
            <a:avLst/>
          </a:prstGeom>
          <a:noFill/>
        </p:spPr>
        <p:txBody>
          <a:bodyPr wrap="square" lIns="91159" tIns="45577" rIns="91159" bIns="45577" rtlCol="0">
            <a:spAutoFit/>
          </a:bodyPr>
          <a:lstStyle/>
          <a:p>
            <a:pPr defTabSz="911613"/>
            <a:r>
              <a:rPr lang="fr-FR" sz="900" dirty="0">
                <a:solidFill>
                  <a:srgbClr val="B2AEA8">
                    <a:lumMod val="75000"/>
                  </a:srgbClr>
                </a:solidFill>
                <a:cs typeface="Arial" pitchFamily="34" charset="0"/>
              </a:rPr>
              <a:t>Mail: </a:t>
            </a:r>
          </a:p>
        </p:txBody>
      </p:sp>
      <p:cxnSp>
        <p:nvCxnSpPr>
          <p:cNvPr id="68" name="Connecteur droit 67"/>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9" name="Espace réservé du texte 23"/>
          <p:cNvSpPr>
            <a:spLocks noGrp="1"/>
          </p:cNvSpPr>
          <p:nvPr>
            <p:ph type="body" sz="quarter" idx="16" hasCustomPrompt="1"/>
          </p:nvPr>
        </p:nvSpPr>
        <p:spPr>
          <a:xfrm>
            <a:off x="3242404" y="5805264"/>
            <a:ext cx="1529037" cy="221762"/>
          </a:xfrm>
          <a:prstGeom prst="rect">
            <a:avLst/>
          </a:prstGeom>
        </p:spPr>
        <p:txBody>
          <a:bodyPr wrap="none" lIns="91159" tIns="45577" rIns="91159" bIns="45577"/>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0" name="Espace réservé du texte 23"/>
          <p:cNvSpPr>
            <a:spLocks noGrp="1"/>
          </p:cNvSpPr>
          <p:nvPr>
            <p:ph type="body" sz="quarter" idx="17" hasCustomPrompt="1"/>
          </p:nvPr>
        </p:nvSpPr>
        <p:spPr>
          <a:xfrm>
            <a:off x="3242404" y="6032609"/>
            <a:ext cx="1529037" cy="210477"/>
          </a:xfrm>
          <a:prstGeom prst="rect">
            <a:avLst/>
          </a:prstGeom>
        </p:spPr>
        <p:txBody>
          <a:bodyPr wrap="none" lIns="91159" tIns="45577" rIns="91159" bIns="45577"/>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1" name="Espace réservé du texte 23"/>
          <p:cNvSpPr>
            <a:spLocks noGrp="1"/>
          </p:cNvSpPr>
          <p:nvPr>
            <p:ph type="body" sz="quarter" idx="18" hasCustomPrompt="1"/>
          </p:nvPr>
        </p:nvSpPr>
        <p:spPr>
          <a:xfrm>
            <a:off x="3574717" y="6243086"/>
            <a:ext cx="1728444" cy="184665"/>
          </a:xfrm>
          <a:prstGeom prst="rect">
            <a:avLst/>
          </a:prstGeom>
        </p:spPr>
        <p:txBody>
          <a:bodyPr wrap="none" lIns="0" tIns="45577" rIns="0" bIns="4557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2" name="Espace réservé du texte 23"/>
          <p:cNvSpPr>
            <a:spLocks noGrp="1"/>
          </p:cNvSpPr>
          <p:nvPr>
            <p:ph type="body" sz="quarter" idx="19" hasCustomPrompt="1"/>
          </p:nvPr>
        </p:nvSpPr>
        <p:spPr>
          <a:xfrm>
            <a:off x="3574968" y="6427717"/>
            <a:ext cx="1728192" cy="184666"/>
          </a:xfrm>
          <a:prstGeom prst="rect">
            <a:avLst/>
          </a:prstGeom>
        </p:spPr>
        <p:txBody>
          <a:bodyPr wrap="none" lIns="0" tIns="0" rIns="0" bIns="4557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3" name="Connecteur droit 72"/>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4" name="ZoneTexte 73"/>
          <p:cNvSpPr txBox="1"/>
          <p:nvPr userDrawn="1"/>
        </p:nvSpPr>
        <p:spPr>
          <a:xfrm>
            <a:off x="3242621" y="6243050"/>
            <a:ext cx="398814" cy="239540"/>
          </a:xfrm>
          <a:prstGeom prst="rect">
            <a:avLst/>
          </a:prstGeom>
          <a:noFill/>
        </p:spPr>
        <p:txBody>
          <a:bodyPr wrap="square" lIns="91159" tIns="45577" rIns="91159" bIns="45577" rtlCol="0">
            <a:spAutoFit/>
          </a:bodyPr>
          <a:lstStyle/>
          <a:p>
            <a:pPr defTabSz="911613"/>
            <a:r>
              <a:rPr lang="fr-FR" sz="900" dirty="0">
                <a:solidFill>
                  <a:srgbClr val="B2AEA8">
                    <a:lumMod val="75000"/>
                  </a:srgbClr>
                </a:solidFill>
                <a:cs typeface="Arial" pitchFamily="34" charset="0"/>
              </a:rPr>
              <a:t>Tel:</a:t>
            </a:r>
          </a:p>
        </p:txBody>
      </p:sp>
      <p:sp>
        <p:nvSpPr>
          <p:cNvPr id="75" name="ZoneTexte 74"/>
          <p:cNvSpPr txBox="1"/>
          <p:nvPr userDrawn="1"/>
        </p:nvSpPr>
        <p:spPr>
          <a:xfrm>
            <a:off x="3242621" y="6381557"/>
            <a:ext cx="398814" cy="382870"/>
          </a:xfrm>
          <a:prstGeom prst="rect">
            <a:avLst/>
          </a:prstGeom>
          <a:noFill/>
        </p:spPr>
        <p:txBody>
          <a:bodyPr wrap="square" lIns="91159" tIns="45577" rIns="91159" bIns="45577" rtlCol="0">
            <a:spAutoFit/>
          </a:bodyPr>
          <a:lstStyle/>
          <a:p>
            <a:pPr defTabSz="911613"/>
            <a:r>
              <a:rPr lang="fr-FR" sz="900" dirty="0">
                <a:solidFill>
                  <a:srgbClr val="B2AEA8">
                    <a:lumMod val="75000"/>
                  </a:srgbClr>
                </a:solidFill>
                <a:cs typeface="Arial" pitchFamily="34" charset="0"/>
              </a:rPr>
              <a:t>Mail: </a:t>
            </a:r>
          </a:p>
        </p:txBody>
      </p:sp>
    </p:spTree>
    <p:extLst>
      <p:ext uri="{BB962C8B-B14F-4D97-AF65-F5344CB8AC3E}">
        <p14:creationId xmlns:p14="http://schemas.microsoft.com/office/powerpoint/2010/main" val="124400157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First Page - 1 Title - 3 Contacts">
    <p:spTree>
      <p:nvGrpSpPr>
        <p:cNvPr id="1" name=""/>
        <p:cNvGrpSpPr/>
        <p:nvPr/>
      </p:nvGrpSpPr>
      <p:grpSpPr>
        <a:xfrm>
          <a:off x="0" y="0"/>
          <a:ext cx="0" cy="0"/>
          <a:chOff x="0" y="0"/>
          <a:chExt cx="0" cy="0"/>
        </a:xfrm>
      </p:grpSpPr>
      <p:sp>
        <p:nvSpPr>
          <p:cNvPr id="7" name="Titre 1"/>
          <p:cNvSpPr>
            <a:spLocks noGrp="1"/>
          </p:cNvSpPr>
          <p:nvPr>
            <p:ph type="ctrTitle" hasCustomPrompt="1"/>
          </p:nvPr>
        </p:nvSpPr>
        <p:spPr>
          <a:xfrm>
            <a:off x="916209" y="2681487"/>
            <a:ext cx="7174523" cy="747514"/>
          </a:xfrm>
          <a:prstGeom prst="rect">
            <a:avLst/>
          </a:prstGeom>
        </p:spPr>
        <p:txBody>
          <a:bodyPr lIns="91159" tIns="45577" rIns="91159" bIns="45577"/>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9" name="Image 8"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55" y="-363033"/>
            <a:ext cx="4095851" cy="2495909"/>
          </a:xfrm>
          <a:prstGeom prst="rect">
            <a:avLst/>
          </a:prstGeom>
        </p:spPr>
      </p:pic>
      <p:sp>
        <p:nvSpPr>
          <p:cNvPr id="15" name="Espace réservé pour une image  21"/>
          <p:cNvSpPr>
            <a:spLocks noGrp="1"/>
          </p:cNvSpPr>
          <p:nvPr>
            <p:ph type="pic" sz="quarter" idx="11" hasCustomPrompt="1"/>
          </p:nvPr>
        </p:nvSpPr>
        <p:spPr>
          <a:xfrm>
            <a:off x="6147925" y="476672"/>
            <a:ext cx="2279291" cy="648072"/>
          </a:xfrm>
          <a:prstGeom prst="rect">
            <a:avLst/>
          </a:prstGeom>
        </p:spPr>
        <p:txBody>
          <a:bodyPr lIns="91159" tIns="45577" rIns="91159" bIns="45577"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34" name="Image 33"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55" y="-363033"/>
            <a:ext cx="4095851" cy="2495909"/>
          </a:xfrm>
          <a:prstGeom prst="rect">
            <a:avLst/>
          </a:prstGeom>
        </p:spPr>
      </p:pic>
      <p:sp>
        <p:nvSpPr>
          <p:cNvPr id="46" name="Sous-titre 2"/>
          <p:cNvSpPr>
            <a:spLocks noGrp="1"/>
          </p:cNvSpPr>
          <p:nvPr>
            <p:ph type="subTitle" idx="1" hasCustomPrompt="1"/>
          </p:nvPr>
        </p:nvSpPr>
        <p:spPr>
          <a:xfrm>
            <a:off x="3307031" y="4005091"/>
            <a:ext cx="2392881" cy="381869"/>
          </a:xfrm>
          <a:prstGeom prst="rect">
            <a:avLst/>
          </a:prstGeom>
        </p:spPr>
        <p:txBody>
          <a:bodyPr lIns="91159" tIns="45577" rIns="91159" bIns="45577"/>
          <a:lstStyle>
            <a:lvl1pPr marL="0" indent="0" algn="ctr">
              <a:buNone/>
              <a:defRPr lang="fr-FR" sz="1500" kern="1200" dirty="0">
                <a:solidFill>
                  <a:schemeClr val="bg2">
                    <a:lumMod val="75000"/>
                  </a:schemeClr>
                </a:solidFill>
                <a:latin typeface="+mn-lt"/>
                <a:ea typeface="+mn-ea"/>
                <a:cs typeface="+mn-cs"/>
              </a:defRPr>
            </a:lvl1pPr>
            <a:lvl2pPr marL="455807" indent="0" algn="ctr">
              <a:buNone/>
              <a:defRPr>
                <a:solidFill>
                  <a:schemeClr val="tx1">
                    <a:tint val="75000"/>
                  </a:schemeClr>
                </a:solidFill>
              </a:defRPr>
            </a:lvl2pPr>
            <a:lvl3pPr marL="911613" indent="0" algn="ctr">
              <a:buNone/>
              <a:defRPr>
                <a:solidFill>
                  <a:schemeClr val="tx1">
                    <a:tint val="75000"/>
                  </a:schemeClr>
                </a:solidFill>
              </a:defRPr>
            </a:lvl3pPr>
            <a:lvl4pPr marL="1367421" indent="0" algn="ctr">
              <a:buNone/>
              <a:defRPr>
                <a:solidFill>
                  <a:schemeClr val="tx1">
                    <a:tint val="75000"/>
                  </a:schemeClr>
                </a:solidFill>
              </a:defRPr>
            </a:lvl4pPr>
            <a:lvl5pPr marL="1823227" indent="0" algn="ctr">
              <a:buNone/>
              <a:defRPr>
                <a:solidFill>
                  <a:schemeClr val="tx1">
                    <a:tint val="75000"/>
                  </a:schemeClr>
                </a:solidFill>
              </a:defRPr>
            </a:lvl5pPr>
            <a:lvl6pPr marL="2279036" indent="0" algn="ctr">
              <a:buNone/>
              <a:defRPr>
                <a:solidFill>
                  <a:schemeClr val="tx1">
                    <a:tint val="75000"/>
                  </a:schemeClr>
                </a:solidFill>
              </a:defRPr>
            </a:lvl6pPr>
            <a:lvl7pPr marL="2734842" indent="0" algn="ctr">
              <a:buNone/>
              <a:defRPr>
                <a:solidFill>
                  <a:schemeClr val="tx1">
                    <a:tint val="75000"/>
                  </a:schemeClr>
                </a:solidFill>
              </a:defRPr>
            </a:lvl7pPr>
            <a:lvl8pPr marL="3190650" indent="0" algn="ctr">
              <a:buNone/>
              <a:defRPr>
                <a:solidFill>
                  <a:schemeClr val="tx1">
                    <a:tint val="75000"/>
                  </a:schemeClr>
                </a:solidFill>
              </a:defRPr>
            </a:lvl8pPr>
            <a:lvl9pPr marL="3646453"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7" name="Groupe 46"/>
          <p:cNvGrpSpPr/>
          <p:nvPr userDrawn="1"/>
        </p:nvGrpSpPr>
        <p:grpSpPr>
          <a:xfrm>
            <a:off x="4286595" y="4354143"/>
            <a:ext cx="433758" cy="32790"/>
            <a:chOff x="4259569" y="3915971"/>
            <a:chExt cx="469905" cy="32790"/>
          </a:xfrm>
        </p:grpSpPr>
        <p:cxnSp>
          <p:nvCxnSpPr>
            <p:cNvPr id="48" name="Connecteur droit 47"/>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52" name="Connecteur droit 51"/>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53" name="Espace réservé du texte 23"/>
          <p:cNvSpPr>
            <a:spLocks noGrp="1"/>
          </p:cNvSpPr>
          <p:nvPr>
            <p:ph type="body" sz="quarter" idx="12" hasCustomPrompt="1"/>
          </p:nvPr>
        </p:nvSpPr>
        <p:spPr>
          <a:xfrm>
            <a:off x="630767" y="5799526"/>
            <a:ext cx="1529037" cy="221762"/>
          </a:xfrm>
          <a:prstGeom prst="rect">
            <a:avLst/>
          </a:prstGeom>
        </p:spPr>
        <p:txBody>
          <a:bodyPr wrap="none" lIns="91159" tIns="45577" rIns="91159" bIns="45577"/>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54" name="Espace réservé du texte 23"/>
          <p:cNvSpPr>
            <a:spLocks noGrp="1"/>
          </p:cNvSpPr>
          <p:nvPr>
            <p:ph type="body" sz="quarter" idx="13" hasCustomPrompt="1"/>
          </p:nvPr>
        </p:nvSpPr>
        <p:spPr>
          <a:xfrm>
            <a:off x="630767" y="6026869"/>
            <a:ext cx="1529037" cy="210477"/>
          </a:xfrm>
          <a:prstGeom prst="rect">
            <a:avLst/>
          </a:prstGeom>
        </p:spPr>
        <p:txBody>
          <a:bodyPr wrap="none" lIns="91159" tIns="45577" rIns="91159" bIns="45577"/>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55" name="Espace réservé du texte 23"/>
          <p:cNvSpPr>
            <a:spLocks noGrp="1"/>
          </p:cNvSpPr>
          <p:nvPr>
            <p:ph type="body" sz="quarter" idx="14" hasCustomPrompt="1"/>
          </p:nvPr>
        </p:nvSpPr>
        <p:spPr>
          <a:xfrm>
            <a:off x="963087" y="6237354"/>
            <a:ext cx="1728444" cy="184665"/>
          </a:xfrm>
          <a:prstGeom prst="rect">
            <a:avLst/>
          </a:prstGeom>
        </p:spPr>
        <p:txBody>
          <a:bodyPr wrap="none" lIns="0" tIns="45577" rIns="0" bIns="4557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56"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57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57" name="Connecteur droit 56"/>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8" name="ZoneTexte 57"/>
          <p:cNvSpPr txBox="1"/>
          <p:nvPr userDrawn="1"/>
        </p:nvSpPr>
        <p:spPr>
          <a:xfrm>
            <a:off x="630987" y="6237312"/>
            <a:ext cx="398814" cy="239540"/>
          </a:xfrm>
          <a:prstGeom prst="rect">
            <a:avLst/>
          </a:prstGeom>
          <a:noFill/>
        </p:spPr>
        <p:txBody>
          <a:bodyPr wrap="square" lIns="91159" tIns="45577" rIns="91159" bIns="45577" rtlCol="0">
            <a:spAutoFit/>
          </a:bodyPr>
          <a:lstStyle/>
          <a:p>
            <a:pPr defTabSz="911613"/>
            <a:r>
              <a:rPr lang="fr-FR" sz="900" dirty="0">
                <a:solidFill>
                  <a:srgbClr val="B2AEA8">
                    <a:lumMod val="75000"/>
                  </a:srgbClr>
                </a:solidFill>
                <a:cs typeface="Arial" pitchFamily="34" charset="0"/>
              </a:rPr>
              <a:t>Tel:</a:t>
            </a:r>
          </a:p>
        </p:txBody>
      </p:sp>
      <p:sp>
        <p:nvSpPr>
          <p:cNvPr id="59" name="ZoneTexte 58"/>
          <p:cNvSpPr txBox="1"/>
          <p:nvPr userDrawn="1"/>
        </p:nvSpPr>
        <p:spPr>
          <a:xfrm>
            <a:off x="630987" y="6375819"/>
            <a:ext cx="398814" cy="382870"/>
          </a:xfrm>
          <a:prstGeom prst="rect">
            <a:avLst/>
          </a:prstGeom>
          <a:noFill/>
        </p:spPr>
        <p:txBody>
          <a:bodyPr wrap="square" lIns="91159" tIns="45577" rIns="91159" bIns="45577" rtlCol="0">
            <a:spAutoFit/>
          </a:bodyPr>
          <a:lstStyle/>
          <a:p>
            <a:pPr defTabSz="911613"/>
            <a:r>
              <a:rPr lang="fr-FR" sz="900" dirty="0">
                <a:solidFill>
                  <a:srgbClr val="B2AEA8">
                    <a:lumMod val="75000"/>
                  </a:srgbClr>
                </a:solidFill>
                <a:cs typeface="Arial" pitchFamily="34" charset="0"/>
              </a:rPr>
              <a:t>Mail: </a:t>
            </a:r>
          </a:p>
        </p:txBody>
      </p:sp>
      <p:cxnSp>
        <p:nvCxnSpPr>
          <p:cNvPr id="60" name="Connecteur droit 59"/>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1" name="Espace réservé du texte 23"/>
          <p:cNvSpPr>
            <a:spLocks noGrp="1"/>
          </p:cNvSpPr>
          <p:nvPr>
            <p:ph type="body" sz="quarter" idx="16" hasCustomPrompt="1"/>
          </p:nvPr>
        </p:nvSpPr>
        <p:spPr>
          <a:xfrm>
            <a:off x="3242404" y="5805264"/>
            <a:ext cx="1529037" cy="221762"/>
          </a:xfrm>
          <a:prstGeom prst="rect">
            <a:avLst/>
          </a:prstGeom>
        </p:spPr>
        <p:txBody>
          <a:bodyPr wrap="none" lIns="91159" tIns="45577" rIns="91159" bIns="45577"/>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2" name="Espace réservé du texte 23"/>
          <p:cNvSpPr>
            <a:spLocks noGrp="1"/>
          </p:cNvSpPr>
          <p:nvPr>
            <p:ph type="body" sz="quarter" idx="17" hasCustomPrompt="1"/>
          </p:nvPr>
        </p:nvSpPr>
        <p:spPr>
          <a:xfrm>
            <a:off x="3242404" y="6032609"/>
            <a:ext cx="1529037" cy="210477"/>
          </a:xfrm>
          <a:prstGeom prst="rect">
            <a:avLst/>
          </a:prstGeom>
        </p:spPr>
        <p:txBody>
          <a:bodyPr wrap="none" lIns="91159" tIns="45577" rIns="91159" bIns="45577"/>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3" name="Espace réservé du texte 23"/>
          <p:cNvSpPr>
            <a:spLocks noGrp="1"/>
          </p:cNvSpPr>
          <p:nvPr>
            <p:ph type="body" sz="quarter" idx="18" hasCustomPrompt="1"/>
          </p:nvPr>
        </p:nvSpPr>
        <p:spPr>
          <a:xfrm>
            <a:off x="3574717" y="6243086"/>
            <a:ext cx="1728444" cy="184665"/>
          </a:xfrm>
          <a:prstGeom prst="rect">
            <a:avLst/>
          </a:prstGeom>
        </p:spPr>
        <p:txBody>
          <a:bodyPr wrap="none" lIns="0" tIns="45577" rIns="0" bIns="4557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4" name="Espace réservé du texte 23"/>
          <p:cNvSpPr>
            <a:spLocks noGrp="1"/>
          </p:cNvSpPr>
          <p:nvPr>
            <p:ph type="body" sz="quarter" idx="19" hasCustomPrompt="1"/>
          </p:nvPr>
        </p:nvSpPr>
        <p:spPr>
          <a:xfrm>
            <a:off x="3574968" y="6427717"/>
            <a:ext cx="1728192" cy="184666"/>
          </a:xfrm>
          <a:prstGeom prst="rect">
            <a:avLst/>
          </a:prstGeom>
        </p:spPr>
        <p:txBody>
          <a:bodyPr wrap="none" lIns="0" tIns="0" rIns="0" bIns="4557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5" name="Connecteur droit 64"/>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6" name="ZoneTexte 65"/>
          <p:cNvSpPr txBox="1"/>
          <p:nvPr userDrawn="1"/>
        </p:nvSpPr>
        <p:spPr>
          <a:xfrm>
            <a:off x="3242621" y="6243050"/>
            <a:ext cx="398814" cy="239540"/>
          </a:xfrm>
          <a:prstGeom prst="rect">
            <a:avLst/>
          </a:prstGeom>
          <a:noFill/>
        </p:spPr>
        <p:txBody>
          <a:bodyPr wrap="square" lIns="91159" tIns="45577" rIns="91159" bIns="45577" rtlCol="0">
            <a:spAutoFit/>
          </a:bodyPr>
          <a:lstStyle/>
          <a:p>
            <a:pPr defTabSz="911613"/>
            <a:r>
              <a:rPr lang="fr-FR" sz="900" dirty="0">
                <a:solidFill>
                  <a:srgbClr val="B2AEA8">
                    <a:lumMod val="75000"/>
                  </a:srgbClr>
                </a:solidFill>
                <a:cs typeface="Arial" pitchFamily="34" charset="0"/>
              </a:rPr>
              <a:t>Tel:</a:t>
            </a:r>
          </a:p>
        </p:txBody>
      </p:sp>
      <p:sp>
        <p:nvSpPr>
          <p:cNvPr id="67" name="ZoneTexte 66"/>
          <p:cNvSpPr txBox="1"/>
          <p:nvPr userDrawn="1"/>
        </p:nvSpPr>
        <p:spPr>
          <a:xfrm>
            <a:off x="3242621" y="6381557"/>
            <a:ext cx="398814" cy="382870"/>
          </a:xfrm>
          <a:prstGeom prst="rect">
            <a:avLst/>
          </a:prstGeom>
          <a:noFill/>
        </p:spPr>
        <p:txBody>
          <a:bodyPr wrap="square" lIns="91159" tIns="45577" rIns="91159" bIns="45577" rtlCol="0">
            <a:spAutoFit/>
          </a:bodyPr>
          <a:lstStyle/>
          <a:p>
            <a:pPr defTabSz="911613"/>
            <a:r>
              <a:rPr lang="fr-FR" sz="900" dirty="0">
                <a:solidFill>
                  <a:srgbClr val="B2AEA8">
                    <a:lumMod val="75000"/>
                  </a:srgbClr>
                </a:solidFill>
                <a:cs typeface="Arial" pitchFamily="34" charset="0"/>
              </a:rPr>
              <a:t>Mail: </a:t>
            </a:r>
          </a:p>
        </p:txBody>
      </p:sp>
      <p:cxnSp>
        <p:nvCxnSpPr>
          <p:cNvPr id="68" name="Connecteur droit 67"/>
          <p:cNvCxnSpPr/>
          <p:nvPr userDrawn="1"/>
        </p:nvCxnSpPr>
        <p:spPr>
          <a:xfrm>
            <a:off x="5804886"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9" name="Espace réservé du texte 23"/>
          <p:cNvSpPr>
            <a:spLocks noGrp="1"/>
          </p:cNvSpPr>
          <p:nvPr>
            <p:ph type="body" sz="quarter" idx="20" hasCustomPrompt="1"/>
          </p:nvPr>
        </p:nvSpPr>
        <p:spPr>
          <a:xfrm>
            <a:off x="5871137" y="5805264"/>
            <a:ext cx="1529037" cy="221762"/>
          </a:xfrm>
          <a:prstGeom prst="rect">
            <a:avLst/>
          </a:prstGeom>
        </p:spPr>
        <p:txBody>
          <a:bodyPr wrap="none" lIns="91159" tIns="45577" rIns="91159" bIns="45577"/>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0" name="Espace réservé du texte 23"/>
          <p:cNvSpPr>
            <a:spLocks noGrp="1"/>
          </p:cNvSpPr>
          <p:nvPr>
            <p:ph type="body" sz="quarter" idx="21" hasCustomPrompt="1"/>
          </p:nvPr>
        </p:nvSpPr>
        <p:spPr>
          <a:xfrm>
            <a:off x="5871137" y="6032609"/>
            <a:ext cx="1529037" cy="210477"/>
          </a:xfrm>
          <a:prstGeom prst="rect">
            <a:avLst/>
          </a:prstGeom>
        </p:spPr>
        <p:txBody>
          <a:bodyPr wrap="none" lIns="91159" tIns="45577" rIns="91159" bIns="45577"/>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1" name="Espace réservé du texte 23"/>
          <p:cNvSpPr>
            <a:spLocks noGrp="1"/>
          </p:cNvSpPr>
          <p:nvPr>
            <p:ph type="body" sz="quarter" idx="22" hasCustomPrompt="1"/>
          </p:nvPr>
        </p:nvSpPr>
        <p:spPr>
          <a:xfrm>
            <a:off x="6203452" y="6243086"/>
            <a:ext cx="1728444" cy="184665"/>
          </a:xfrm>
          <a:prstGeom prst="rect">
            <a:avLst/>
          </a:prstGeom>
        </p:spPr>
        <p:txBody>
          <a:bodyPr wrap="none" lIns="0" tIns="45577" rIns="0" bIns="4557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2" name="Espace réservé du texte 23"/>
          <p:cNvSpPr>
            <a:spLocks noGrp="1"/>
          </p:cNvSpPr>
          <p:nvPr>
            <p:ph type="body" sz="quarter" idx="23" hasCustomPrompt="1"/>
          </p:nvPr>
        </p:nvSpPr>
        <p:spPr>
          <a:xfrm>
            <a:off x="6203701" y="6427717"/>
            <a:ext cx="1728192" cy="184666"/>
          </a:xfrm>
          <a:prstGeom prst="rect">
            <a:avLst/>
          </a:prstGeom>
        </p:spPr>
        <p:txBody>
          <a:bodyPr wrap="none" lIns="0" tIns="0" rIns="0" bIns="4557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3" name="Connecteur droit 72"/>
          <p:cNvCxnSpPr/>
          <p:nvPr userDrawn="1"/>
        </p:nvCxnSpPr>
        <p:spPr>
          <a:xfrm>
            <a:off x="5804886"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4" name="ZoneTexte 73"/>
          <p:cNvSpPr txBox="1"/>
          <p:nvPr userDrawn="1"/>
        </p:nvSpPr>
        <p:spPr>
          <a:xfrm>
            <a:off x="5871356" y="6243050"/>
            <a:ext cx="398814" cy="239540"/>
          </a:xfrm>
          <a:prstGeom prst="rect">
            <a:avLst/>
          </a:prstGeom>
          <a:noFill/>
        </p:spPr>
        <p:txBody>
          <a:bodyPr wrap="square" lIns="91159" tIns="45577" rIns="91159" bIns="45577" rtlCol="0">
            <a:spAutoFit/>
          </a:bodyPr>
          <a:lstStyle/>
          <a:p>
            <a:pPr defTabSz="911613"/>
            <a:r>
              <a:rPr lang="fr-FR" sz="900" dirty="0">
                <a:solidFill>
                  <a:srgbClr val="B2AEA8">
                    <a:lumMod val="75000"/>
                  </a:srgbClr>
                </a:solidFill>
                <a:cs typeface="Arial" pitchFamily="34" charset="0"/>
              </a:rPr>
              <a:t>Tel:</a:t>
            </a:r>
          </a:p>
        </p:txBody>
      </p:sp>
      <p:sp>
        <p:nvSpPr>
          <p:cNvPr id="75" name="ZoneTexte 74"/>
          <p:cNvSpPr txBox="1"/>
          <p:nvPr userDrawn="1"/>
        </p:nvSpPr>
        <p:spPr>
          <a:xfrm>
            <a:off x="5871356" y="6381557"/>
            <a:ext cx="398814" cy="382870"/>
          </a:xfrm>
          <a:prstGeom prst="rect">
            <a:avLst/>
          </a:prstGeom>
          <a:noFill/>
        </p:spPr>
        <p:txBody>
          <a:bodyPr wrap="square" lIns="91159" tIns="45577" rIns="91159" bIns="45577" rtlCol="0">
            <a:spAutoFit/>
          </a:bodyPr>
          <a:lstStyle/>
          <a:p>
            <a:pPr defTabSz="911613"/>
            <a:r>
              <a:rPr lang="fr-FR" sz="900" dirty="0">
                <a:solidFill>
                  <a:srgbClr val="B2AEA8">
                    <a:lumMod val="75000"/>
                  </a:srgbClr>
                </a:solidFill>
                <a:cs typeface="Arial" pitchFamily="34" charset="0"/>
              </a:rPr>
              <a:t>Mail: </a:t>
            </a:r>
          </a:p>
        </p:txBody>
      </p:sp>
    </p:spTree>
    <p:extLst>
      <p:ext uri="{BB962C8B-B14F-4D97-AF65-F5344CB8AC3E}">
        <p14:creationId xmlns:p14="http://schemas.microsoft.com/office/powerpoint/2010/main" val="103040649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First Page - 1 Title - No Contact">
    <p:spTree>
      <p:nvGrpSpPr>
        <p:cNvPr id="1" name=""/>
        <p:cNvGrpSpPr/>
        <p:nvPr/>
      </p:nvGrpSpPr>
      <p:grpSpPr>
        <a:xfrm>
          <a:off x="0" y="0"/>
          <a:ext cx="0" cy="0"/>
          <a:chOff x="0" y="0"/>
          <a:chExt cx="0" cy="0"/>
        </a:xfrm>
      </p:grpSpPr>
      <p:sp>
        <p:nvSpPr>
          <p:cNvPr id="22" name="Titre 1"/>
          <p:cNvSpPr>
            <a:spLocks noGrp="1"/>
          </p:cNvSpPr>
          <p:nvPr>
            <p:ph type="ctrTitle" hasCustomPrompt="1"/>
          </p:nvPr>
        </p:nvSpPr>
        <p:spPr>
          <a:xfrm>
            <a:off x="916209" y="2681487"/>
            <a:ext cx="7174523" cy="747514"/>
          </a:xfrm>
          <a:prstGeom prst="rect">
            <a:avLst/>
          </a:prstGeom>
        </p:spPr>
        <p:txBody>
          <a:bodyPr lIns="91159" tIns="45577" rIns="91159" bIns="45577"/>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24" name="Image 23"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55" y="-363033"/>
            <a:ext cx="4095851" cy="2495909"/>
          </a:xfrm>
          <a:prstGeom prst="rect">
            <a:avLst/>
          </a:prstGeom>
        </p:spPr>
      </p:pic>
      <p:sp>
        <p:nvSpPr>
          <p:cNvPr id="30" name="Espace réservé pour une image  21"/>
          <p:cNvSpPr>
            <a:spLocks noGrp="1"/>
          </p:cNvSpPr>
          <p:nvPr>
            <p:ph type="pic" sz="quarter" idx="11" hasCustomPrompt="1"/>
          </p:nvPr>
        </p:nvSpPr>
        <p:spPr>
          <a:xfrm>
            <a:off x="6147925" y="476672"/>
            <a:ext cx="2279291" cy="648072"/>
          </a:xfrm>
          <a:prstGeom prst="rect">
            <a:avLst/>
          </a:prstGeom>
        </p:spPr>
        <p:txBody>
          <a:bodyPr lIns="91159" tIns="45577" rIns="91159" bIns="45577"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11" name="Image 10"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55" y="-363033"/>
            <a:ext cx="4095851" cy="2495909"/>
          </a:xfrm>
          <a:prstGeom prst="rect">
            <a:avLst/>
          </a:prstGeom>
        </p:spPr>
      </p:pic>
      <p:sp>
        <p:nvSpPr>
          <p:cNvPr id="17" name="Sous-titre 2"/>
          <p:cNvSpPr>
            <a:spLocks noGrp="1"/>
          </p:cNvSpPr>
          <p:nvPr>
            <p:ph type="subTitle" idx="1" hasCustomPrompt="1"/>
          </p:nvPr>
        </p:nvSpPr>
        <p:spPr>
          <a:xfrm>
            <a:off x="3307031" y="4005091"/>
            <a:ext cx="2392881" cy="381869"/>
          </a:xfrm>
          <a:prstGeom prst="rect">
            <a:avLst/>
          </a:prstGeom>
        </p:spPr>
        <p:txBody>
          <a:bodyPr lIns="91159" tIns="45577" rIns="91159" bIns="45577"/>
          <a:lstStyle>
            <a:lvl1pPr marL="0" indent="0" algn="ctr">
              <a:buNone/>
              <a:defRPr lang="fr-FR" sz="1500" kern="1200" dirty="0">
                <a:solidFill>
                  <a:schemeClr val="bg2">
                    <a:lumMod val="75000"/>
                  </a:schemeClr>
                </a:solidFill>
                <a:latin typeface="+mn-lt"/>
                <a:ea typeface="+mn-ea"/>
                <a:cs typeface="+mn-cs"/>
              </a:defRPr>
            </a:lvl1pPr>
            <a:lvl2pPr marL="455807" indent="0" algn="ctr">
              <a:buNone/>
              <a:defRPr>
                <a:solidFill>
                  <a:schemeClr val="tx1">
                    <a:tint val="75000"/>
                  </a:schemeClr>
                </a:solidFill>
              </a:defRPr>
            </a:lvl2pPr>
            <a:lvl3pPr marL="911613" indent="0" algn="ctr">
              <a:buNone/>
              <a:defRPr>
                <a:solidFill>
                  <a:schemeClr val="tx1">
                    <a:tint val="75000"/>
                  </a:schemeClr>
                </a:solidFill>
              </a:defRPr>
            </a:lvl3pPr>
            <a:lvl4pPr marL="1367421" indent="0" algn="ctr">
              <a:buNone/>
              <a:defRPr>
                <a:solidFill>
                  <a:schemeClr val="tx1">
                    <a:tint val="75000"/>
                  </a:schemeClr>
                </a:solidFill>
              </a:defRPr>
            </a:lvl4pPr>
            <a:lvl5pPr marL="1823227" indent="0" algn="ctr">
              <a:buNone/>
              <a:defRPr>
                <a:solidFill>
                  <a:schemeClr val="tx1">
                    <a:tint val="75000"/>
                  </a:schemeClr>
                </a:solidFill>
              </a:defRPr>
            </a:lvl5pPr>
            <a:lvl6pPr marL="2279036" indent="0" algn="ctr">
              <a:buNone/>
              <a:defRPr>
                <a:solidFill>
                  <a:schemeClr val="tx1">
                    <a:tint val="75000"/>
                  </a:schemeClr>
                </a:solidFill>
              </a:defRPr>
            </a:lvl6pPr>
            <a:lvl7pPr marL="2734842" indent="0" algn="ctr">
              <a:buNone/>
              <a:defRPr>
                <a:solidFill>
                  <a:schemeClr val="tx1">
                    <a:tint val="75000"/>
                  </a:schemeClr>
                </a:solidFill>
              </a:defRPr>
            </a:lvl7pPr>
            <a:lvl8pPr marL="3190650" indent="0" algn="ctr">
              <a:buNone/>
              <a:defRPr>
                <a:solidFill>
                  <a:schemeClr val="tx1">
                    <a:tint val="75000"/>
                  </a:schemeClr>
                </a:solidFill>
              </a:defRPr>
            </a:lvl8pPr>
            <a:lvl9pPr marL="3646453"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18" name="Groupe 17"/>
          <p:cNvGrpSpPr/>
          <p:nvPr userDrawn="1"/>
        </p:nvGrpSpPr>
        <p:grpSpPr>
          <a:xfrm>
            <a:off x="4286595" y="4354143"/>
            <a:ext cx="433758" cy="32790"/>
            <a:chOff x="4259569" y="3915971"/>
            <a:chExt cx="469905" cy="32790"/>
          </a:xfrm>
        </p:grpSpPr>
        <p:cxnSp>
          <p:nvCxnSpPr>
            <p:cNvPr id="19" name="Connecteur droit 18"/>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27972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First Page - 2 Titles - 1 Contact">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09" y="2681487"/>
            <a:ext cx="7174523" cy="747514"/>
          </a:xfrm>
          <a:prstGeom prst="rect">
            <a:avLst/>
          </a:prstGeom>
        </p:spPr>
        <p:txBody>
          <a:bodyPr lIns="91159" tIns="45577" rIns="91159" bIns="45577"/>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55" y="-363033"/>
            <a:ext cx="4095851" cy="2495909"/>
          </a:xfrm>
          <a:prstGeom prst="rect">
            <a:avLst/>
          </a:prstGeom>
        </p:spPr>
      </p:pic>
      <p:sp>
        <p:nvSpPr>
          <p:cNvPr id="14" name="Espace réservé pour une image  21"/>
          <p:cNvSpPr>
            <a:spLocks noGrp="1"/>
          </p:cNvSpPr>
          <p:nvPr>
            <p:ph type="pic" sz="quarter" idx="11" hasCustomPrompt="1"/>
          </p:nvPr>
        </p:nvSpPr>
        <p:spPr>
          <a:xfrm>
            <a:off x="6147925" y="476672"/>
            <a:ext cx="2279291" cy="648072"/>
          </a:xfrm>
          <a:prstGeom prst="rect">
            <a:avLst/>
          </a:prstGeom>
        </p:spPr>
        <p:txBody>
          <a:bodyPr lIns="91159" tIns="45577" rIns="91159" bIns="45577"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28" name="Image 27"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55" y="-363033"/>
            <a:ext cx="4095851" cy="2495909"/>
          </a:xfrm>
          <a:prstGeom prst="rect">
            <a:avLst/>
          </a:prstGeom>
        </p:spPr>
      </p:pic>
      <p:cxnSp>
        <p:nvCxnSpPr>
          <p:cNvPr id="45" name="Connecteur droit 44"/>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46" name="Espace réservé du texte 23"/>
          <p:cNvSpPr>
            <a:spLocks noGrp="1"/>
          </p:cNvSpPr>
          <p:nvPr>
            <p:ph type="body" sz="quarter" idx="12" hasCustomPrompt="1"/>
          </p:nvPr>
        </p:nvSpPr>
        <p:spPr>
          <a:xfrm>
            <a:off x="630767" y="5799526"/>
            <a:ext cx="1529037" cy="221762"/>
          </a:xfrm>
          <a:prstGeom prst="rect">
            <a:avLst/>
          </a:prstGeom>
        </p:spPr>
        <p:txBody>
          <a:bodyPr wrap="none" lIns="91159" tIns="45577" rIns="91159" bIns="45577"/>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47" name="Espace réservé du texte 23"/>
          <p:cNvSpPr>
            <a:spLocks noGrp="1"/>
          </p:cNvSpPr>
          <p:nvPr>
            <p:ph type="body" sz="quarter" idx="13" hasCustomPrompt="1"/>
          </p:nvPr>
        </p:nvSpPr>
        <p:spPr>
          <a:xfrm>
            <a:off x="630767" y="6026869"/>
            <a:ext cx="1529037" cy="210477"/>
          </a:xfrm>
          <a:prstGeom prst="rect">
            <a:avLst/>
          </a:prstGeom>
        </p:spPr>
        <p:txBody>
          <a:bodyPr wrap="none" lIns="91159" tIns="45577" rIns="91159" bIns="45577"/>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48" name="Espace réservé du texte 23"/>
          <p:cNvSpPr>
            <a:spLocks noGrp="1"/>
          </p:cNvSpPr>
          <p:nvPr>
            <p:ph type="body" sz="quarter" idx="14" hasCustomPrompt="1"/>
          </p:nvPr>
        </p:nvSpPr>
        <p:spPr>
          <a:xfrm>
            <a:off x="963087" y="6237354"/>
            <a:ext cx="1728444" cy="184665"/>
          </a:xfrm>
          <a:prstGeom prst="rect">
            <a:avLst/>
          </a:prstGeom>
        </p:spPr>
        <p:txBody>
          <a:bodyPr wrap="none" lIns="0" tIns="45577" rIns="0" bIns="4557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49"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57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50" name="Connecteur droit 49"/>
          <p:cNvCxnSpPr/>
          <p:nvPr userDrawn="1"/>
        </p:nvCxnSpPr>
        <p:spPr>
          <a:xfrm>
            <a:off x="564517" y="5799526"/>
            <a:ext cx="0" cy="864000"/>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1" name="ZoneTexte 50"/>
          <p:cNvSpPr txBox="1"/>
          <p:nvPr userDrawn="1"/>
        </p:nvSpPr>
        <p:spPr>
          <a:xfrm>
            <a:off x="630987" y="6237312"/>
            <a:ext cx="398814" cy="239540"/>
          </a:xfrm>
          <a:prstGeom prst="rect">
            <a:avLst/>
          </a:prstGeom>
          <a:noFill/>
        </p:spPr>
        <p:txBody>
          <a:bodyPr wrap="square" lIns="91159" tIns="45577" rIns="91159" bIns="45577" rtlCol="0">
            <a:spAutoFit/>
          </a:bodyPr>
          <a:lstStyle/>
          <a:p>
            <a:pPr defTabSz="911613"/>
            <a:r>
              <a:rPr lang="fr-FR" sz="900" dirty="0">
                <a:solidFill>
                  <a:srgbClr val="B2AEA8">
                    <a:lumMod val="75000"/>
                  </a:srgbClr>
                </a:solidFill>
                <a:cs typeface="Arial" pitchFamily="34" charset="0"/>
              </a:rPr>
              <a:t>Tel:</a:t>
            </a:r>
          </a:p>
        </p:txBody>
      </p:sp>
      <p:sp>
        <p:nvSpPr>
          <p:cNvPr id="52" name="ZoneTexte 51"/>
          <p:cNvSpPr txBox="1"/>
          <p:nvPr userDrawn="1"/>
        </p:nvSpPr>
        <p:spPr>
          <a:xfrm>
            <a:off x="630987" y="6375819"/>
            <a:ext cx="398814" cy="382870"/>
          </a:xfrm>
          <a:prstGeom prst="rect">
            <a:avLst/>
          </a:prstGeom>
          <a:noFill/>
        </p:spPr>
        <p:txBody>
          <a:bodyPr wrap="square" lIns="91159" tIns="45577" rIns="91159" bIns="45577" rtlCol="0">
            <a:spAutoFit/>
          </a:bodyPr>
          <a:lstStyle/>
          <a:p>
            <a:pPr defTabSz="911613"/>
            <a:r>
              <a:rPr lang="fr-FR" sz="900" dirty="0">
                <a:solidFill>
                  <a:srgbClr val="B2AEA8">
                    <a:lumMod val="75000"/>
                  </a:srgbClr>
                </a:solidFill>
                <a:cs typeface="Arial" pitchFamily="34" charset="0"/>
              </a:rPr>
              <a:t>Mail: </a:t>
            </a:r>
          </a:p>
        </p:txBody>
      </p:sp>
      <p:sp>
        <p:nvSpPr>
          <p:cNvPr id="21" name="Espace réservé du texte 19"/>
          <p:cNvSpPr>
            <a:spLocks noGrp="1"/>
          </p:cNvSpPr>
          <p:nvPr>
            <p:ph type="body" sz="quarter" idx="10" hasCustomPrompt="1"/>
          </p:nvPr>
        </p:nvSpPr>
        <p:spPr>
          <a:xfrm>
            <a:off x="1346301" y="3789041"/>
            <a:ext cx="6314341" cy="504056"/>
          </a:xfrm>
          <a:prstGeom prst="rect">
            <a:avLst/>
          </a:prstGeom>
        </p:spPr>
        <p:txBody>
          <a:bodyPr lIns="91159" tIns="45577" rIns="91159" bIns="45577"/>
          <a:lstStyle>
            <a:lvl1pPr marL="0" indent="0" algn="ctr">
              <a:buNone/>
              <a:defRPr lang="fr-FR" sz="2300" kern="1200" dirty="0" smtClean="0">
                <a:solidFill>
                  <a:schemeClr val="bg2">
                    <a:lumMod val="75000"/>
                  </a:schemeClr>
                </a:solidFill>
                <a:latin typeface="+mj-lt"/>
                <a:ea typeface="+mj-ea"/>
                <a:cs typeface="+mj-cs"/>
              </a:defRPr>
            </a:lvl1pPr>
            <a:lvl2pPr marL="455807" indent="0">
              <a:buNone/>
              <a:defRPr lang="fr-FR" sz="2300" kern="1200" dirty="0" smtClean="0">
                <a:solidFill>
                  <a:srgbClr val="B2AEA8"/>
                </a:solidFill>
                <a:latin typeface="+mj-lt"/>
                <a:ea typeface="+mj-ea"/>
                <a:cs typeface="+mj-cs"/>
              </a:defRPr>
            </a:lvl2pPr>
            <a:lvl3pPr marL="911613" indent="0">
              <a:buNone/>
              <a:defRPr lang="fr-FR" sz="2300" kern="1200" dirty="0" smtClean="0">
                <a:solidFill>
                  <a:srgbClr val="B2AEA8"/>
                </a:solidFill>
                <a:latin typeface="+mj-lt"/>
                <a:ea typeface="+mj-ea"/>
                <a:cs typeface="+mj-cs"/>
              </a:defRPr>
            </a:lvl3pPr>
            <a:lvl4pPr marL="1367421" indent="0">
              <a:buNone/>
              <a:defRPr lang="fr-FR" sz="2300" kern="1200" dirty="0" smtClean="0">
                <a:solidFill>
                  <a:srgbClr val="B2AEA8"/>
                </a:solidFill>
                <a:latin typeface="+mj-lt"/>
                <a:ea typeface="+mj-ea"/>
                <a:cs typeface="+mj-cs"/>
              </a:defRPr>
            </a:lvl4pPr>
            <a:lvl5pPr marL="1823227" indent="0">
              <a:buNone/>
              <a:defRPr lang="fr-FR" sz="23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29" name="Sous-titre 2"/>
          <p:cNvSpPr>
            <a:spLocks noGrp="1"/>
          </p:cNvSpPr>
          <p:nvPr>
            <p:ph type="subTitle" idx="1" hasCustomPrompt="1"/>
          </p:nvPr>
        </p:nvSpPr>
        <p:spPr>
          <a:xfrm>
            <a:off x="3307031" y="4509156"/>
            <a:ext cx="2392881" cy="381869"/>
          </a:xfrm>
          <a:prstGeom prst="rect">
            <a:avLst/>
          </a:prstGeom>
        </p:spPr>
        <p:txBody>
          <a:bodyPr lIns="91159" tIns="45577" rIns="91159" bIns="45577"/>
          <a:lstStyle>
            <a:lvl1pPr marL="0" indent="0" algn="ctr">
              <a:buNone/>
              <a:defRPr lang="fr-FR" sz="1500" kern="1200" dirty="0">
                <a:solidFill>
                  <a:schemeClr val="bg2">
                    <a:lumMod val="75000"/>
                  </a:schemeClr>
                </a:solidFill>
                <a:latin typeface="+mn-lt"/>
                <a:ea typeface="+mn-ea"/>
                <a:cs typeface="+mn-cs"/>
              </a:defRPr>
            </a:lvl1pPr>
            <a:lvl2pPr marL="455807" indent="0" algn="ctr">
              <a:buNone/>
              <a:defRPr>
                <a:solidFill>
                  <a:schemeClr val="tx1">
                    <a:tint val="75000"/>
                  </a:schemeClr>
                </a:solidFill>
              </a:defRPr>
            </a:lvl2pPr>
            <a:lvl3pPr marL="911613" indent="0" algn="ctr">
              <a:buNone/>
              <a:defRPr>
                <a:solidFill>
                  <a:schemeClr val="tx1">
                    <a:tint val="75000"/>
                  </a:schemeClr>
                </a:solidFill>
              </a:defRPr>
            </a:lvl3pPr>
            <a:lvl4pPr marL="1367421" indent="0" algn="ctr">
              <a:buNone/>
              <a:defRPr>
                <a:solidFill>
                  <a:schemeClr val="tx1">
                    <a:tint val="75000"/>
                  </a:schemeClr>
                </a:solidFill>
              </a:defRPr>
            </a:lvl4pPr>
            <a:lvl5pPr marL="1823227" indent="0" algn="ctr">
              <a:buNone/>
              <a:defRPr>
                <a:solidFill>
                  <a:schemeClr val="tx1">
                    <a:tint val="75000"/>
                  </a:schemeClr>
                </a:solidFill>
              </a:defRPr>
            </a:lvl5pPr>
            <a:lvl6pPr marL="2279036" indent="0" algn="ctr">
              <a:buNone/>
              <a:defRPr>
                <a:solidFill>
                  <a:schemeClr val="tx1">
                    <a:tint val="75000"/>
                  </a:schemeClr>
                </a:solidFill>
              </a:defRPr>
            </a:lvl6pPr>
            <a:lvl7pPr marL="2734842" indent="0" algn="ctr">
              <a:buNone/>
              <a:defRPr>
                <a:solidFill>
                  <a:schemeClr val="tx1">
                    <a:tint val="75000"/>
                  </a:schemeClr>
                </a:solidFill>
              </a:defRPr>
            </a:lvl7pPr>
            <a:lvl8pPr marL="3190650" indent="0" algn="ctr">
              <a:buNone/>
              <a:defRPr>
                <a:solidFill>
                  <a:schemeClr val="tx1">
                    <a:tint val="75000"/>
                  </a:schemeClr>
                </a:solidFill>
              </a:defRPr>
            </a:lvl8pPr>
            <a:lvl9pPr marL="3646453"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30" name="Groupe 29"/>
          <p:cNvGrpSpPr/>
          <p:nvPr userDrawn="1"/>
        </p:nvGrpSpPr>
        <p:grpSpPr>
          <a:xfrm>
            <a:off x="4286595" y="4858194"/>
            <a:ext cx="433758" cy="32790"/>
            <a:chOff x="4259569" y="3915971"/>
            <a:chExt cx="469905" cy="32790"/>
          </a:xfrm>
        </p:grpSpPr>
        <p:cxnSp>
          <p:nvCxnSpPr>
            <p:cNvPr id="31" name="Connecteur droit 30"/>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05231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 1 title">
    <p:spTree>
      <p:nvGrpSpPr>
        <p:cNvPr id="1" name=""/>
        <p:cNvGrpSpPr/>
        <p:nvPr/>
      </p:nvGrpSpPr>
      <p:grpSpPr>
        <a:xfrm>
          <a:off x="0" y="0"/>
          <a:ext cx="0" cy="0"/>
          <a:chOff x="0" y="0"/>
          <a:chExt cx="0" cy="0"/>
        </a:xfrm>
      </p:grpSpPr>
      <p:cxnSp>
        <p:nvCxnSpPr>
          <p:cNvPr id="6" name="Connecteur droit 9"/>
          <p:cNvCxnSpPr/>
          <p:nvPr/>
        </p:nvCxnSpPr>
        <p:spPr>
          <a:xfrm>
            <a:off x="180244" y="952500"/>
            <a:ext cx="8776188"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Titre 11"/>
          <p:cNvSpPr>
            <a:spLocks noGrp="1"/>
          </p:cNvSpPr>
          <p:nvPr>
            <p:ph type="title" hasCustomPrompt="1"/>
          </p:nvPr>
        </p:nvSpPr>
        <p:spPr>
          <a:xfrm>
            <a:off x="178509" y="340072"/>
            <a:ext cx="8780826" cy="357285"/>
          </a:xfrm>
          <a:prstGeom prst="rect">
            <a:avLst/>
          </a:prstGeom>
        </p:spPr>
        <p:txBody>
          <a:bodyPr lIns="0" tIns="45412" rIns="90848" bIns="45412">
            <a:noAutofit/>
          </a:bodyPr>
          <a:lstStyle>
            <a:lvl1pPr algn="l">
              <a:defRPr sz="1800" b="1">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
        <p:nvSpPr>
          <p:cNvPr id="18" name="Espace réservé du texte 17"/>
          <p:cNvSpPr>
            <a:spLocks noGrp="1"/>
          </p:cNvSpPr>
          <p:nvPr>
            <p:ph type="body" sz="quarter" idx="14" hasCustomPrompt="1"/>
          </p:nvPr>
        </p:nvSpPr>
        <p:spPr>
          <a:xfrm>
            <a:off x="180244" y="1125559"/>
            <a:ext cx="8776188" cy="5447233"/>
          </a:xfrm>
          <a:prstGeom prst="rect">
            <a:avLst/>
          </a:prstGeom>
        </p:spPr>
        <p:txBody>
          <a:bodyPr lIns="90877" tIns="45430" rIns="90877" bIns="45430"/>
          <a:lstStyle>
            <a:lvl1pPr marL="0" indent="0">
              <a:buNone/>
              <a:defRPr sz="1600">
                <a:solidFill>
                  <a:schemeClr val="tx2"/>
                </a:solidFill>
              </a:defRPr>
            </a:lvl1pPr>
            <a:lvl2pPr marL="260343" indent="-260343">
              <a:buSzPct val="85000"/>
              <a:buFont typeface="Arial" panose="020B0604020202020204" pitchFamily="34" charset="0"/>
              <a:buChar char="•"/>
              <a:defRPr sz="1600" baseline="0">
                <a:solidFill>
                  <a:schemeClr val="tx2"/>
                </a:solidFill>
              </a:defRPr>
            </a:lvl2pPr>
            <a:lvl3pPr marL="891478" indent="-271386">
              <a:buSzPct val="85000"/>
              <a:buFont typeface="Calibri" panose="020F0502020204030204" pitchFamily="34" charset="0"/>
              <a:buChar char="–"/>
              <a:defRPr sz="1400" baseline="0">
                <a:solidFill>
                  <a:schemeClr val="tx2"/>
                </a:solidFill>
              </a:defRPr>
            </a:lvl3pPr>
            <a:lvl4pPr marL="1517883" indent="-263499">
              <a:buSzPct val="85000"/>
              <a:defRPr sz="1200">
                <a:solidFill>
                  <a:schemeClr val="tx2"/>
                </a:solidFill>
              </a:defRPr>
            </a:lvl4pPr>
            <a:lvl5pPr marL="2044884" indent="-227209">
              <a:buSzPct val="85000"/>
              <a:buFont typeface="Calibri" panose="020F0502020204030204" pitchFamily="34" charset="0"/>
              <a:buChar char="–"/>
              <a:defRPr sz="1200" baseline="0">
                <a:solidFill>
                  <a:schemeClr val="tx2"/>
                </a:solidFill>
              </a:defRPr>
            </a:lvl5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11" name="ZoneTexte 10"/>
          <p:cNvSpPr txBox="1"/>
          <p:nvPr userDrawn="1"/>
        </p:nvSpPr>
        <p:spPr bwMode="ltGray">
          <a:xfrm>
            <a:off x="5834942" y="6572805"/>
            <a:ext cx="3101517" cy="248051"/>
          </a:xfrm>
          <a:prstGeom prst="rect">
            <a:avLst/>
          </a:prstGeom>
          <a:noFill/>
        </p:spPr>
        <p:txBody>
          <a:bodyPr wrap="square" lIns="0" tIns="42673" rIns="0" bIns="42673" rtlCol="0">
            <a:spAutoFit/>
          </a:bodyPr>
          <a:lstStyle/>
          <a:p>
            <a:pPr algn="r"/>
            <a:fld id="{89689069-2801-4AA0-8F54-B147BB38CC7B}" type="slidenum">
              <a:rPr lang="fr-FR" sz="1000">
                <a:solidFill>
                  <a:srgbClr val="B2AEA8">
                    <a:lumMod val="50000"/>
                  </a:srgbClr>
                </a:solidFill>
              </a:rPr>
              <a:pPr algn="r"/>
              <a:t>‹Nr.›</a:t>
            </a:fld>
            <a:endParaRPr lang="fr-FR" sz="1000" dirty="0">
              <a:solidFill>
                <a:srgbClr val="B2AEA8">
                  <a:lumMod val="50000"/>
                </a:srgbClr>
              </a:solidFill>
            </a:endParaRPr>
          </a:p>
        </p:txBody>
      </p:sp>
    </p:spTree>
    <p:extLst>
      <p:ext uri="{BB962C8B-B14F-4D97-AF65-F5344CB8AC3E}">
        <p14:creationId xmlns:p14="http://schemas.microsoft.com/office/powerpoint/2010/main" val="93746588"/>
      </p:ext>
    </p:extLst>
  </p:cSld>
  <p:clrMapOvr>
    <a:masterClrMapping/>
  </p:clrMapOvr>
  <p:hf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First Page - 2 Titles - 2 Contacts">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09" y="2681487"/>
            <a:ext cx="7174523" cy="747514"/>
          </a:xfrm>
          <a:prstGeom prst="rect">
            <a:avLst/>
          </a:prstGeom>
        </p:spPr>
        <p:txBody>
          <a:bodyPr lIns="91159" tIns="45577" rIns="91159" bIns="45577"/>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55" y="-363033"/>
            <a:ext cx="4095851" cy="2495909"/>
          </a:xfrm>
          <a:prstGeom prst="rect">
            <a:avLst/>
          </a:prstGeom>
        </p:spPr>
      </p:pic>
      <p:sp>
        <p:nvSpPr>
          <p:cNvPr id="14" name="Espace réservé pour une image  21"/>
          <p:cNvSpPr>
            <a:spLocks noGrp="1"/>
          </p:cNvSpPr>
          <p:nvPr>
            <p:ph type="pic" sz="quarter" idx="11" hasCustomPrompt="1"/>
          </p:nvPr>
        </p:nvSpPr>
        <p:spPr>
          <a:xfrm>
            <a:off x="6147925" y="476672"/>
            <a:ext cx="2279291" cy="648072"/>
          </a:xfrm>
          <a:prstGeom prst="rect">
            <a:avLst/>
          </a:prstGeom>
        </p:spPr>
        <p:txBody>
          <a:bodyPr lIns="91159" tIns="45577" rIns="91159" bIns="45577"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24" name="Image 23"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55" y="-363033"/>
            <a:ext cx="4095851" cy="2495909"/>
          </a:xfrm>
          <a:prstGeom prst="rect">
            <a:avLst/>
          </a:prstGeom>
        </p:spPr>
      </p:pic>
      <p:cxnSp>
        <p:nvCxnSpPr>
          <p:cNvPr id="55" name="Connecteur droit 54"/>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56" name="Espace réservé du texte 23"/>
          <p:cNvSpPr>
            <a:spLocks noGrp="1"/>
          </p:cNvSpPr>
          <p:nvPr>
            <p:ph type="body" sz="quarter" idx="12" hasCustomPrompt="1"/>
          </p:nvPr>
        </p:nvSpPr>
        <p:spPr>
          <a:xfrm>
            <a:off x="630767" y="5799526"/>
            <a:ext cx="1529037" cy="221762"/>
          </a:xfrm>
          <a:prstGeom prst="rect">
            <a:avLst/>
          </a:prstGeom>
        </p:spPr>
        <p:txBody>
          <a:bodyPr wrap="none" lIns="91159" tIns="45577" rIns="91159" bIns="45577"/>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57" name="Espace réservé du texte 23"/>
          <p:cNvSpPr>
            <a:spLocks noGrp="1"/>
          </p:cNvSpPr>
          <p:nvPr>
            <p:ph type="body" sz="quarter" idx="13" hasCustomPrompt="1"/>
          </p:nvPr>
        </p:nvSpPr>
        <p:spPr>
          <a:xfrm>
            <a:off x="630767" y="6026869"/>
            <a:ext cx="1529037" cy="210477"/>
          </a:xfrm>
          <a:prstGeom prst="rect">
            <a:avLst/>
          </a:prstGeom>
        </p:spPr>
        <p:txBody>
          <a:bodyPr wrap="none" lIns="91159" tIns="45577" rIns="91159" bIns="45577"/>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58" name="Espace réservé du texte 23"/>
          <p:cNvSpPr>
            <a:spLocks noGrp="1"/>
          </p:cNvSpPr>
          <p:nvPr>
            <p:ph type="body" sz="quarter" idx="14" hasCustomPrompt="1"/>
          </p:nvPr>
        </p:nvSpPr>
        <p:spPr>
          <a:xfrm>
            <a:off x="963087" y="6237354"/>
            <a:ext cx="1728444" cy="184665"/>
          </a:xfrm>
          <a:prstGeom prst="rect">
            <a:avLst/>
          </a:prstGeom>
        </p:spPr>
        <p:txBody>
          <a:bodyPr wrap="none" lIns="0" tIns="45577" rIns="0" bIns="4557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59"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57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0" name="Connecteur droit 59"/>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1" name="ZoneTexte 60"/>
          <p:cNvSpPr txBox="1"/>
          <p:nvPr userDrawn="1"/>
        </p:nvSpPr>
        <p:spPr>
          <a:xfrm>
            <a:off x="630987" y="6237312"/>
            <a:ext cx="398814" cy="239540"/>
          </a:xfrm>
          <a:prstGeom prst="rect">
            <a:avLst/>
          </a:prstGeom>
          <a:noFill/>
        </p:spPr>
        <p:txBody>
          <a:bodyPr wrap="square" lIns="91159" tIns="45577" rIns="91159" bIns="45577" rtlCol="0">
            <a:spAutoFit/>
          </a:bodyPr>
          <a:lstStyle/>
          <a:p>
            <a:pPr defTabSz="911613"/>
            <a:r>
              <a:rPr lang="fr-FR" sz="900" dirty="0">
                <a:solidFill>
                  <a:srgbClr val="B2AEA8">
                    <a:lumMod val="75000"/>
                  </a:srgbClr>
                </a:solidFill>
                <a:cs typeface="Arial" pitchFamily="34" charset="0"/>
              </a:rPr>
              <a:t>Tel:</a:t>
            </a:r>
          </a:p>
        </p:txBody>
      </p:sp>
      <p:sp>
        <p:nvSpPr>
          <p:cNvPr id="62" name="ZoneTexte 61"/>
          <p:cNvSpPr txBox="1"/>
          <p:nvPr userDrawn="1"/>
        </p:nvSpPr>
        <p:spPr>
          <a:xfrm>
            <a:off x="630987" y="6375819"/>
            <a:ext cx="398814" cy="382870"/>
          </a:xfrm>
          <a:prstGeom prst="rect">
            <a:avLst/>
          </a:prstGeom>
          <a:noFill/>
        </p:spPr>
        <p:txBody>
          <a:bodyPr wrap="square" lIns="91159" tIns="45577" rIns="91159" bIns="45577" rtlCol="0">
            <a:spAutoFit/>
          </a:bodyPr>
          <a:lstStyle/>
          <a:p>
            <a:pPr defTabSz="911613"/>
            <a:r>
              <a:rPr lang="fr-FR" sz="900" dirty="0">
                <a:solidFill>
                  <a:srgbClr val="B2AEA8">
                    <a:lumMod val="75000"/>
                  </a:srgbClr>
                </a:solidFill>
                <a:cs typeface="Arial" pitchFamily="34" charset="0"/>
              </a:rPr>
              <a:t>Mail: </a:t>
            </a:r>
          </a:p>
        </p:txBody>
      </p:sp>
      <p:cxnSp>
        <p:nvCxnSpPr>
          <p:cNvPr id="63" name="Connecteur droit 62"/>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4" name="Espace réservé du texte 23"/>
          <p:cNvSpPr>
            <a:spLocks noGrp="1"/>
          </p:cNvSpPr>
          <p:nvPr>
            <p:ph type="body" sz="quarter" idx="16" hasCustomPrompt="1"/>
          </p:nvPr>
        </p:nvSpPr>
        <p:spPr>
          <a:xfrm>
            <a:off x="3242404" y="5805264"/>
            <a:ext cx="1529037" cy="221762"/>
          </a:xfrm>
          <a:prstGeom prst="rect">
            <a:avLst/>
          </a:prstGeom>
        </p:spPr>
        <p:txBody>
          <a:bodyPr wrap="none" lIns="91159" tIns="45577" rIns="91159" bIns="45577"/>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5" name="Espace réservé du texte 23"/>
          <p:cNvSpPr>
            <a:spLocks noGrp="1"/>
          </p:cNvSpPr>
          <p:nvPr>
            <p:ph type="body" sz="quarter" idx="17" hasCustomPrompt="1"/>
          </p:nvPr>
        </p:nvSpPr>
        <p:spPr>
          <a:xfrm>
            <a:off x="3242404" y="6032609"/>
            <a:ext cx="1529037" cy="210477"/>
          </a:xfrm>
          <a:prstGeom prst="rect">
            <a:avLst/>
          </a:prstGeom>
        </p:spPr>
        <p:txBody>
          <a:bodyPr wrap="none" lIns="91159" tIns="45577" rIns="91159" bIns="45577"/>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6" name="Espace réservé du texte 23"/>
          <p:cNvSpPr>
            <a:spLocks noGrp="1"/>
          </p:cNvSpPr>
          <p:nvPr>
            <p:ph type="body" sz="quarter" idx="18" hasCustomPrompt="1"/>
          </p:nvPr>
        </p:nvSpPr>
        <p:spPr>
          <a:xfrm>
            <a:off x="3574717" y="6243086"/>
            <a:ext cx="1728444" cy="184665"/>
          </a:xfrm>
          <a:prstGeom prst="rect">
            <a:avLst/>
          </a:prstGeom>
        </p:spPr>
        <p:txBody>
          <a:bodyPr wrap="none" lIns="0" tIns="45577" rIns="0" bIns="4557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7" name="Espace réservé du texte 23"/>
          <p:cNvSpPr>
            <a:spLocks noGrp="1"/>
          </p:cNvSpPr>
          <p:nvPr>
            <p:ph type="body" sz="quarter" idx="19" hasCustomPrompt="1"/>
          </p:nvPr>
        </p:nvSpPr>
        <p:spPr>
          <a:xfrm>
            <a:off x="3574968" y="6427717"/>
            <a:ext cx="1728192" cy="184666"/>
          </a:xfrm>
          <a:prstGeom prst="rect">
            <a:avLst/>
          </a:prstGeom>
        </p:spPr>
        <p:txBody>
          <a:bodyPr wrap="none" lIns="0" tIns="0" rIns="0" bIns="4557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8" name="Connecteur droit 67"/>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9" name="ZoneTexte 68"/>
          <p:cNvSpPr txBox="1"/>
          <p:nvPr userDrawn="1"/>
        </p:nvSpPr>
        <p:spPr>
          <a:xfrm>
            <a:off x="3242621" y="6243050"/>
            <a:ext cx="398814" cy="239540"/>
          </a:xfrm>
          <a:prstGeom prst="rect">
            <a:avLst/>
          </a:prstGeom>
          <a:noFill/>
        </p:spPr>
        <p:txBody>
          <a:bodyPr wrap="square" lIns="91159" tIns="45577" rIns="91159" bIns="45577" rtlCol="0">
            <a:spAutoFit/>
          </a:bodyPr>
          <a:lstStyle/>
          <a:p>
            <a:pPr defTabSz="911613"/>
            <a:r>
              <a:rPr lang="fr-FR" sz="900" dirty="0">
                <a:solidFill>
                  <a:srgbClr val="B2AEA8">
                    <a:lumMod val="75000"/>
                  </a:srgbClr>
                </a:solidFill>
                <a:cs typeface="Arial" pitchFamily="34" charset="0"/>
              </a:rPr>
              <a:t>Tel:</a:t>
            </a:r>
          </a:p>
        </p:txBody>
      </p:sp>
      <p:sp>
        <p:nvSpPr>
          <p:cNvPr id="70" name="ZoneTexte 69"/>
          <p:cNvSpPr txBox="1"/>
          <p:nvPr userDrawn="1"/>
        </p:nvSpPr>
        <p:spPr>
          <a:xfrm>
            <a:off x="3242621" y="6381557"/>
            <a:ext cx="398814" cy="382870"/>
          </a:xfrm>
          <a:prstGeom prst="rect">
            <a:avLst/>
          </a:prstGeom>
          <a:noFill/>
        </p:spPr>
        <p:txBody>
          <a:bodyPr wrap="square" lIns="91159" tIns="45577" rIns="91159" bIns="45577" rtlCol="0">
            <a:spAutoFit/>
          </a:bodyPr>
          <a:lstStyle/>
          <a:p>
            <a:pPr defTabSz="911613"/>
            <a:r>
              <a:rPr lang="fr-FR" sz="900" dirty="0">
                <a:solidFill>
                  <a:srgbClr val="B2AEA8">
                    <a:lumMod val="75000"/>
                  </a:srgbClr>
                </a:solidFill>
                <a:cs typeface="Arial" pitchFamily="34" charset="0"/>
              </a:rPr>
              <a:t>Mail: </a:t>
            </a:r>
          </a:p>
        </p:txBody>
      </p:sp>
      <p:sp>
        <p:nvSpPr>
          <p:cNvPr id="42" name="Espace réservé du texte 19"/>
          <p:cNvSpPr>
            <a:spLocks noGrp="1"/>
          </p:cNvSpPr>
          <p:nvPr>
            <p:ph type="body" sz="quarter" idx="10" hasCustomPrompt="1"/>
          </p:nvPr>
        </p:nvSpPr>
        <p:spPr>
          <a:xfrm>
            <a:off x="1346301" y="3789041"/>
            <a:ext cx="6314341" cy="504056"/>
          </a:xfrm>
          <a:prstGeom prst="rect">
            <a:avLst/>
          </a:prstGeom>
        </p:spPr>
        <p:txBody>
          <a:bodyPr lIns="91159" tIns="45577" rIns="91159" bIns="45577"/>
          <a:lstStyle>
            <a:lvl1pPr marL="0" indent="0" algn="ctr">
              <a:buNone/>
              <a:defRPr lang="fr-FR" sz="2300" kern="1200" dirty="0" smtClean="0">
                <a:solidFill>
                  <a:schemeClr val="bg2">
                    <a:lumMod val="75000"/>
                  </a:schemeClr>
                </a:solidFill>
                <a:latin typeface="+mj-lt"/>
                <a:ea typeface="+mj-ea"/>
                <a:cs typeface="+mj-cs"/>
              </a:defRPr>
            </a:lvl1pPr>
            <a:lvl2pPr marL="455807" indent="0">
              <a:buNone/>
              <a:defRPr lang="fr-FR" sz="2300" kern="1200" dirty="0" smtClean="0">
                <a:solidFill>
                  <a:srgbClr val="B2AEA8"/>
                </a:solidFill>
                <a:latin typeface="+mj-lt"/>
                <a:ea typeface="+mj-ea"/>
                <a:cs typeface="+mj-cs"/>
              </a:defRPr>
            </a:lvl2pPr>
            <a:lvl3pPr marL="911613" indent="0">
              <a:buNone/>
              <a:defRPr lang="fr-FR" sz="2300" kern="1200" dirty="0" smtClean="0">
                <a:solidFill>
                  <a:srgbClr val="B2AEA8"/>
                </a:solidFill>
                <a:latin typeface="+mj-lt"/>
                <a:ea typeface="+mj-ea"/>
                <a:cs typeface="+mj-cs"/>
              </a:defRPr>
            </a:lvl3pPr>
            <a:lvl4pPr marL="1367421" indent="0">
              <a:buNone/>
              <a:defRPr lang="fr-FR" sz="2300" kern="1200" dirty="0" smtClean="0">
                <a:solidFill>
                  <a:srgbClr val="B2AEA8"/>
                </a:solidFill>
                <a:latin typeface="+mj-lt"/>
                <a:ea typeface="+mj-ea"/>
                <a:cs typeface="+mj-cs"/>
              </a:defRPr>
            </a:lvl4pPr>
            <a:lvl5pPr marL="1823227" indent="0">
              <a:buNone/>
              <a:defRPr lang="fr-FR" sz="23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43" name="Sous-titre 2"/>
          <p:cNvSpPr>
            <a:spLocks noGrp="1"/>
          </p:cNvSpPr>
          <p:nvPr>
            <p:ph type="subTitle" idx="1" hasCustomPrompt="1"/>
          </p:nvPr>
        </p:nvSpPr>
        <p:spPr>
          <a:xfrm>
            <a:off x="3307031" y="4509156"/>
            <a:ext cx="2392881" cy="381869"/>
          </a:xfrm>
          <a:prstGeom prst="rect">
            <a:avLst/>
          </a:prstGeom>
        </p:spPr>
        <p:txBody>
          <a:bodyPr lIns="91159" tIns="45577" rIns="91159" bIns="45577"/>
          <a:lstStyle>
            <a:lvl1pPr marL="0" indent="0" algn="ctr">
              <a:buNone/>
              <a:defRPr lang="fr-FR" sz="1500" kern="1200" dirty="0">
                <a:solidFill>
                  <a:schemeClr val="bg2">
                    <a:lumMod val="75000"/>
                  </a:schemeClr>
                </a:solidFill>
                <a:latin typeface="+mn-lt"/>
                <a:ea typeface="+mn-ea"/>
                <a:cs typeface="+mn-cs"/>
              </a:defRPr>
            </a:lvl1pPr>
            <a:lvl2pPr marL="455807" indent="0" algn="ctr">
              <a:buNone/>
              <a:defRPr>
                <a:solidFill>
                  <a:schemeClr val="tx1">
                    <a:tint val="75000"/>
                  </a:schemeClr>
                </a:solidFill>
              </a:defRPr>
            </a:lvl2pPr>
            <a:lvl3pPr marL="911613" indent="0" algn="ctr">
              <a:buNone/>
              <a:defRPr>
                <a:solidFill>
                  <a:schemeClr val="tx1">
                    <a:tint val="75000"/>
                  </a:schemeClr>
                </a:solidFill>
              </a:defRPr>
            </a:lvl3pPr>
            <a:lvl4pPr marL="1367421" indent="0" algn="ctr">
              <a:buNone/>
              <a:defRPr>
                <a:solidFill>
                  <a:schemeClr val="tx1">
                    <a:tint val="75000"/>
                  </a:schemeClr>
                </a:solidFill>
              </a:defRPr>
            </a:lvl4pPr>
            <a:lvl5pPr marL="1823227" indent="0" algn="ctr">
              <a:buNone/>
              <a:defRPr>
                <a:solidFill>
                  <a:schemeClr val="tx1">
                    <a:tint val="75000"/>
                  </a:schemeClr>
                </a:solidFill>
              </a:defRPr>
            </a:lvl5pPr>
            <a:lvl6pPr marL="2279036" indent="0" algn="ctr">
              <a:buNone/>
              <a:defRPr>
                <a:solidFill>
                  <a:schemeClr val="tx1">
                    <a:tint val="75000"/>
                  </a:schemeClr>
                </a:solidFill>
              </a:defRPr>
            </a:lvl6pPr>
            <a:lvl7pPr marL="2734842" indent="0" algn="ctr">
              <a:buNone/>
              <a:defRPr>
                <a:solidFill>
                  <a:schemeClr val="tx1">
                    <a:tint val="75000"/>
                  </a:schemeClr>
                </a:solidFill>
              </a:defRPr>
            </a:lvl7pPr>
            <a:lvl8pPr marL="3190650" indent="0" algn="ctr">
              <a:buNone/>
              <a:defRPr>
                <a:solidFill>
                  <a:schemeClr val="tx1">
                    <a:tint val="75000"/>
                  </a:schemeClr>
                </a:solidFill>
              </a:defRPr>
            </a:lvl8pPr>
            <a:lvl9pPr marL="3646453"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4" name="Groupe 43"/>
          <p:cNvGrpSpPr/>
          <p:nvPr userDrawn="1"/>
        </p:nvGrpSpPr>
        <p:grpSpPr>
          <a:xfrm>
            <a:off x="4286595" y="4858194"/>
            <a:ext cx="433758" cy="32790"/>
            <a:chOff x="4259569" y="3915971"/>
            <a:chExt cx="469905" cy="32790"/>
          </a:xfrm>
        </p:grpSpPr>
        <p:cxnSp>
          <p:nvCxnSpPr>
            <p:cNvPr id="45" name="Connecteur droit 44"/>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134997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First Page - 2 Titles - 3 Contacts">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09" y="2681487"/>
            <a:ext cx="7174523" cy="747514"/>
          </a:xfrm>
          <a:prstGeom prst="rect">
            <a:avLst/>
          </a:prstGeom>
        </p:spPr>
        <p:txBody>
          <a:bodyPr lIns="91159" tIns="45577" rIns="91159" bIns="45577"/>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55" y="-363033"/>
            <a:ext cx="4095851" cy="2495909"/>
          </a:xfrm>
          <a:prstGeom prst="rect">
            <a:avLst/>
          </a:prstGeom>
        </p:spPr>
      </p:pic>
      <p:sp>
        <p:nvSpPr>
          <p:cNvPr id="14" name="Espace réservé pour une image  21"/>
          <p:cNvSpPr>
            <a:spLocks noGrp="1"/>
          </p:cNvSpPr>
          <p:nvPr>
            <p:ph type="pic" sz="quarter" idx="11" hasCustomPrompt="1"/>
          </p:nvPr>
        </p:nvSpPr>
        <p:spPr>
          <a:xfrm>
            <a:off x="6147925" y="476672"/>
            <a:ext cx="2279291" cy="648072"/>
          </a:xfrm>
          <a:prstGeom prst="rect">
            <a:avLst/>
          </a:prstGeom>
        </p:spPr>
        <p:txBody>
          <a:bodyPr lIns="91159" tIns="45577" rIns="91159" bIns="45577"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46" name="Image 45"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55" y="-363033"/>
            <a:ext cx="4095851" cy="2495909"/>
          </a:xfrm>
          <a:prstGeom prst="rect">
            <a:avLst/>
          </a:prstGeom>
        </p:spPr>
      </p:pic>
      <p:cxnSp>
        <p:nvCxnSpPr>
          <p:cNvPr id="69" name="Connecteur droit 68"/>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70" name="Espace réservé du texte 23"/>
          <p:cNvSpPr>
            <a:spLocks noGrp="1"/>
          </p:cNvSpPr>
          <p:nvPr>
            <p:ph type="body" sz="quarter" idx="12" hasCustomPrompt="1"/>
          </p:nvPr>
        </p:nvSpPr>
        <p:spPr>
          <a:xfrm>
            <a:off x="630767" y="5799526"/>
            <a:ext cx="1529037" cy="221762"/>
          </a:xfrm>
          <a:prstGeom prst="rect">
            <a:avLst/>
          </a:prstGeom>
        </p:spPr>
        <p:txBody>
          <a:bodyPr wrap="none" lIns="91159" tIns="45577" rIns="91159" bIns="45577"/>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1" name="Espace réservé du texte 23"/>
          <p:cNvSpPr>
            <a:spLocks noGrp="1"/>
          </p:cNvSpPr>
          <p:nvPr>
            <p:ph type="body" sz="quarter" idx="13" hasCustomPrompt="1"/>
          </p:nvPr>
        </p:nvSpPr>
        <p:spPr>
          <a:xfrm>
            <a:off x="630767" y="6026869"/>
            <a:ext cx="1529037" cy="210477"/>
          </a:xfrm>
          <a:prstGeom prst="rect">
            <a:avLst/>
          </a:prstGeom>
        </p:spPr>
        <p:txBody>
          <a:bodyPr wrap="none" lIns="91159" tIns="45577" rIns="91159" bIns="45577"/>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2" name="Espace réservé du texte 23"/>
          <p:cNvSpPr>
            <a:spLocks noGrp="1"/>
          </p:cNvSpPr>
          <p:nvPr>
            <p:ph type="body" sz="quarter" idx="14" hasCustomPrompt="1"/>
          </p:nvPr>
        </p:nvSpPr>
        <p:spPr>
          <a:xfrm>
            <a:off x="963087" y="6237354"/>
            <a:ext cx="1728444" cy="184665"/>
          </a:xfrm>
          <a:prstGeom prst="rect">
            <a:avLst/>
          </a:prstGeom>
        </p:spPr>
        <p:txBody>
          <a:bodyPr wrap="none" lIns="0" tIns="45577" rIns="0" bIns="4557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3"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57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4" name="Connecteur droit 73"/>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5" name="ZoneTexte 74"/>
          <p:cNvSpPr txBox="1"/>
          <p:nvPr userDrawn="1"/>
        </p:nvSpPr>
        <p:spPr>
          <a:xfrm>
            <a:off x="630987" y="6237312"/>
            <a:ext cx="398814" cy="239540"/>
          </a:xfrm>
          <a:prstGeom prst="rect">
            <a:avLst/>
          </a:prstGeom>
          <a:noFill/>
        </p:spPr>
        <p:txBody>
          <a:bodyPr wrap="square" lIns="91159" tIns="45577" rIns="91159" bIns="45577" rtlCol="0">
            <a:spAutoFit/>
          </a:bodyPr>
          <a:lstStyle/>
          <a:p>
            <a:pPr defTabSz="911613"/>
            <a:r>
              <a:rPr lang="fr-FR" sz="900" dirty="0">
                <a:solidFill>
                  <a:srgbClr val="B2AEA8">
                    <a:lumMod val="75000"/>
                  </a:srgbClr>
                </a:solidFill>
                <a:cs typeface="Arial" pitchFamily="34" charset="0"/>
              </a:rPr>
              <a:t>Tel:</a:t>
            </a:r>
          </a:p>
        </p:txBody>
      </p:sp>
      <p:sp>
        <p:nvSpPr>
          <p:cNvPr id="76" name="ZoneTexte 75"/>
          <p:cNvSpPr txBox="1"/>
          <p:nvPr userDrawn="1"/>
        </p:nvSpPr>
        <p:spPr>
          <a:xfrm>
            <a:off x="630987" y="6375819"/>
            <a:ext cx="398814" cy="382870"/>
          </a:xfrm>
          <a:prstGeom prst="rect">
            <a:avLst/>
          </a:prstGeom>
          <a:noFill/>
        </p:spPr>
        <p:txBody>
          <a:bodyPr wrap="square" lIns="91159" tIns="45577" rIns="91159" bIns="45577" rtlCol="0">
            <a:spAutoFit/>
          </a:bodyPr>
          <a:lstStyle/>
          <a:p>
            <a:pPr defTabSz="911613"/>
            <a:r>
              <a:rPr lang="fr-FR" sz="900" dirty="0">
                <a:solidFill>
                  <a:srgbClr val="B2AEA8">
                    <a:lumMod val="75000"/>
                  </a:srgbClr>
                </a:solidFill>
                <a:cs typeface="Arial" pitchFamily="34" charset="0"/>
              </a:rPr>
              <a:t>Mail: </a:t>
            </a:r>
          </a:p>
        </p:txBody>
      </p:sp>
      <p:cxnSp>
        <p:nvCxnSpPr>
          <p:cNvPr id="77" name="Connecteur droit 76"/>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78" name="Espace réservé du texte 23"/>
          <p:cNvSpPr>
            <a:spLocks noGrp="1"/>
          </p:cNvSpPr>
          <p:nvPr>
            <p:ph type="body" sz="quarter" idx="16" hasCustomPrompt="1"/>
          </p:nvPr>
        </p:nvSpPr>
        <p:spPr>
          <a:xfrm>
            <a:off x="3242404" y="5805264"/>
            <a:ext cx="1529037" cy="221762"/>
          </a:xfrm>
          <a:prstGeom prst="rect">
            <a:avLst/>
          </a:prstGeom>
        </p:spPr>
        <p:txBody>
          <a:bodyPr wrap="none" lIns="91159" tIns="45577" rIns="91159" bIns="45577"/>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9" name="Espace réservé du texte 23"/>
          <p:cNvSpPr>
            <a:spLocks noGrp="1"/>
          </p:cNvSpPr>
          <p:nvPr>
            <p:ph type="body" sz="quarter" idx="17" hasCustomPrompt="1"/>
          </p:nvPr>
        </p:nvSpPr>
        <p:spPr>
          <a:xfrm>
            <a:off x="3242404" y="6032609"/>
            <a:ext cx="1529037" cy="210477"/>
          </a:xfrm>
          <a:prstGeom prst="rect">
            <a:avLst/>
          </a:prstGeom>
        </p:spPr>
        <p:txBody>
          <a:bodyPr wrap="none" lIns="91159" tIns="45577" rIns="91159" bIns="45577"/>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80" name="Espace réservé du texte 23"/>
          <p:cNvSpPr>
            <a:spLocks noGrp="1"/>
          </p:cNvSpPr>
          <p:nvPr>
            <p:ph type="body" sz="quarter" idx="18" hasCustomPrompt="1"/>
          </p:nvPr>
        </p:nvSpPr>
        <p:spPr>
          <a:xfrm>
            <a:off x="3574717" y="6243086"/>
            <a:ext cx="1728444" cy="184665"/>
          </a:xfrm>
          <a:prstGeom prst="rect">
            <a:avLst/>
          </a:prstGeom>
        </p:spPr>
        <p:txBody>
          <a:bodyPr wrap="none" lIns="0" tIns="45577" rIns="0" bIns="4557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81" name="Espace réservé du texte 23"/>
          <p:cNvSpPr>
            <a:spLocks noGrp="1"/>
          </p:cNvSpPr>
          <p:nvPr>
            <p:ph type="body" sz="quarter" idx="19" hasCustomPrompt="1"/>
          </p:nvPr>
        </p:nvSpPr>
        <p:spPr>
          <a:xfrm>
            <a:off x="3574968" y="6427717"/>
            <a:ext cx="1728192" cy="184666"/>
          </a:xfrm>
          <a:prstGeom prst="rect">
            <a:avLst/>
          </a:prstGeom>
        </p:spPr>
        <p:txBody>
          <a:bodyPr wrap="none" lIns="0" tIns="0" rIns="0" bIns="4557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82" name="Connecteur droit 81"/>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3" name="ZoneTexte 82"/>
          <p:cNvSpPr txBox="1"/>
          <p:nvPr userDrawn="1"/>
        </p:nvSpPr>
        <p:spPr>
          <a:xfrm>
            <a:off x="3242621" y="6243050"/>
            <a:ext cx="398814" cy="239540"/>
          </a:xfrm>
          <a:prstGeom prst="rect">
            <a:avLst/>
          </a:prstGeom>
          <a:noFill/>
        </p:spPr>
        <p:txBody>
          <a:bodyPr wrap="square" lIns="91159" tIns="45577" rIns="91159" bIns="45577" rtlCol="0">
            <a:spAutoFit/>
          </a:bodyPr>
          <a:lstStyle/>
          <a:p>
            <a:pPr defTabSz="911613"/>
            <a:r>
              <a:rPr lang="fr-FR" sz="900" dirty="0">
                <a:solidFill>
                  <a:srgbClr val="B2AEA8">
                    <a:lumMod val="75000"/>
                  </a:srgbClr>
                </a:solidFill>
                <a:cs typeface="Arial" pitchFamily="34" charset="0"/>
              </a:rPr>
              <a:t>Tel:</a:t>
            </a:r>
          </a:p>
        </p:txBody>
      </p:sp>
      <p:sp>
        <p:nvSpPr>
          <p:cNvPr id="84" name="ZoneTexte 83"/>
          <p:cNvSpPr txBox="1"/>
          <p:nvPr userDrawn="1"/>
        </p:nvSpPr>
        <p:spPr>
          <a:xfrm>
            <a:off x="3242621" y="6381557"/>
            <a:ext cx="398814" cy="382870"/>
          </a:xfrm>
          <a:prstGeom prst="rect">
            <a:avLst/>
          </a:prstGeom>
          <a:noFill/>
        </p:spPr>
        <p:txBody>
          <a:bodyPr wrap="square" lIns="91159" tIns="45577" rIns="91159" bIns="45577" rtlCol="0">
            <a:spAutoFit/>
          </a:bodyPr>
          <a:lstStyle/>
          <a:p>
            <a:pPr defTabSz="911613"/>
            <a:r>
              <a:rPr lang="fr-FR" sz="900" dirty="0">
                <a:solidFill>
                  <a:srgbClr val="B2AEA8">
                    <a:lumMod val="75000"/>
                  </a:srgbClr>
                </a:solidFill>
                <a:cs typeface="Arial" pitchFamily="34" charset="0"/>
              </a:rPr>
              <a:t>Mail: </a:t>
            </a:r>
          </a:p>
        </p:txBody>
      </p:sp>
      <p:cxnSp>
        <p:nvCxnSpPr>
          <p:cNvPr id="85" name="Connecteur droit 84"/>
          <p:cNvCxnSpPr/>
          <p:nvPr userDrawn="1"/>
        </p:nvCxnSpPr>
        <p:spPr>
          <a:xfrm>
            <a:off x="5804886"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86" name="Espace réservé du texte 23"/>
          <p:cNvSpPr>
            <a:spLocks noGrp="1"/>
          </p:cNvSpPr>
          <p:nvPr>
            <p:ph type="body" sz="quarter" idx="20" hasCustomPrompt="1"/>
          </p:nvPr>
        </p:nvSpPr>
        <p:spPr>
          <a:xfrm>
            <a:off x="5871137" y="5805264"/>
            <a:ext cx="1529037" cy="221762"/>
          </a:xfrm>
          <a:prstGeom prst="rect">
            <a:avLst/>
          </a:prstGeom>
        </p:spPr>
        <p:txBody>
          <a:bodyPr wrap="none" lIns="91159" tIns="45577" rIns="91159" bIns="45577"/>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87" name="Espace réservé du texte 23"/>
          <p:cNvSpPr>
            <a:spLocks noGrp="1"/>
          </p:cNvSpPr>
          <p:nvPr>
            <p:ph type="body" sz="quarter" idx="21" hasCustomPrompt="1"/>
          </p:nvPr>
        </p:nvSpPr>
        <p:spPr>
          <a:xfrm>
            <a:off x="5871137" y="6032609"/>
            <a:ext cx="1529037" cy="210477"/>
          </a:xfrm>
          <a:prstGeom prst="rect">
            <a:avLst/>
          </a:prstGeom>
        </p:spPr>
        <p:txBody>
          <a:bodyPr wrap="none" lIns="91159" tIns="45577" rIns="91159" bIns="45577"/>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88" name="Espace réservé du texte 23"/>
          <p:cNvSpPr>
            <a:spLocks noGrp="1"/>
          </p:cNvSpPr>
          <p:nvPr>
            <p:ph type="body" sz="quarter" idx="22" hasCustomPrompt="1"/>
          </p:nvPr>
        </p:nvSpPr>
        <p:spPr>
          <a:xfrm>
            <a:off x="6203452" y="6243086"/>
            <a:ext cx="1728444" cy="184665"/>
          </a:xfrm>
          <a:prstGeom prst="rect">
            <a:avLst/>
          </a:prstGeom>
        </p:spPr>
        <p:txBody>
          <a:bodyPr wrap="none" lIns="0" tIns="45577" rIns="0" bIns="4557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89" name="Espace réservé du texte 23"/>
          <p:cNvSpPr>
            <a:spLocks noGrp="1"/>
          </p:cNvSpPr>
          <p:nvPr>
            <p:ph type="body" sz="quarter" idx="23" hasCustomPrompt="1"/>
          </p:nvPr>
        </p:nvSpPr>
        <p:spPr>
          <a:xfrm>
            <a:off x="6203701" y="6427717"/>
            <a:ext cx="1728192" cy="184666"/>
          </a:xfrm>
          <a:prstGeom prst="rect">
            <a:avLst/>
          </a:prstGeom>
        </p:spPr>
        <p:txBody>
          <a:bodyPr wrap="none" lIns="0" tIns="0" rIns="0" bIns="4557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90" name="Connecteur droit 89"/>
          <p:cNvCxnSpPr/>
          <p:nvPr userDrawn="1"/>
        </p:nvCxnSpPr>
        <p:spPr>
          <a:xfrm>
            <a:off x="5804886"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1" name="ZoneTexte 90"/>
          <p:cNvSpPr txBox="1"/>
          <p:nvPr userDrawn="1"/>
        </p:nvSpPr>
        <p:spPr>
          <a:xfrm>
            <a:off x="5871356" y="6243050"/>
            <a:ext cx="398814" cy="239540"/>
          </a:xfrm>
          <a:prstGeom prst="rect">
            <a:avLst/>
          </a:prstGeom>
          <a:noFill/>
        </p:spPr>
        <p:txBody>
          <a:bodyPr wrap="square" lIns="91159" tIns="45577" rIns="91159" bIns="45577" rtlCol="0">
            <a:spAutoFit/>
          </a:bodyPr>
          <a:lstStyle/>
          <a:p>
            <a:pPr defTabSz="911613"/>
            <a:r>
              <a:rPr lang="fr-FR" sz="900" dirty="0">
                <a:solidFill>
                  <a:srgbClr val="B2AEA8">
                    <a:lumMod val="75000"/>
                  </a:srgbClr>
                </a:solidFill>
                <a:cs typeface="Arial" pitchFamily="34" charset="0"/>
              </a:rPr>
              <a:t>Tel:</a:t>
            </a:r>
          </a:p>
        </p:txBody>
      </p:sp>
      <p:sp>
        <p:nvSpPr>
          <p:cNvPr id="92" name="ZoneTexte 91"/>
          <p:cNvSpPr txBox="1"/>
          <p:nvPr userDrawn="1"/>
        </p:nvSpPr>
        <p:spPr>
          <a:xfrm>
            <a:off x="5871356" y="6381557"/>
            <a:ext cx="398814" cy="382870"/>
          </a:xfrm>
          <a:prstGeom prst="rect">
            <a:avLst/>
          </a:prstGeom>
          <a:noFill/>
        </p:spPr>
        <p:txBody>
          <a:bodyPr wrap="square" lIns="91159" tIns="45577" rIns="91159" bIns="45577" rtlCol="0">
            <a:spAutoFit/>
          </a:bodyPr>
          <a:lstStyle/>
          <a:p>
            <a:pPr defTabSz="911613"/>
            <a:r>
              <a:rPr lang="fr-FR" sz="900" dirty="0">
                <a:solidFill>
                  <a:srgbClr val="B2AEA8">
                    <a:lumMod val="75000"/>
                  </a:srgbClr>
                </a:solidFill>
                <a:cs typeface="Arial" pitchFamily="34" charset="0"/>
              </a:rPr>
              <a:t>Mail: </a:t>
            </a:r>
          </a:p>
        </p:txBody>
      </p:sp>
      <p:sp>
        <p:nvSpPr>
          <p:cNvPr id="37" name="Espace réservé du texte 19"/>
          <p:cNvSpPr>
            <a:spLocks noGrp="1"/>
          </p:cNvSpPr>
          <p:nvPr>
            <p:ph type="body" sz="quarter" idx="10" hasCustomPrompt="1"/>
          </p:nvPr>
        </p:nvSpPr>
        <p:spPr>
          <a:xfrm>
            <a:off x="1346301" y="3789041"/>
            <a:ext cx="6314341" cy="504056"/>
          </a:xfrm>
          <a:prstGeom prst="rect">
            <a:avLst/>
          </a:prstGeom>
        </p:spPr>
        <p:txBody>
          <a:bodyPr lIns="91159" tIns="45577" rIns="91159" bIns="45577"/>
          <a:lstStyle>
            <a:lvl1pPr marL="0" indent="0" algn="ctr">
              <a:buNone/>
              <a:defRPr lang="fr-FR" sz="2300" kern="1200" dirty="0" smtClean="0">
                <a:solidFill>
                  <a:schemeClr val="bg2">
                    <a:lumMod val="75000"/>
                  </a:schemeClr>
                </a:solidFill>
                <a:latin typeface="+mj-lt"/>
                <a:ea typeface="+mj-ea"/>
                <a:cs typeface="+mj-cs"/>
              </a:defRPr>
            </a:lvl1pPr>
            <a:lvl2pPr marL="455807" indent="0">
              <a:buNone/>
              <a:defRPr lang="fr-FR" sz="2300" kern="1200" dirty="0" smtClean="0">
                <a:solidFill>
                  <a:srgbClr val="B2AEA8"/>
                </a:solidFill>
                <a:latin typeface="+mj-lt"/>
                <a:ea typeface="+mj-ea"/>
                <a:cs typeface="+mj-cs"/>
              </a:defRPr>
            </a:lvl2pPr>
            <a:lvl3pPr marL="911613" indent="0">
              <a:buNone/>
              <a:defRPr lang="fr-FR" sz="2300" kern="1200" dirty="0" smtClean="0">
                <a:solidFill>
                  <a:srgbClr val="B2AEA8"/>
                </a:solidFill>
                <a:latin typeface="+mj-lt"/>
                <a:ea typeface="+mj-ea"/>
                <a:cs typeface="+mj-cs"/>
              </a:defRPr>
            </a:lvl3pPr>
            <a:lvl4pPr marL="1367421" indent="0">
              <a:buNone/>
              <a:defRPr lang="fr-FR" sz="2300" kern="1200" dirty="0" smtClean="0">
                <a:solidFill>
                  <a:srgbClr val="B2AEA8"/>
                </a:solidFill>
                <a:latin typeface="+mj-lt"/>
                <a:ea typeface="+mj-ea"/>
                <a:cs typeface="+mj-cs"/>
              </a:defRPr>
            </a:lvl4pPr>
            <a:lvl5pPr marL="1823227" indent="0">
              <a:buNone/>
              <a:defRPr lang="fr-FR" sz="23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44" name="Sous-titre 2"/>
          <p:cNvSpPr>
            <a:spLocks noGrp="1"/>
          </p:cNvSpPr>
          <p:nvPr>
            <p:ph type="subTitle" idx="1" hasCustomPrompt="1"/>
          </p:nvPr>
        </p:nvSpPr>
        <p:spPr>
          <a:xfrm>
            <a:off x="3307031" y="4509156"/>
            <a:ext cx="2392881" cy="381869"/>
          </a:xfrm>
          <a:prstGeom prst="rect">
            <a:avLst/>
          </a:prstGeom>
        </p:spPr>
        <p:txBody>
          <a:bodyPr lIns="91159" tIns="45577" rIns="91159" bIns="45577"/>
          <a:lstStyle>
            <a:lvl1pPr marL="0" indent="0" algn="ctr">
              <a:buNone/>
              <a:defRPr lang="fr-FR" sz="1500" kern="1200" dirty="0">
                <a:solidFill>
                  <a:schemeClr val="bg2">
                    <a:lumMod val="75000"/>
                  </a:schemeClr>
                </a:solidFill>
                <a:latin typeface="+mn-lt"/>
                <a:ea typeface="+mn-ea"/>
                <a:cs typeface="+mn-cs"/>
              </a:defRPr>
            </a:lvl1pPr>
            <a:lvl2pPr marL="455807" indent="0" algn="ctr">
              <a:buNone/>
              <a:defRPr>
                <a:solidFill>
                  <a:schemeClr val="tx1">
                    <a:tint val="75000"/>
                  </a:schemeClr>
                </a:solidFill>
              </a:defRPr>
            </a:lvl2pPr>
            <a:lvl3pPr marL="911613" indent="0" algn="ctr">
              <a:buNone/>
              <a:defRPr>
                <a:solidFill>
                  <a:schemeClr val="tx1">
                    <a:tint val="75000"/>
                  </a:schemeClr>
                </a:solidFill>
              </a:defRPr>
            </a:lvl3pPr>
            <a:lvl4pPr marL="1367421" indent="0" algn="ctr">
              <a:buNone/>
              <a:defRPr>
                <a:solidFill>
                  <a:schemeClr val="tx1">
                    <a:tint val="75000"/>
                  </a:schemeClr>
                </a:solidFill>
              </a:defRPr>
            </a:lvl4pPr>
            <a:lvl5pPr marL="1823227" indent="0" algn="ctr">
              <a:buNone/>
              <a:defRPr>
                <a:solidFill>
                  <a:schemeClr val="tx1">
                    <a:tint val="75000"/>
                  </a:schemeClr>
                </a:solidFill>
              </a:defRPr>
            </a:lvl5pPr>
            <a:lvl6pPr marL="2279036" indent="0" algn="ctr">
              <a:buNone/>
              <a:defRPr>
                <a:solidFill>
                  <a:schemeClr val="tx1">
                    <a:tint val="75000"/>
                  </a:schemeClr>
                </a:solidFill>
              </a:defRPr>
            </a:lvl6pPr>
            <a:lvl7pPr marL="2734842" indent="0" algn="ctr">
              <a:buNone/>
              <a:defRPr>
                <a:solidFill>
                  <a:schemeClr val="tx1">
                    <a:tint val="75000"/>
                  </a:schemeClr>
                </a:solidFill>
              </a:defRPr>
            </a:lvl7pPr>
            <a:lvl8pPr marL="3190650" indent="0" algn="ctr">
              <a:buNone/>
              <a:defRPr>
                <a:solidFill>
                  <a:schemeClr val="tx1">
                    <a:tint val="75000"/>
                  </a:schemeClr>
                </a:solidFill>
              </a:defRPr>
            </a:lvl8pPr>
            <a:lvl9pPr marL="3646453"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5" name="Groupe 44"/>
          <p:cNvGrpSpPr/>
          <p:nvPr userDrawn="1"/>
        </p:nvGrpSpPr>
        <p:grpSpPr>
          <a:xfrm>
            <a:off x="4286595" y="4858194"/>
            <a:ext cx="433758" cy="32790"/>
            <a:chOff x="4259569" y="3915971"/>
            <a:chExt cx="469905" cy="32790"/>
          </a:xfrm>
        </p:grpSpPr>
        <p:cxnSp>
          <p:nvCxnSpPr>
            <p:cNvPr id="47" name="Connecteur droit 46"/>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519680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First Page - 2 Titles - No Contact">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09" y="2681487"/>
            <a:ext cx="7174523" cy="747514"/>
          </a:xfrm>
          <a:prstGeom prst="rect">
            <a:avLst/>
          </a:prstGeom>
        </p:spPr>
        <p:txBody>
          <a:bodyPr lIns="91159" tIns="45577" rIns="91159" bIns="45577"/>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55" y="-363033"/>
            <a:ext cx="4095851" cy="2495909"/>
          </a:xfrm>
          <a:prstGeom prst="rect">
            <a:avLst/>
          </a:prstGeom>
        </p:spPr>
      </p:pic>
      <p:sp>
        <p:nvSpPr>
          <p:cNvPr id="14" name="Espace réservé pour une image  21"/>
          <p:cNvSpPr>
            <a:spLocks noGrp="1"/>
          </p:cNvSpPr>
          <p:nvPr>
            <p:ph type="pic" sz="quarter" idx="11" hasCustomPrompt="1"/>
          </p:nvPr>
        </p:nvSpPr>
        <p:spPr>
          <a:xfrm>
            <a:off x="6147925" y="476672"/>
            <a:ext cx="2279291" cy="648072"/>
          </a:xfrm>
          <a:prstGeom prst="rect">
            <a:avLst/>
          </a:prstGeom>
        </p:spPr>
        <p:txBody>
          <a:bodyPr lIns="91159" tIns="45577" rIns="91159" bIns="45577"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12" name="Image 11"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55" y="-363033"/>
            <a:ext cx="4095851" cy="2495909"/>
          </a:xfrm>
          <a:prstGeom prst="rect">
            <a:avLst/>
          </a:prstGeom>
        </p:spPr>
      </p:pic>
      <p:sp>
        <p:nvSpPr>
          <p:cNvPr id="13" name="Espace réservé du texte 19"/>
          <p:cNvSpPr>
            <a:spLocks noGrp="1"/>
          </p:cNvSpPr>
          <p:nvPr>
            <p:ph type="body" sz="quarter" idx="10" hasCustomPrompt="1"/>
          </p:nvPr>
        </p:nvSpPr>
        <p:spPr>
          <a:xfrm>
            <a:off x="1346301" y="3789041"/>
            <a:ext cx="6314341" cy="504056"/>
          </a:xfrm>
          <a:prstGeom prst="rect">
            <a:avLst/>
          </a:prstGeom>
        </p:spPr>
        <p:txBody>
          <a:bodyPr lIns="91159" tIns="45577" rIns="91159" bIns="45577"/>
          <a:lstStyle>
            <a:lvl1pPr marL="0" indent="0" algn="ctr">
              <a:buNone/>
              <a:defRPr lang="fr-FR" sz="2300" kern="1200" dirty="0" smtClean="0">
                <a:solidFill>
                  <a:schemeClr val="bg2">
                    <a:lumMod val="75000"/>
                  </a:schemeClr>
                </a:solidFill>
                <a:latin typeface="+mj-lt"/>
                <a:ea typeface="+mj-ea"/>
                <a:cs typeface="+mj-cs"/>
              </a:defRPr>
            </a:lvl1pPr>
            <a:lvl2pPr marL="455807" indent="0">
              <a:buNone/>
              <a:defRPr lang="fr-FR" sz="2300" kern="1200" dirty="0" smtClean="0">
                <a:solidFill>
                  <a:srgbClr val="B2AEA8"/>
                </a:solidFill>
                <a:latin typeface="+mj-lt"/>
                <a:ea typeface="+mj-ea"/>
                <a:cs typeface="+mj-cs"/>
              </a:defRPr>
            </a:lvl2pPr>
            <a:lvl3pPr marL="911613" indent="0">
              <a:buNone/>
              <a:defRPr lang="fr-FR" sz="2300" kern="1200" dirty="0" smtClean="0">
                <a:solidFill>
                  <a:srgbClr val="B2AEA8"/>
                </a:solidFill>
                <a:latin typeface="+mj-lt"/>
                <a:ea typeface="+mj-ea"/>
                <a:cs typeface="+mj-cs"/>
              </a:defRPr>
            </a:lvl3pPr>
            <a:lvl4pPr marL="1367421" indent="0">
              <a:buNone/>
              <a:defRPr lang="fr-FR" sz="2300" kern="1200" dirty="0" smtClean="0">
                <a:solidFill>
                  <a:srgbClr val="B2AEA8"/>
                </a:solidFill>
                <a:latin typeface="+mj-lt"/>
                <a:ea typeface="+mj-ea"/>
                <a:cs typeface="+mj-cs"/>
              </a:defRPr>
            </a:lvl4pPr>
            <a:lvl5pPr marL="1823227" indent="0">
              <a:buNone/>
              <a:defRPr lang="fr-FR" sz="23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21" name="Sous-titre 2"/>
          <p:cNvSpPr>
            <a:spLocks noGrp="1"/>
          </p:cNvSpPr>
          <p:nvPr>
            <p:ph type="subTitle" idx="1" hasCustomPrompt="1"/>
          </p:nvPr>
        </p:nvSpPr>
        <p:spPr>
          <a:xfrm>
            <a:off x="3307031" y="4509156"/>
            <a:ext cx="2392881" cy="381869"/>
          </a:xfrm>
          <a:prstGeom prst="rect">
            <a:avLst/>
          </a:prstGeom>
        </p:spPr>
        <p:txBody>
          <a:bodyPr lIns="91159" tIns="45577" rIns="91159" bIns="45577"/>
          <a:lstStyle>
            <a:lvl1pPr marL="0" indent="0" algn="ctr">
              <a:buNone/>
              <a:defRPr lang="fr-FR" sz="1500" kern="1200" dirty="0">
                <a:solidFill>
                  <a:schemeClr val="bg2">
                    <a:lumMod val="75000"/>
                  </a:schemeClr>
                </a:solidFill>
                <a:latin typeface="+mn-lt"/>
                <a:ea typeface="+mn-ea"/>
                <a:cs typeface="+mn-cs"/>
              </a:defRPr>
            </a:lvl1pPr>
            <a:lvl2pPr marL="455807" indent="0" algn="ctr">
              <a:buNone/>
              <a:defRPr>
                <a:solidFill>
                  <a:schemeClr val="tx1">
                    <a:tint val="75000"/>
                  </a:schemeClr>
                </a:solidFill>
              </a:defRPr>
            </a:lvl2pPr>
            <a:lvl3pPr marL="911613" indent="0" algn="ctr">
              <a:buNone/>
              <a:defRPr>
                <a:solidFill>
                  <a:schemeClr val="tx1">
                    <a:tint val="75000"/>
                  </a:schemeClr>
                </a:solidFill>
              </a:defRPr>
            </a:lvl3pPr>
            <a:lvl4pPr marL="1367421" indent="0" algn="ctr">
              <a:buNone/>
              <a:defRPr>
                <a:solidFill>
                  <a:schemeClr val="tx1">
                    <a:tint val="75000"/>
                  </a:schemeClr>
                </a:solidFill>
              </a:defRPr>
            </a:lvl4pPr>
            <a:lvl5pPr marL="1823227" indent="0" algn="ctr">
              <a:buNone/>
              <a:defRPr>
                <a:solidFill>
                  <a:schemeClr val="tx1">
                    <a:tint val="75000"/>
                  </a:schemeClr>
                </a:solidFill>
              </a:defRPr>
            </a:lvl5pPr>
            <a:lvl6pPr marL="2279036" indent="0" algn="ctr">
              <a:buNone/>
              <a:defRPr>
                <a:solidFill>
                  <a:schemeClr val="tx1">
                    <a:tint val="75000"/>
                  </a:schemeClr>
                </a:solidFill>
              </a:defRPr>
            </a:lvl6pPr>
            <a:lvl7pPr marL="2734842" indent="0" algn="ctr">
              <a:buNone/>
              <a:defRPr>
                <a:solidFill>
                  <a:schemeClr val="tx1">
                    <a:tint val="75000"/>
                  </a:schemeClr>
                </a:solidFill>
              </a:defRPr>
            </a:lvl7pPr>
            <a:lvl8pPr marL="3190650" indent="0" algn="ctr">
              <a:buNone/>
              <a:defRPr>
                <a:solidFill>
                  <a:schemeClr val="tx1">
                    <a:tint val="75000"/>
                  </a:schemeClr>
                </a:solidFill>
              </a:defRPr>
            </a:lvl8pPr>
            <a:lvl9pPr marL="3646453"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22" name="Groupe 21"/>
          <p:cNvGrpSpPr/>
          <p:nvPr userDrawn="1"/>
        </p:nvGrpSpPr>
        <p:grpSpPr>
          <a:xfrm>
            <a:off x="4286595" y="4858194"/>
            <a:ext cx="433758" cy="32790"/>
            <a:chOff x="4259569" y="3915971"/>
            <a:chExt cx="469905" cy="32790"/>
          </a:xfrm>
        </p:grpSpPr>
        <p:cxnSp>
          <p:nvCxnSpPr>
            <p:cNvPr id="23" name="Connecteur droit 22"/>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5068933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Summary">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182085" y="1916832"/>
            <a:ext cx="6912768" cy="3528392"/>
          </a:xfrm>
          <a:prstGeom prst="rect">
            <a:avLst/>
          </a:prstGeom>
        </p:spPr>
        <p:txBody>
          <a:bodyPr lIns="91159" tIns="45577" rIns="91159" bIns="45577"/>
          <a:lstStyle>
            <a:lvl1pPr marL="341859" indent="-341859">
              <a:buFont typeface="+mj-lt"/>
              <a:buAutoNum type="arabicPeriod"/>
              <a:defRPr lang="fr-FR" sz="1600" kern="1200" dirty="0" smtClean="0">
                <a:solidFill>
                  <a:schemeClr val="tx2">
                    <a:lumMod val="95000"/>
                    <a:lumOff val="5000"/>
                  </a:schemeClr>
                </a:solidFill>
                <a:latin typeface="Calibri" pitchFamily="34" charset="0"/>
                <a:ea typeface="+mn-ea"/>
                <a:cs typeface="Arial" pitchFamily="34" charset="0"/>
              </a:defRPr>
            </a:lvl1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p:txBody>
      </p:sp>
      <p:cxnSp>
        <p:nvCxnSpPr>
          <p:cNvPr id="7" name="Connecteur droit 6"/>
          <p:cNvCxnSpPr/>
          <p:nvPr/>
        </p:nvCxnSpPr>
        <p:spPr>
          <a:xfrm>
            <a:off x="180256"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78777" y="958876"/>
            <a:ext cx="1777512" cy="378866"/>
          </a:xfrm>
          <a:prstGeom prst="rect">
            <a:avLst/>
          </a:prstGeom>
          <a:noFill/>
        </p:spPr>
        <p:txBody>
          <a:bodyPr lIns="0" tIns="42821" rIns="85644" bIns="42821">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909987" eaLnBrk="1" hangingPunct="1">
              <a:defRPr/>
            </a:pPr>
            <a:r>
              <a:rPr lang="fr-FR" b="1" dirty="0" err="1">
                <a:solidFill>
                  <a:srgbClr val="660033"/>
                </a:solidFill>
                <a:latin typeface="Calibri" pitchFamily="34" charset="0"/>
                <a:cs typeface="Arial" pitchFamily="34" charset="0"/>
              </a:rPr>
              <a:t>Summary</a:t>
            </a:r>
            <a:endParaRPr lang="fr-FR" b="1" dirty="0">
              <a:solidFill>
                <a:srgbClr val="660033"/>
              </a:solidFill>
              <a:latin typeface="Calibri" pitchFamily="34" charset="0"/>
              <a:cs typeface="Arial" pitchFamily="34" charset="0"/>
            </a:endParaRPr>
          </a:p>
        </p:txBody>
      </p:sp>
      <p:sp>
        <p:nvSpPr>
          <p:cNvPr id="9" name="ZoneTexte 8"/>
          <p:cNvSpPr txBox="1"/>
          <p:nvPr/>
        </p:nvSpPr>
        <p:spPr bwMode="ltGray">
          <a:xfrm>
            <a:off x="274073" y="6572805"/>
            <a:ext cx="3101517" cy="248051"/>
          </a:xfrm>
          <a:prstGeom prst="rect">
            <a:avLst/>
          </a:prstGeom>
          <a:noFill/>
        </p:spPr>
        <p:txBody>
          <a:bodyPr wrap="square" lIns="0" tIns="42805" rIns="0" bIns="42805" rtlCol="0">
            <a:spAutoFit/>
          </a:bodyPr>
          <a:lstStyle/>
          <a:p>
            <a:pPr defTabSz="911613"/>
            <a:r>
              <a:rPr lang="fr-FR" sz="1000" noProof="1">
                <a:solidFill>
                  <a:srgbClr val="B2AEA8">
                    <a:lumMod val="75000"/>
                  </a:srgbClr>
                </a:solidFill>
              </a:rPr>
              <a:t>CONFIDENTIAL  © Sia Partners    </a:t>
            </a:r>
          </a:p>
        </p:txBody>
      </p:sp>
      <p:sp>
        <p:nvSpPr>
          <p:cNvPr id="11" name="ZoneTexte 10"/>
          <p:cNvSpPr txBox="1"/>
          <p:nvPr userDrawn="1"/>
        </p:nvSpPr>
        <p:spPr>
          <a:xfrm>
            <a:off x="178777" y="958876"/>
            <a:ext cx="1777512" cy="378866"/>
          </a:xfrm>
          <a:prstGeom prst="rect">
            <a:avLst/>
          </a:prstGeom>
          <a:noFill/>
        </p:spPr>
        <p:txBody>
          <a:bodyPr lIns="0" tIns="42821" rIns="85644" bIns="42821">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909987" eaLnBrk="1" hangingPunct="1">
              <a:defRPr/>
            </a:pPr>
            <a:r>
              <a:rPr lang="fr-FR" b="1" dirty="0" err="1">
                <a:solidFill>
                  <a:srgbClr val="660033"/>
                </a:solidFill>
                <a:latin typeface="Calibri" pitchFamily="34" charset="0"/>
                <a:cs typeface="Arial" pitchFamily="34" charset="0"/>
              </a:rPr>
              <a:t>Summary</a:t>
            </a:r>
            <a:endParaRPr lang="fr-FR" b="1" dirty="0">
              <a:solidFill>
                <a:srgbClr val="660033"/>
              </a:solidFill>
              <a:latin typeface="Calibri" pitchFamily="34" charset="0"/>
              <a:cs typeface="Arial" pitchFamily="34" charset="0"/>
            </a:endParaRPr>
          </a:p>
        </p:txBody>
      </p:sp>
      <p:sp>
        <p:nvSpPr>
          <p:cNvPr id="12" name="ZoneTexte 11"/>
          <p:cNvSpPr txBox="1"/>
          <p:nvPr userDrawn="1"/>
        </p:nvSpPr>
        <p:spPr bwMode="ltGray">
          <a:xfrm>
            <a:off x="274073" y="6572805"/>
            <a:ext cx="3101517" cy="248051"/>
          </a:xfrm>
          <a:prstGeom prst="rect">
            <a:avLst/>
          </a:prstGeom>
          <a:noFill/>
        </p:spPr>
        <p:txBody>
          <a:bodyPr wrap="square" lIns="0" tIns="42805" rIns="0" bIns="42805" rtlCol="0">
            <a:spAutoFit/>
          </a:bodyPr>
          <a:lstStyle/>
          <a:p>
            <a:pPr defTabSz="911613"/>
            <a:r>
              <a:rPr lang="fr-FR" sz="1000" noProof="1">
                <a:solidFill>
                  <a:srgbClr val="B2AEA8">
                    <a:lumMod val="75000"/>
                  </a:srgbClr>
                </a:solidFill>
              </a:rPr>
              <a:t>CONFIDENTIAL  © Sia Partners    </a:t>
            </a:r>
          </a:p>
        </p:txBody>
      </p:sp>
      <p:sp>
        <p:nvSpPr>
          <p:cNvPr id="13" name="ZoneTexte 12"/>
          <p:cNvSpPr txBox="1"/>
          <p:nvPr userDrawn="1"/>
        </p:nvSpPr>
        <p:spPr bwMode="ltGray">
          <a:xfrm>
            <a:off x="5834935" y="6572805"/>
            <a:ext cx="3101517" cy="248051"/>
          </a:xfrm>
          <a:prstGeom prst="rect">
            <a:avLst/>
          </a:prstGeom>
          <a:noFill/>
        </p:spPr>
        <p:txBody>
          <a:bodyPr wrap="square" lIns="0" tIns="42805" rIns="0" bIns="42805" rtlCol="0">
            <a:spAutoFit/>
          </a:bodyPr>
          <a:lstStyle/>
          <a:p>
            <a:pPr algn="r" defTabSz="911613"/>
            <a:fld id="{89689069-2801-4AA0-8F54-B147BB38CC7B}" type="slidenum">
              <a:rPr lang="fr-FR" sz="1000">
                <a:solidFill>
                  <a:srgbClr val="B2AEA8">
                    <a:lumMod val="50000"/>
                  </a:srgbClr>
                </a:solidFill>
              </a:rPr>
              <a:pPr algn="r" defTabSz="911613"/>
              <a:t>‹Nr.›</a:t>
            </a:fld>
            <a:endParaRPr lang="fr-FR" sz="1000" dirty="0">
              <a:solidFill>
                <a:srgbClr val="B2AEA8">
                  <a:lumMod val="50000"/>
                </a:srgbClr>
              </a:solidFill>
            </a:endParaRPr>
          </a:p>
        </p:txBody>
      </p:sp>
    </p:spTree>
    <p:extLst>
      <p:ext uri="{BB962C8B-B14F-4D97-AF65-F5344CB8AC3E}">
        <p14:creationId xmlns:p14="http://schemas.microsoft.com/office/powerpoint/2010/main" val="405706989"/>
      </p:ext>
    </p:extLst>
  </p:cSld>
  <p:clrMapOvr>
    <a:masterClrMapping/>
  </p:clrMapOvr>
  <p:hf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182085" y="1916832"/>
            <a:ext cx="6912768" cy="3528392"/>
          </a:xfrm>
          <a:prstGeom prst="rect">
            <a:avLst/>
          </a:prstGeom>
        </p:spPr>
        <p:txBody>
          <a:bodyPr lIns="91159" tIns="45577" rIns="91159" bIns="45577"/>
          <a:lstStyle>
            <a:lvl1pPr marL="341859" indent="-341859">
              <a:buFont typeface="+mj-lt"/>
              <a:buAutoNum type="arabicPeriod"/>
              <a:defRPr lang="fr-FR" sz="1600" kern="1200" dirty="0" smtClean="0">
                <a:solidFill>
                  <a:schemeClr val="tx2">
                    <a:lumMod val="95000"/>
                    <a:lumOff val="5000"/>
                  </a:schemeClr>
                </a:solidFill>
                <a:latin typeface="Calibri" pitchFamily="34" charset="0"/>
                <a:ea typeface="+mn-ea"/>
                <a:cs typeface="Arial" pitchFamily="34" charset="0"/>
              </a:defRPr>
            </a:lvl1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p:txBody>
      </p:sp>
      <p:cxnSp>
        <p:nvCxnSpPr>
          <p:cNvPr id="7" name="Connecteur droit 6"/>
          <p:cNvCxnSpPr/>
          <p:nvPr/>
        </p:nvCxnSpPr>
        <p:spPr>
          <a:xfrm>
            <a:off x="180256"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78777" y="958876"/>
            <a:ext cx="1777512" cy="378866"/>
          </a:xfrm>
          <a:prstGeom prst="rect">
            <a:avLst/>
          </a:prstGeom>
          <a:noFill/>
        </p:spPr>
        <p:txBody>
          <a:bodyPr lIns="0" tIns="42821" rIns="85644" bIns="42821">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909987" eaLnBrk="1" hangingPunct="1">
              <a:defRPr/>
            </a:pPr>
            <a:r>
              <a:rPr lang="fr-FR" b="1" dirty="0">
                <a:solidFill>
                  <a:srgbClr val="660033"/>
                </a:solidFill>
                <a:latin typeface="Calibri" pitchFamily="34" charset="0"/>
                <a:cs typeface="Arial" pitchFamily="34" charset="0"/>
              </a:rPr>
              <a:t>Sommaire</a:t>
            </a:r>
          </a:p>
        </p:txBody>
      </p:sp>
      <p:sp>
        <p:nvSpPr>
          <p:cNvPr id="14" name="ZoneTexte 13"/>
          <p:cNvSpPr txBox="1"/>
          <p:nvPr userDrawn="1"/>
        </p:nvSpPr>
        <p:spPr bwMode="ltGray">
          <a:xfrm>
            <a:off x="274073" y="6572805"/>
            <a:ext cx="3101517" cy="248051"/>
          </a:xfrm>
          <a:prstGeom prst="rect">
            <a:avLst/>
          </a:prstGeom>
          <a:noFill/>
        </p:spPr>
        <p:txBody>
          <a:bodyPr wrap="square" lIns="0" tIns="42805" rIns="0" bIns="42805" rtlCol="0">
            <a:spAutoFit/>
          </a:bodyPr>
          <a:lstStyle/>
          <a:p>
            <a:pPr defTabSz="911613"/>
            <a:r>
              <a:rPr lang="fr-FR" sz="1000" noProof="1">
                <a:solidFill>
                  <a:srgbClr val="B2AEA8">
                    <a:lumMod val="75000"/>
                  </a:srgbClr>
                </a:solidFill>
              </a:rPr>
              <a:t>CONFIDENTIAL  © Sia Partners    </a:t>
            </a:r>
          </a:p>
        </p:txBody>
      </p:sp>
      <p:sp>
        <p:nvSpPr>
          <p:cNvPr id="15" name="ZoneTexte 14"/>
          <p:cNvSpPr txBox="1"/>
          <p:nvPr userDrawn="1"/>
        </p:nvSpPr>
        <p:spPr bwMode="ltGray">
          <a:xfrm>
            <a:off x="274073" y="6572805"/>
            <a:ext cx="3101517" cy="248051"/>
          </a:xfrm>
          <a:prstGeom prst="rect">
            <a:avLst/>
          </a:prstGeom>
          <a:noFill/>
        </p:spPr>
        <p:txBody>
          <a:bodyPr wrap="square" lIns="0" tIns="42805" rIns="0" bIns="42805" rtlCol="0">
            <a:spAutoFit/>
          </a:bodyPr>
          <a:lstStyle/>
          <a:p>
            <a:pPr defTabSz="911613"/>
            <a:r>
              <a:rPr lang="fr-FR" sz="1000" noProof="1">
                <a:solidFill>
                  <a:srgbClr val="B2AEA8">
                    <a:lumMod val="75000"/>
                  </a:srgbClr>
                </a:solidFill>
              </a:rPr>
              <a:t>CONFIDENTIAL  © Sia Partners    </a:t>
            </a:r>
          </a:p>
        </p:txBody>
      </p:sp>
      <p:sp>
        <p:nvSpPr>
          <p:cNvPr id="9" name="ZoneTexte 8"/>
          <p:cNvSpPr txBox="1"/>
          <p:nvPr userDrawn="1"/>
        </p:nvSpPr>
        <p:spPr bwMode="ltGray">
          <a:xfrm>
            <a:off x="5834935" y="6572805"/>
            <a:ext cx="3101517" cy="248051"/>
          </a:xfrm>
          <a:prstGeom prst="rect">
            <a:avLst/>
          </a:prstGeom>
          <a:noFill/>
        </p:spPr>
        <p:txBody>
          <a:bodyPr wrap="square" lIns="0" tIns="42805" rIns="0" bIns="42805" rtlCol="0">
            <a:spAutoFit/>
          </a:bodyPr>
          <a:lstStyle/>
          <a:p>
            <a:pPr algn="r" defTabSz="911613"/>
            <a:fld id="{89689069-2801-4AA0-8F54-B147BB38CC7B}" type="slidenum">
              <a:rPr lang="fr-FR" sz="1000">
                <a:solidFill>
                  <a:srgbClr val="B2AEA8">
                    <a:lumMod val="50000"/>
                  </a:srgbClr>
                </a:solidFill>
              </a:rPr>
              <a:pPr algn="r" defTabSz="911613"/>
              <a:t>‹Nr.›</a:t>
            </a:fld>
            <a:endParaRPr lang="fr-FR" sz="1000" dirty="0">
              <a:solidFill>
                <a:srgbClr val="B2AEA8">
                  <a:lumMod val="50000"/>
                </a:srgbClr>
              </a:solidFill>
            </a:endParaRPr>
          </a:p>
        </p:txBody>
      </p:sp>
    </p:spTree>
    <p:extLst>
      <p:ext uri="{BB962C8B-B14F-4D97-AF65-F5344CB8AC3E}">
        <p14:creationId xmlns:p14="http://schemas.microsoft.com/office/powerpoint/2010/main" val="2601647422"/>
      </p:ext>
    </p:extLst>
  </p:cSld>
  <p:clrMapOvr>
    <a:masterClrMapping/>
  </p:clrMapOvr>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9" name="ZoneTexte 8"/>
          <p:cNvSpPr txBox="1"/>
          <p:nvPr/>
        </p:nvSpPr>
        <p:spPr>
          <a:xfrm>
            <a:off x="791340" y="3397273"/>
            <a:ext cx="611065" cy="358775"/>
          </a:xfrm>
          <a:prstGeom prst="rect">
            <a:avLst/>
          </a:prstGeom>
          <a:noFill/>
        </p:spPr>
        <p:txBody>
          <a:bodyPr wrap="none" lIns="0" tIns="42821" rIns="0" bIns="42821"/>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lgn="dist" defTabSz="909987" eaLnBrk="1" hangingPunct="1">
              <a:defRPr/>
            </a:pPr>
            <a:r>
              <a:rPr lang="fr-FR" dirty="0">
                <a:solidFill>
                  <a:srgbClr val="BFBFBF"/>
                </a:solidFill>
                <a:latin typeface="Calibri" pitchFamily="34" charset="0"/>
              </a:rPr>
              <a:t>section</a:t>
            </a:r>
          </a:p>
        </p:txBody>
      </p:sp>
      <p:sp>
        <p:nvSpPr>
          <p:cNvPr id="10" name="Espace réservé du contenu 16"/>
          <p:cNvSpPr>
            <a:spLocks noGrp="1"/>
          </p:cNvSpPr>
          <p:nvPr>
            <p:ph sz="quarter" idx="13" hasCustomPrompt="1"/>
          </p:nvPr>
        </p:nvSpPr>
        <p:spPr>
          <a:xfrm>
            <a:off x="1472206" y="2857502"/>
            <a:ext cx="7487139" cy="642942"/>
          </a:xfrm>
          <a:prstGeom prst="rect">
            <a:avLst/>
          </a:prstGeom>
          <a:noFill/>
        </p:spPr>
        <p:txBody>
          <a:bodyPr lIns="91129" tIns="45560" rIns="91129" bIns="45560" anchor="ctr">
            <a:normAutofit/>
          </a:bodyPr>
          <a:lstStyle>
            <a:lvl1pPr marL="0" indent="0">
              <a:buFontTx/>
              <a:buNone/>
              <a:defRPr sz="3000" baseline="0">
                <a:solidFill>
                  <a:schemeClr val="tx2"/>
                </a:solidFill>
                <a:latin typeface="Calibri"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dirty="0"/>
              <a:t>Click </a:t>
            </a:r>
            <a:r>
              <a:rPr lang="fr-FR" dirty="0" err="1"/>
              <a:t>here</a:t>
            </a:r>
            <a:r>
              <a:rPr lang="fr-FR" dirty="0"/>
              <a:t> to </a:t>
            </a:r>
            <a:r>
              <a:rPr lang="fr-FR" dirty="0" err="1"/>
              <a:t>add</a:t>
            </a:r>
            <a:r>
              <a:rPr lang="fr-FR" dirty="0"/>
              <a:t> a section </a:t>
            </a:r>
            <a:r>
              <a:rPr lang="fr-FR" dirty="0" err="1"/>
              <a:t>title</a:t>
            </a:r>
            <a:endParaRPr lang="fr-FR" dirty="0"/>
          </a:p>
        </p:txBody>
      </p:sp>
      <p:sp>
        <p:nvSpPr>
          <p:cNvPr id="8" name="Rectangle 7"/>
          <p:cNvSpPr/>
          <p:nvPr userDrawn="1"/>
        </p:nvSpPr>
        <p:spPr bwMode="black">
          <a:xfrm>
            <a:off x="811840" y="2780965"/>
            <a:ext cx="593481" cy="644525"/>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83711" tIns="41853" rIns="83711" bIns="41853" anchor="ctr"/>
          <a:lstStyle/>
          <a:p>
            <a:pPr algn="ctr" defTabSz="909987">
              <a:defRPr/>
            </a:pPr>
            <a:endParaRPr lang="fr-FR" dirty="0">
              <a:solidFill>
                <a:srgbClr val="FFFFFF"/>
              </a:solidFill>
              <a:ea typeface="ＭＳ Ｐゴシック" pitchFamily="34" charset="-128"/>
            </a:endParaRPr>
          </a:p>
        </p:txBody>
      </p:sp>
      <p:sp>
        <p:nvSpPr>
          <p:cNvPr id="15" name="ZoneTexte 14"/>
          <p:cNvSpPr txBox="1"/>
          <p:nvPr userDrawn="1"/>
        </p:nvSpPr>
        <p:spPr>
          <a:xfrm>
            <a:off x="791340" y="3397273"/>
            <a:ext cx="611065" cy="358775"/>
          </a:xfrm>
          <a:prstGeom prst="rect">
            <a:avLst/>
          </a:prstGeom>
          <a:noFill/>
        </p:spPr>
        <p:txBody>
          <a:bodyPr wrap="none" lIns="0" tIns="42821" rIns="0" bIns="42821"/>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lgn="dist" defTabSz="909987" eaLnBrk="1" hangingPunct="1">
              <a:defRPr/>
            </a:pPr>
            <a:r>
              <a:rPr lang="fr-FR" dirty="0">
                <a:solidFill>
                  <a:srgbClr val="BFBFBF"/>
                </a:solidFill>
                <a:latin typeface="Calibri" pitchFamily="34" charset="0"/>
              </a:rPr>
              <a:t>section</a:t>
            </a:r>
          </a:p>
        </p:txBody>
      </p:sp>
      <p:sp>
        <p:nvSpPr>
          <p:cNvPr id="3" name="Espace réservé du texte 2"/>
          <p:cNvSpPr>
            <a:spLocks noGrp="1"/>
          </p:cNvSpPr>
          <p:nvPr>
            <p:ph type="body" sz="quarter" idx="15" hasCustomPrompt="1"/>
          </p:nvPr>
        </p:nvSpPr>
        <p:spPr>
          <a:xfrm>
            <a:off x="910523" y="2599200"/>
            <a:ext cx="594947" cy="647700"/>
          </a:xfrm>
          <a:prstGeom prst="rect">
            <a:avLst/>
          </a:prstGeom>
        </p:spPr>
        <p:txBody>
          <a:bodyPr lIns="91159" tIns="45577" rIns="91159" bIns="45577"/>
          <a:lstStyle>
            <a:lvl1pPr marL="0" indent="0" algn="r">
              <a:buNone/>
              <a:defRPr lang="fr-FR" sz="3800" b="1" kern="1200" dirty="0">
                <a:solidFill>
                  <a:schemeClr val="bg1"/>
                </a:solidFill>
                <a:latin typeface="+mn-lt"/>
                <a:ea typeface="+mn-ea"/>
                <a:cs typeface="Arial" pitchFamily="34" charset="0"/>
              </a:defRPr>
            </a:lvl1pPr>
          </a:lstStyle>
          <a:p>
            <a:pPr lvl="0"/>
            <a:r>
              <a:rPr lang="fr-FR" dirty="0"/>
              <a:t>N</a:t>
            </a:r>
          </a:p>
        </p:txBody>
      </p:sp>
      <p:sp>
        <p:nvSpPr>
          <p:cNvPr id="14" name="ZoneTexte 13"/>
          <p:cNvSpPr txBox="1"/>
          <p:nvPr userDrawn="1"/>
        </p:nvSpPr>
        <p:spPr bwMode="ltGray">
          <a:xfrm>
            <a:off x="274073" y="6572805"/>
            <a:ext cx="3101517" cy="248051"/>
          </a:xfrm>
          <a:prstGeom prst="rect">
            <a:avLst/>
          </a:prstGeom>
          <a:noFill/>
        </p:spPr>
        <p:txBody>
          <a:bodyPr wrap="square" lIns="0" tIns="42805" rIns="0" bIns="42805" rtlCol="0">
            <a:spAutoFit/>
          </a:bodyPr>
          <a:lstStyle/>
          <a:p>
            <a:pPr defTabSz="911613"/>
            <a:r>
              <a:rPr lang="fr-FR" sz="1000" noProof="1">
                <a:solidFill>
                  <a:srgbClr val="B2AEA8">
                    <a:lumMod val="75000"/>
                  </a:srgbClr>
                </a:solidFill>
              </a:rPr>
              <a:t>CONFIDENTIAL  © Sia Partners    </a:t>
            </a:r>
          </a:p>
        </p:txBody>
      </p:sp>
      <p:sp>
        <p:nvSpPr>
          <p:cNvPr id="17" name="ZoneTexte 16"/>
          <p:cNvSpPr txBox="1"/>
          <p:nvPr userDrawn="1"/>
        </p:nvSpPr>
        <p:spPr bwMode="ltGray">
          <a:xfrm>
            <a:off x="274073" y="6572805"/>
            <a:ext cx="3101517" cy="248051"/>
          </a:xfrm>
          <a:prstGeom prst="rect">
            <a:avLst/>
          </a:prstGeom>
          <a:noFill/>
        </p:spPr>
        <p:txBody>
          <a:bodyPr wrap="square" lIns="0" tIns="42805" rIns="0" bIns="42805" rtlCol="0">
            <a:spAutoFit/>
          </a:bodyPr>
          <a:lstStyle/>
          <a:p>
            <a:pPr defTabSz="911613"/>
            <a:r>
              <a:rPr lang="fr-FR" sz="1000" noProof="1">
                <a:solidFill>
                  <a:srgbClr val="B2AEA8">
                    <a:lumMod val="75000"/>
                  </a:srgbClr>
                </a:solidFill>
              </a:rPr>
              <a:t>CONFIDENTIAL  © Sia Partners    </a:t>
            </a:r>
          </a:p>
        </p:txBody>
      </p:sp>
      <p:sp>
        <p:nvSpPr>
          <p:cNvPr id="12" name="ZoneTexte 11"/>
          <p:cNvSpPr txBox="1"/>
          <p:nvPr userDrawn="1"/>
        </p:nvSpPr>
        <p:spPr bwMode="ltGray">
          <a:xfrm>
            <a:off x="5834935" y="6572805"/>
            <a:ext cx="3101517" cy="248051"/>
          </a:xfrm>
          <a:prstGeom prst="rect">
            <a:avLst/>
          </a:prstGeom>
          <a:noFill/>
        </p:spPr>
        <p:txBody>
          <a:bodyPr wrap="square" lIns="0" tIns="42805" rIns="0" bIns="42805" rtlCol="0">
            <a:spAutoFit/>
          </a:bodyPr>
          <a:lstStyle/>
          <a:p>
            <a:pPr algn="r" defTabSz="911613"/>
            <a:fld id="{89689069-2801-4AA0-8F54-B147BB38CC7B}" type="slidenum">
              <a:rPr lang="fr-FR" sz="1000">
                <a:solidFill>
                  <a:srgbClr val="B2AEA8">
                    <a:lumMod val="50000"/>
                  </a:srgbClr>
                </a:solidFill>
              </a:rPr>
              <a:pPr algn="r" defTabSz="911613"/>
              <a:t>‹Nr.›</a:t>
            </a:fld>
            <a:endParaRPr lang="fr-FR" sz="1000" dirty="0">
              <a:solidFill>
                <a:srgbClr val="B2AEA8">
                  <a:lumMod val="50000"/>
                </a:srgbClr>
              </a:solidFill>
            </a:endParaRPr>
          </a:p>
        </p:txBody>
      </p:sp>
    </p:spTree>
    <p:extLst>
      <p:ext uri="{BB962C8B-B14F-4D97-AF65-F5344CB8AC3E}">
        <p14:creationId xmlns:p14="http://schemas.microsoft.com/office/powerpoint/2010/main" val="3218352523"/>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Content - 1 title">
    <p:spTree>
      <p:nvGrpSpPr>
        <p:cNvPr id="1" name=""/>
        <p:cNvGrpSpPr/>
        <p:nvPr/>
      </p:nvGrpSpPr>
      <p:grpSpPr>
        <a:xfrm>
          <a:off x="0" y="0"/>
          <a:ext cx="0" cy="0"/>
          <a:chOff x="0" y="0"/>
          <a:chExt cx="0" cy="0"/>
        </a:xfrm>
      </p:grpSpPr>
      <p:cxnSp>
        <p:nvCxnSpPr>
          <p:cNvPr id="6" name="Connecteur droit 9"/>
          <p:cNvCxnSpPr/>
          <p:nvPr/>
        </p:nvCxnSpPr>
        <p:spPr>
          <a:xfrm>
            <a:off x="180244" y="952500"/>
            <a:ext cx="8776188"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Titre 11"/>
          <p:cNvSpPr>
            <a:spLocks noGrp="1"/>
          </p:cNvSpPr>
          <p:nvPr>
            <p:ph type="title" hasCustomPrompt="1"/>
          </p:nvPr>
        </p:nvSpPr>
        <p:spPr>
          <a:xfrm>
            <a:off x="178509" y="340066"/>
            <a:ext cx="8780826" cy="357285"/>
          </a:xfrm>
          <a:prstGeom prst="rect">
            <a:avLst/>
          </a:prstGeom>
        </p:spPr>
        <p:txBody>
          <a:bodyPr lIns="0" tIns="45560" rIns="91129" bIns="45560">
            <a:noAutofit/>
          </a:bodyPr>
          <a:lstStyle>
            <a:lvl1pPr algn="l">
              <a:defRPr sz="1800" b="1">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
        <p:nvSpPr>
          <p:cNvPr id="18" name="Espace réservé du texte 17"/>
          <p:cNvSpPr>
            <a:spLocks noGrp="1"/>
          </p:cNvSpPr>
          <p:nvPr>
            <p:ph type="body" sz="quarter" idx="14" hasCustomPrompt="1"/>
          </p:nvPr>
        </p:nvSpPr>
        <p:spPr>
          <a:xfrm>
            <a:off x="180244" y="1125548"/>
            <a:ext cx="8776188" cy="5447233"/>
          </a:xfrm>
          <a:prstGeom prst="rect">
            <a:avLst/>
          </a:prstGeom>
        </p:spPr>
        <p:txBody>
          <a:bodyPr lIns="91159" tIns="45577" rIns="91159" bIns="45577"/>
          <a:lstStyle>
            <a:lvl1pPr marL="0" indent="0">
              <a:buNone/>
              <a:defRPr sz="1600">
                <a:solidFill>
                  <a:schemeClr val="tx2"/>
                </a:solidFill>
              </a:defRPr>
            </a:lvl1pPr>
            <a:lvl2pPr marL="261139" indent="-261139">
              <a:buSzPct val="85000"/>
              <a:buFont typeface="Arial" panose="020B0604020202020204" pitchFamily="34" charset="0"/>
              <a:buChar char="•"/>
              <a:defRPr sz="1600" baseline="0">
                <a:solidFill>
                  <a:schemeClr val="tx2"/>
                </a:solidFill>
              </a:defRPr>
            </a:lvl2pPr>
            <a:lvl3pPr marL="894204" indent="-272217">
              <a:buSzPct val="85000"/>
              <a:buFont typeface="Calibri" panose="020F0502020204030204" pitchFamily="34" charset="0"/>
              <a:buChar char="–"/>
              <a:defRPr sz="1400" baseline="0">
                <a:solidFill>
                  <a:schemeClr val="tx2"/>
                </a:solidFill>
              </a:defRPr>
            </a:lvl3pPr>
            <a:lvl4pPr marL="1522523" indent="-264304">
              <a:buSzPct val="85000"/>
              <a:defRPr sz="1200">
                <a:solidFill>
                  <a:schemeClr val="tx2"/>
                </a:solidFill>
              </a:defRPr>
            </a:lvl4pPr>
            <a:lvl5pPr marL="2051132" indent="-227903">
              <a:buSzPct val="85000"/>
              <a:buFont typeface="Calibri" panose="020F0502020204030204" pitchFamily="34" charset="0"/>
              <a:buChar char="–"/>
              <a:defRPr sz="1200" baseline="0">
                <a:solidFill>
                  <a:schemeClr val="tx2"/>
                </a:solidFill>
              </a:defRPr>
            </a:lvl5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13" name="ZoneTexte 12"/>
          <p:cNvSpPr txBox="1"/>
          <p:nvPr userDrawn="1"/>
        </p:nvSpPr>
        <p:spPr bwMode="ltGray">
          <a:xfrm>
            <a:off x="274073" y="6572805"/>
            <a:ext cx="3101517" cy="248051"/>
          </a:xfrm>
          <a:prstGeom prst="rect">
            <a:avLst/>
          </a:prstGeom>
          <a:noFill/>
        </p:spPr>
        <p:txBody>
          <a:bodyPr wrap="square" lIns="0" tIns="42805" rIns="0" bIns="42805" rtlCol="0">
            <a:spAutoFit/>
          </a:bodyPr>
          <a:lstStyle/>
          <a:p>
            <a:pPr defTabSz="911613"/>
            <a:r>
              <a:rPr lang="fr-FR" sz="1000" noProof="1">
                <a:solidFill>
                  <a:srgbClr val="B2AEA8">
                    <a:lumMod val="75000"/>
                  </a:srgbClr>
                </a:solidFill>
              </a:rPr>
              <a:t>CONFIDENTIAL  © Sia Partners    </a:t>
            </a:r>
          </a:p>
        </p:txBody>
      </p:sp>
      <p:sp>
        <p:nvSpPr>
          <p:cNvPr id="14" name="ZoneTexte 13"/>
          <p:cNvSpPr txBox="1"/>
          <p:nvPr userDrawn="1"/>
        </p:nvSpPr>
        <p:spPr bwMode="ltGray">
          <a:xfrm>
            <a:off x="274073" y="6572805"/>
            <a:ext cx="3101517" cy="248051"/>
          </a:xfrm>
          <a:prstGeom prst="rect">
            <a:avLst/>
          </a:prstGeom>
          <a:noFill/>
        </p:spPr>
        <p:txBody>
          <a:bodyPr wrap="square" lIns="0" tIns="42805" rIns="0" bIns="42805" rtlCol="0">
            <a:spAutoFit/>
          </a:bodyPr>
          <a:lstStyle/>
          <a:p>
            <a:pPr defTabSz="911613"/>
            <a:r>
              <a:rPr lang="fr-FR" sz="1000" noProof="1">
                <a:solidFill>
                  <a:srgbClr val="B2AEA8">
                    <a:lumMod val="75000"/>
                  </a:srgbClr>
                </a:solidFill>
              </a:rPr>
              <a:t>CONFIDENTIAL  © Sia Partners    </a:t>
            </a:r>
          </a:p>
        </p:txBody>
      </p:sp>
      <p:sp>
        <p:nvSpPr>
          <p:cNvPr id="11" name="ZoneTexte 10"/>
          <p:cNvSpPr txBox="1"/>
          <p:nvPr userDrawn="1"/>
        </p:nvSpPr>
        <p:spPr bwMode="ltGray">
          <a:xfrm>
            <a:off x="5834935" y="6572805"/>
            <a:ext cx="3101517" cy="248051"/>
          </a:xfrm>
          <a:prstGeom prst="rect">
            <a:avLst/>
          </a:prstGeom>
          <a:noFill/>
        </p:spPr>
        <p:txBody>
          <a:bodyPr wrap="square" lIns="0" tIns="42805" rIns="0" bIns="42805" rtlCol="0">
            <a:spAutoFit/>
          </a:bodyPr>
          <a:lstStyle/>
          <a:p>
            <a:pPr algn="r" defTabSz="911613"/>
            <a:fld id="{89689069-2801-4AA0-8F54-B147BB38CC7B}" type="slidenum">
              <a:rPr lang="fr-FR" sz="1000">
                <a:solidFill>
                  <a:srgbClr val="B2AEA8">
                    <a:lumMod val="50000"/>
                  </a:srgbClr>
                </a:solidFill>
              </a:rPr>
              <a:pPr algn="r" defTabSz="911613"/>
              <a:t>‹Nr.›</a:t>
            </a:fld>
            <a:endParaRPr lang="fr-FR" sz="1000" dirty="0">
              <a:solidFill>
                <a:srgbClr val="B2AEA8">
                  <a:lumMod val="50000"/>
                </a:srgbClr>
              </a:solidFill>
            </a:endParaRPr>
          </a:p>
        </p:txBody>
      </p:sp>
    </p:spTree>
    <p:extLst>
      <p:ext uri="{BB962C8B-B14F-4D97-AF65-F5344CB8AC3E}">
        <p14:creationId xmlns:p14="http://schemas.microsoft.com/office/powerpoint/2010/main" val="1347872805"/>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Content - 2 titles">
    <p:spTree>
      <p:nvGrpSpPr>
        <p:cNvPr id="1" name=""/>
        <p:cNvGrpSpPr/>
        <p:nvPr/>
      </p:nvGrpSpPr>
      <p:grpSpPr>
        <a:xfrm>
          <a:off x="0" y="0"/>
          <a:ext cx="0" cy="0"/>
          <a:chOff x="0" y="0"/>
          <a:chExt cx="0" cy="0"/>
        </a:xfrm>
      </p:grpSpPr>
      <p:sp>
        <p:nvSpPr>
          <p:cNvPr id="15" name="Espace réservé du contenu 19"/>
          <p:cNvSpPr>
            <a:spLocks noGrp="1"/>
          </p:cNvSpPr>
          <p:nvPr>
            <p:ph sz="quarter" idx="13" hasCustomPrompt="1"/>
          </p:nvPr>
        </p:nvSpPr>
        <p:spPr>
          <a:xfrm>
            <a:off x="178509" y="599641"/>
            <a:ext cx="8781450" cy="333131"/>
          </a:xfrm>
          <a:prstGeom prst="rect">
            <a:avLst/>
          </a:prstGeom>
        </p:spPr>
        <p:txBody>
          <a:bodyPr lIns="0" tIns="45560" rIns="91129" bIns="45560">
            <a:noAutofit/>
          </a:bodyPr>
          <a:lstStyle>
            <a:lvl1pPr marL="0" indent="0">
              <a:buNone/>
              <a:defRPr kumimoji="0" lang="fr-FR" sz="1600" b="0" i="0" u="none" strike="noStrike" kern="1200" cap="none" spc="0" normalizeH="0" baseline="0" noProof="0" dirty="0" smtClean="0">
                <a:ln>
                  <a:noFill/>
                </a:ln>
                <a:solidFill>
                  <a:schemeClr val="tx2"/>
                </a:solidFill>
                <a:effectLst/>
                <a:uLnTx/>
                <a:uFillTx/>
                <a:latin typeface="Calibri" pitchFamily="34" charset="0"/>
                <a:ea typeface="+mj-ea"/>
                <a:cs typeface="Arial" pitchFamily="34" charset="0"/>
              </a:defRPr>
            </a:lvl1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16" name="Titre 11"/>
          <p:cNvSpPr>
            <a:spLocks noGrp="1"/>
          </p:cNvSpPr>
          <p:nvPr>
            <p:ph type="title" hasCustomPrompt="1"/>
          </p:nvPr>
        </p:nvSpPr>
        <p:spPr>
          <a:xfrm>
            <a:off x="178509" y="340070"/>
            <a:ext cx="8780826" cy="290659"/>
          </a:xfrm>
          <a:prstGeom prst="rect">
            <a:avLst/>
          </a:prstGeom>
        </p:spPr>
        <p:txBody>
          <a:bodyPr lIns="0" tIns="45560" rIns="91129" bIns="45560">
            <a:noAutofit/>
          </a:bodyPr>
          <a:lstStyle>
            <a:lvl1pPr algn="l">
              <a:defRPr sz="1800" b="1" baseline="0">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cxnSp>
        <p:nvCxnSpPr>
          <p:cNvPr id="17" name="Connecteur droit 9"/>
          <p:cNvCxnSpPr/>
          <p:nvPr/>
        </p:nvCxnSpPr>
        <p:spPr>
          <a:xfrm>
            <a:off x="180244" y="952500"/>
            <a:ext cx="8776188"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21" name="Espace réservé du texte 17"/>
          <p:cNvSpPr>
            <a:spLocks noGrp="1"/>
          </p:cNvSpPr>
          <p:nvPr>
            <p:ph type="body" sz="quarter" idx="14" hasCustomPrompt="1"/>
          </p:nvPr>
        </p:nvSpPr>
        <p:spPr>
          <a:xfrm>
            <a:off x="180244" y="1125548"/>
            <a:ext cx="8776188" cy="5447233"/>
          </a:xfrm>
          <a:prstGeom prst="rect">
            <a:avLst/>
          </a:prstGeom>
        </p:spPr>
        <p:txBody>
          <a:bodyPr lIns="91159" tIns="45577" rIns="91159" bIns="45577"/>
          <a:lstStyle>
            <a:lvl1pPr marL="0" indent="0">
              <a:buNone/>
              <a:defRPr sz="1600">
                <a:solidFill>
                  <a:schemeClr val="tx2"/>
                </a:solidFill>
              </a:defRPr>
            </a:lvl1pPr>
            <a:lvl2pPr marL="261139" indent="-261139">
              <a:buSzPct val="85000"/>
              <a:buFont typeface="Arial" panose="020B0604020202020204" pitchFamily="34" charset="0"/>
              <a:buChar char="•"/>
              <a:defRPr sz="1600" baseline="0">
                <a:solidFill>
                  <a:schemeClr val="tx2"/>
                </a:solidFill>
              </a:defRPr>
            </a:lvl2pPr>
            <a:lvl3pPr marL="894204" indent="-272217">
              <a:buSzPct val="85000"/>
              <a:buFont typeface="Calibri" panose="020F0502020204030204" pitchFamily="34" charset="0"/>
              <a:buChar char="–"/>
              <a:defRPr sz="1400" baseline="0">
                <a:solidFill>
                  <a:schemeClr val="tx2"/>
                </a:solidFill>
              </a:defRPr>
            </a:lvl3pPr>
            <a:lvl4pPr marL="1522523" indent="-264304">
              <a:buSzPct val="85000"/>
              <a:defRPr sz="1200">
                <a:solidFill>
                  <a:schemeClr val="tx2"/>
                </a:solidFill>
              </a:defRPr>
            </a:lvl4pPr>
            <a:lvl5pPr marL="2051132" indent="-227903">
              <a:buSzPct val="85000"/>
              <a:buFont typeface="Calibri" panose="020F0502020204030204" pitchFamily="34" charset="0"/>
              <a:buChar char="–"/>
              <a:defRPr sz="1200" baseline="0">
                <a:solidFill>
                  <a:schemeClr val="tx2"/>
                </a:solidFill>
              </a:defRPr>
            </a:lvl5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11" name="ZoneTexte 10"/>
          <p:cNvSpPr txBox="1"/>
          <p:nvPr userDrawn="1"/>
        </p:nvSpPr>
        <p:spPr bwMode="ltGray">
          <a:xfrm>
            <a:off x="274073" y="6572805"/>
            <a:ext cx="3101517" cy="248051"/>
          </a:xfrm>
          <a:prstGeom prst="rect">
            <a:avLst/>
          </a:prstGeom>
          <a:noFill/>
        </p:spPr>
        <p:txBody>
          <a:bodyPr wrap="square" lIns="0" tIns="42805" rIns="0" bIns="42805" rtlCol="0">
            <a:spAutoFit/>
          </a:bodyPr>
          <a:lstStyle/>
          <a:p>
            <a:pPr defTabSz="911613"/>
            <a:r>
              <a:rPr lang="fr-FR" sz="1000" noProof="1">
                <a:solidFill>
                  <a:srgbClr val="B2AEA8">
                    <a:lumMod val="75000"/>
                  </a:srgbClr>
                </a:solidFill>
              </a:rPr>
              <a:t>CONFIDENTIAL  © Sia Partners    </a:t>
            </a:r>
          </a:p>
        </p:txBody>
      </p:sp>
      <p:sp>
        <p:nvSpPr>
          <p:cNvPr id="12" name="ZoneTexte 11"/>
          <p:cNvSpPr txBox="1"/>
          <p:nvPr userDrawn="1"/>
        </p:nvSpPr>
        <p:spPr bwMode="ltGray">
          <a:xfrm>
            <a:off x="274073" y="6572805"/>
            <a:ext cx="3101517" cy="248051"/>
          </a:xfrm>
          <a:prstGeom prst="rect">
            <a:avLst/>
          </a:prstGeom>
          <a:noFill/>
        </p:spPr>
        <p:txBody>
          <a:bodyPr wrap="square" lIns="0" tIns="42805" rIns="0" bIns="42805" rtlCol="0">
            <a:spAutoFit/>
          </a:bodyPr>
          <a:lstStyle/>
          <a:p>
            <a:pPr defTabSz="911613"/>
            <a:r>
              <a:rPr lang="fr-FR" sz="1000" noProof="1">
                <a:solidFill>
                  <a:srgbClr val="B2AEA8">
                    <a:lumMod val="75000"/>
                  </a:srgbClr>
                </a:solidFill>
              </a:rPr>
              <a:t>CONFIDENTIAL  © Sia Partners    </a:t>
            </a:r>
          </a:p>
        </p:txBody>
      </p:sp>
      <p:sp>
        <p:nvSpPr>
          <p:cNvPr id="13" name="ZoneTexte 12"/>
          <p:cNvSpPr txBox="1"/>
          <p:nvPr userDrawn="1"/>
        </p:nvSpPr>
        <p:spPr bwMode="ltGray">
          <a:xfrm>
            <a:off x="5834935" y="6572805"/>
            <a:ext cx="3101517" cy="248051"/>
          </a:xfrm>
          <a:prstGeom prst="rect">
            <a:avLst/>
          </a:prstGeom>
          <a:noFill/>
        </p:spPr>
        <p:txBody>
          <a:bodyPr wrap="square" lIns="0" tIns="42805" rIns="0" bIns="42805" rtlCol="0">
            <a:spAutoFit/>
          </a:bodyPr>
          <a:lstStyle/>
          <a:p>
            <a:pPr algn="r" defTabSz="911613"/>
            <a:fld id="{89689069-2801-4AA0-8F54-B147BB38CC7B}" type="slidenum">
              <a:rPr lang="fr-FR" sz="1000">
                <a:solidFill>
                  <a:srgbClr val="B2AEA8">
                    <a:lumMod val="50000"/>
                  </a:srgbClr>
                </a:solidFill>
              </a:rPr>
              <a:pPr algn="r" defTabSz="911613"/>
              <a:t>‹Nr.›</a:t>
            </a:fld>
            <a:endParaRPr lang="fr-FR" sz="1000" dirty="0">
              <a:solidFill>
                <a:srgbClr val="B2AEA8">
                  <a:lumMod val="50000"/>
                </a:srgbClr>
              </a:solidFill>
            </a:endParaRPr>
          </a:p>
        </p:txBody>
      </p:sp>
    </p:spTree>
    <p:extLst>
      <p:ext uri="{BB962C8B-B14F-4D97-AF65-F5344CB8AC3E}">
        <p14:creationId xmlns:p14="http://schemas.microsoft.com/office/powerpoint/2010/main" val="2985514018"/>
      </p:ext>
    </p:extLst>
  </p:cSld>
  <p:clrMapOvr>
    <a:masterClrMapping/>
  </p:clrMapOvr>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6" name="ZoneTexte 5"/>
          <p:cNvSpPr txBox="1"/>
          <p:nvPr userDrawn="1"/>
        </p:nvSpPr>
        <p:spPr bwMode="ltGray">
          <a:xfrm>
            <a:off x="274073" y="6572805"/>
            <a:ext cx="3101517" cy="248051"/>
          </a:xfrm>
          <a:prstGeom prst="rect">
            <a:avLst/>
          </a:prstGeom>
          <a:noFill/>
        </p:spPr>
        <p:txBody>
          <a:bodyPr wrap="square" lIns="0" tIns="42805" rIns="0" bIns="42805" rtlCol="0">
            <a:spAutoFit/>
          </a:bodyPr>
          <a:lstStyle/>
          <a:p>
            <a:pPr defTabSz="911613"/>
            <a:r>
              <a:rPr lang="fr-FR" sz="1000" noProof="1">
                <a:solidFill>
                  <a:srgbClr val="B2AEA8">
                    <a:lumMod val="75000"/>
                  </a:srgbClr>
                </a:solidFill>
              </a:rPr>
              <a:t>CONFIDENTIAL  © Sia Partners    </a:t>
            </a:r>
          </a:p>
        </p:txBody>
      </p:sp>
      <p:sp>
        <p:nvSpPr>
          <p:cNvPr id="7" name="ZoneTexte 6"/>
          <p:cNvSpPr txBox="1"/>
          <p:nvPr userDrawn="1"/>
        </p:nvSpPr>
        <p:spPr bwMode="ltGray">
          <a:xfrm>
            <a:off x="274073" y="6572805"/>
            <a:ext cx="3101517" cy="248051"/>
          </a:xfrm>
          <a:prstGeom prst="rect">
            <a:avLst/>
          </a:prstGeom>
          <a:noFill/>
        </p:spPr>
        <p:txBody>
          <a:bodyPr wrap="square" lIns="0" tIns="42805" rIns="0" bIns="42805" rtlCol="0">
            <a:spAutoFit/>
          </a:bodyPr>
          <a:lstStyle/>
          <a:p>
            <a:pPr defTabSz="911613"/>
            <a:r>
              <a:rPr lang="fr-FR" sz="1000" noProof="1">
                <a:solidFill>
                  <a:srgbClr val="B2AEA8">
                    <a:lumMod val="75000"/>
                  </a:srgbClr>
                </a:solidFill>
              </a:rPr>
              <a:t>CONFIDENTIAL  © Sia Partners    </a:t>
            </a:r>
          </a:p>
        </p:txBody>
      </p:sp>
      <p:sp>
        <p:nvSpPr>
          <p:cNvPr id="8" name="ZoneTexte 7"/>
          <p:cNvSpPr txBox="1"/>
          <p:nvPr userDrawn="1"/>
        </p:nvSpPr>
        <p:spPr bwMode="ltGray">
          <a:xfrm>
            <a:off x="5834935" y="6572805"/>
            <a:ext cx="3101517" cy="248051"/>
          </a:xfrm>
          <a:prstGeom prst="rect">
            <a:avLst/>
          </a:prstGeom>
          <a:noFill/>
        </p:spPr>
        <p:txBody>
          <a:bodyPr wrap="square" lIns="0" tIns="42805" rIns="0" bIns="42805" rtlCol="0">
            <a:spAutoFit/>
          </a:bodyPr>
          <a:lstStyle/>
          <a:p>
            <a:pPr algn="r" defTabSz="911613"/>
            <a:fld id="{89689069-2801-4AA0-8F54-B147BB38CC7B}" type="slidenum">
              <a:rPr lang="fr-FR" sz="1000">
                <a:solidFill>
                  <a:srgbClr val="B2AEA8">
                    <a:lumMod val="50000"/>
                  </a:srgbClr>
                </a:solidFill>
              </a:rPr>
              <a:pPr algn="r" defTabSz="911613"/>
              <a:t>‹Nr.›</a:t>
            </a:fld>
            <a:endParaRPr lang="fr-FR" sz="1000" dirty="0">
              <a:solidFill>
                <a:srgbClr val="B2AEA8">
                  <a:lumMod val="50000"/>
                </a:srgbClr>
              </a:solidFill>
            </a:endParaRPr>
          </a:p>
        </p:txBody>
      </p:sp>
    </p:spTree>
    <p:extLst>
      <p:ext uri="{BB962C8B-B14F-4D97-AF65-F5344CB8AC3E}">
        <p14:creationId xmlns:p14="http://schemas.microsoft.com/office/powerpoint/2010/main" val="660046442"/>
      </p:ext>
    </p:extLst>
  </p:cSld>
  <p:clrMapOvr>
    <a:masterClrMapping/>
  </p:clrMapOvr>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Empty - 1 title">
    <p:spTree>
      <p:nvGrpSpPr>
        <p:cNvPr id="1" name=""/>
        <p:cNvGrpSpPr/>
        <p:nvPr/>
      </p:nvGrpSpPr>
      <p:grpSpPr>
        <a:xfrm>
          <a:off x="0" y="0"/>
          <a:ext cx="0" cy="0"/>
          <a:chOff x="0" y="0"/>
          <a:chExt cx="0" cy="0"/>
        </a:xfrm>
      </p:grpSpPr>
      <p:sp>
        <p:nvSpPr>
          <p:cNvPr id="13" name="ZoneTexte 12"/>
          <p:cNvSpPr txBox="1"/>
          <p:nvPr userDrawn="1"/>
        </p:nvSpPr>
        <p:spPr bwMode="ltGray">
          <a:xfrm>
            <a:off x="274073" y="6572805"/>
            <a:ext cx="3101517" cy="248051"/>
          </a:xfrm>
          <a:prstGeom prst="rect">
            <a:avLst/>
          </a:prstGeom>
          <a:noFill/>
        </p:spPr>
        <p:txBody>
          <a:bodyPr wrap="square" lIns="0" tIns="42805" rIns="0" bIns="42805" rtlCol="0">
            <a:spAutoFit/>
          </a:bodyPr>
          <a:lstStyle/>
          <a:p>
            <a:pPr defTabSz="911613"/>
            <a:r>
              <a:rPr lang="fr-FR" sz="1000" noProof="1">
                <a:solidFill>
                  <a:srgbClr val="B2AEA8">
                    <a:lumMod val="75000"/>
                  </a:srgbClr>
                </a:solidFill>
              </a:rPr>
              <a:t>CONFIDENTIAL  © Sia Partners    </a:t>
            </a:r>
          </a:p>
        </p:txBody>
      </p:sp>
      <p:sp>
        <p:nvSpPr>
          <p:cNvPr id="14" name="ZoneTexte 13"/>
          <p:cNvSpPr txBox="1"/>
          <p:nvPr userDrawn="1"/>
        </p:nvSpPr>
        <p:spPr bwMode="ltGray">
          <a:xfrm>
            <a:off x="274073" y="6572805"/>
            <a:ext cx="3101517" cy="248051"/>
          </a:xfrm>
          <a:prstGeom prst="rect">
            <a:avLst/>
          </a:prstGeom>
          <a:noFill/>
        </p:spPr>
        <p:txBody>
          <a:bodyPr wrap="square" lIns="0" tIns="42805" rIns="0" bIns="42805" rtlCol="0">
            <a:spAutoFit/>
          </a:bodyPr>
          <a:lstStyle/>
          <a:p>
            <a:pPr defTabSz="911613"/>
            <a:r>
              <a:rPr lang="fr-FR" sz="1000" noProof="1">
                <a:solidFill>
                  <a:srgbClr val="B2AEA8">
                    <a:lumMod val="75000"/>
                  </a:srgbClr>
                </a:solidFill>
              </a:rPr>
              <a:t>CONFIDENTIAL  © Sia Partners    </a:t>
            </a:r>
          </a:p>
        </p:txBody>
      </p:sp>
      <p:sp>
        <p:nvSpPr>
          <p:cNvPr id="8" name="ZoneTexte 7"/>
          <p:cNvSpPr txBox="1"/>
          <p:nvPr userDrawn="1"/>
        </p:nvSpPr>
        <p:spPr bwMode="ltGray">
          <a:xfrm>
            <a:off x="5834935" y="6572805"/>
            <a:ext cx="3101517" cy="248051"/>
          </a:xfrm>
          <a:prstGeom prst="rect">
            <a:avLst/>
          </a:prstGeom>
          <a:noFill/>
        </p:spPr>
        <p:txBody>
          <a:bodyPr wrap="square" lIns="0" tIns="42805" rIns="0" bIns="42805" rtlCol="0">
            <a:spAutoFit/>
          </a:bodyPr>
          <a:lstStyle/>
          <a:p>
            <a:pPr algn="r" defTabSz="911613"/>
            <a:fld id="{89689069-2801-4AA0-8F54-B147BB38CC7B}" type="slidenum">
              <a:rPr lang="fr-FR" sz="1000">
                <a:solidFill>
                  <a:srgbClr val="B2AEA8">
                    <a:lumMod val="50000"/>
                  </a:srgbClr>
                </a:solidFill>
              </a:rPr>
              <a:pPr algn="r" defTabSz="911613"/>
              <a:t>‹Nr.›</a:t>
            </a:fld>
            <a:endParaRPr lang="fr-FR" sz="1000" dirty="0">
              <a:solidFill>
                <a:srgbClr val="B2AEA8">
                  <a:lumMod val="50000"/>
                </a:srgbClr>
              </a:solidFill>
            </a:endParaRPr>
          </a:p>
        </p:txBody>
      </p:sp>
      <p:cxnSp>
        <p:nvCxnSpPr>
          <p:cNvPr id="9" name="Connecteur droit 9"/>
          <p:cNvCxnSpPr/>
          <p:nvPr userDrawn="1"/>
        </p:nvCxnSpPr>
        <p:spPr>
          <a:xfrm>
            <a:off x="180256"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1" name="Titre 11"/>
          <p:cNvSpPr>
            <a:spLocks noGrp="1"/>
          </p:cNvSpPr>
          <p:nvPr>
            <p:ph type="title" hasCustomPrompt="1"/>
          </p:nvPr>
        </p:nvSpPr>
        <p:spPr>
          <a:xfrm>
            <a:off x="178509" y="340066"/>
            <a:ext cx="8780826" cy="357285"/>
          </a:xfrm>
          <a:prstGeom prst="rect">
            <a:avLst/>
          </a:prstGeom>
        </p:spPr>
        <p:txBody>
          <a:bodyPr lIns="0" tIns="45560" rIns="91129" bIns="45560">
            <a:noAutofit/>
          </a:bodyPr>
          <a:lstStyle>
            <a:lvl1pPr algn="l">
              <a:defRPr sz="1800" b="1">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Tree>
    <p:extLst>
      <p:ext uri="{BB962C8B-B14F-4D97-AF65-F5344CB8AC3E}">
        <p14:creationId xmlns:p14="http://schemas.microsoft.com/office/powerpoint/2010/main" val="224066338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 2 titles">
    <p:spTree>
      <p:nvGrpSpPr>
        <p:cNvPr id="1" name=""/>
        <p:cNvGrpSpPr/>
        <p:nvPr/>
      </p:nvGrpSpPr>
      <p:grpSpPr>
        <a:xfrm>
          <a:off x="0" y="0"/>
          <a:ext cx="0" cy="0"/>
          <a:chOff x="0" y="0"/>
          <a:chExt cx="0" cy="0"/>
        </a:xfrm>
      </p:grpSpPr>
      <p:sp>
        <p:nvSpPr>
          <p:cNvPr id="15" name="Espace réservé du contenu 19"/>
          <p:cNvSpPr>
            <a:spLocks noGrp="1"/>
          </p:cNvSpPr>
          <p:nvPr>
            <p:ph sz="quarter" idx="13" hasCustomPrompt="1"/>
          </p:nvPr>
        </p:nvSpPr>
        <p:spPr>
          <a:xfrm>
            <a:off x="178509" y="599653"/>
            <a:ext cx="8781450" cy="333131"/>
          </a:xfrm>
          <a:prstGeom prst="rect">
            <a:avLst/>
          </a:prstGeom>
        </p:spPr>
        <p:txBody>
          <a:bodyPr lIns="0" tIns="45412" rIns="90848" bIns="45412">
            <a:noAutofit/>
          </a:bodyPr>
          <a:lstStyle>
            <a:lvl1pPr marL="0" indent="0">
              <a:buNone/>
              <a:defRPr kumimoji="0" lang="fr-FR" sz="1600" b="0" i="0" u="none" strike="noStrike" kern="1200" cap="none" spc="0" normalizeH="0" baseline="0" noProof="0" dirty="0" smtClean="0">
                <a:ln>
                  <a:noFill/>
                </a:ln>
                <a:solidFill>
                  <a:schemeClr val="tx2"/>
                </a:solidFill>
                <a:effectLst/>
                <a:uLnTx/>
                <a:uFillTx/>
                <a:latin typeface="Calibri" pitchFamily="34" charset="0"/>
                <a:ea typeface="+mj-ea"/>
                <a:cs typeface="Arial" pitchFamily="34" charset="0"/>
              </a:defRPr>
            </a:lvl1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16" name="Titre 11"/>
          <p:cNvSpPr>
            <a:spLocks noGrp="1"/>
          </p:cNvSpPr>
          <p:nvPr>
            <p:ph type="title" hasCustomPrompt="1"/>
          </p:nvPr>
        </p:nvSpPr>
        <p:spPr>
          <a:xfrm>
            <a:off x="178509" y="340076"/>
            <a:ext cx="8780826" cy="290659"/>
          </a:xfrm>
          <a:prstGeom prst="rect">
            <a:avLst/>
          </a:prstGeom>
        </p:spPr>
        <p:txBody>
          <a:bodyPr lIns="0" tIns="45412" rIns="90848" bIns="45412">
            <a:noAutofit/>
          </a:bodyPr>
          <a:lstStyle>
            <a:lvl1pPr algn="l">
              <a:defRPr sz="1800" b="1" baseline="0">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cxnSp>
        <p:nvCxnSpPr>
          <p:cNvPr id="17" name="Connecteur droit 9"/>
          <p:cNvCxnSpPr/>
          <p:nvPr/>
        </p:nvCxnSpPr>
        <p:spPr>
          <a:xfrm>
            <a:off x="180244" y="952500"/>
            <a:ext cx="8776188"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21" name="Espace réservé du texte 17"/>
          <p:cNvSpPr>
            <a:spLocks noGrp="1"/>
          </p:cNvSpPr>
          <p:nvPr>
            <p:ph type="body" sz="quarter" idx="14" hasCustomPrompt="1"/>
          </p:nvPr>
        </p:nvSpPr>
        <p:spPr>
          <a:xfrm>
            <a:off x="180244" y="1125559"/>
            <a:ext cx="8776188" cy="5447233"/>
          </a:xfrm>
          <a:prstGeom prst="rect">
            <a:avLst/>
          </a:prstGeom>
        </p:spPr>
        <p:txBody>
          <a:bodyPr lIns="90877" tIns="45430" rIns="90877" bIns="45430"/>
          <a:lstStyle>
            <a:lvl1pPr marL="0" indent="0">
              <a:buNone/>
              <a:defRPr sz="1600">
                <a:solidFill>
                  <a:schemeClr val="tx2"/>
                </a:solidFill>
              </a:defRPr>
            </a:lvl1pPr>
            <a:lvl2pPr marL="260343" indent="-260343">
              <a:buSzPct val="85000"/>
              <a:buFont typeface="Arial" panose="020B0604020202020204" pitchFamily="34" charset="0"/>
              <a:buChar char="•"/>
              <a:defRPr sz="1600" baseline="0">
                <a:solidFill>
                  <a:schemeClr val="tx2"/>
                </a:solidFill>
              </a:defRPr>
            </a:lvl2pPr>
            <a:lvl3pPr marL="891478" indent="-271386">
              <a:buSzPct val="85000"/>
              <a:buFont typeface="Calibri" panose="020F0502020204030204" pitchFamily="34" charset="0"/>
              <a:buChar char="–"/>
              <a:defRPr sz="1400" baseline="0">
                <a:solidFill>
                  <a:schemeClr val="tx2"/>
                </a:solidFill>
              </a:defRPr>
            </a:lvl3pPr>
            <a:lvl4pPr marL="1517883" indent="-263499">
              <a:buSzPct val="85000"/>
              <a:defRPr sz="1200">
                <a:solidFill>
                  <a:schemeClr val="tx2"/>
                </a:solidFill>
              </a:defRPr>
            </a:lvl4pPr>
            <a:lvl5pPr marL="2044884" indent="-227209">
              <a:buSzPct val="85000"/>
              <a:buFont typeface="Calibri" panose="020F0502020204030204" pitchFamily="34" charset="0"/>
              <a:buChar char="–"/>
              <a:defRPr sz="1200" baseline="0">
                <a:solidFill>
                  <a:schemeClr val="tx2"/>
                </a:solidFill>
              </a:defRPr>
            </a:lvl5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13" name="ZoneTexte 12"/>
          <p:cNvSpPr txBox="1"/>
          <p:nvPr userDrawn="1"/>
        </p:nvSpPr>
        <p:spPr bwMode="ltGray">
          <a:xfrm>
            <a:off x="5834942" y="6572805"/>
            <a:ext cx="3101517" cy="248051"/>
          </a:xfrm>
          <a:prstGeom prst="rect">
            <a:avLst/>
          </a:prstGeom>
          <a:noFill/>
        </p:spPr>
        <p:txBody>
          <a:bodyPr wrap="square" lIns="0" tIns="42673" rIns="0" bIns="42673" rtlCol="0">
            <a:spAutoFit/>
          </a:bodyPr>
          <a:lstStyle/>
          <a:p>
            <a:pPr algn="r"/>
            <a:fld id="{89689069-2801-4AA0-8F54-B147BB38CC7B}" type="slidenum">
              <a:rPr lang="fr-FR" sz="1000">
                <a:solidFill>
                  <a:srgbClr val="B2AEA8">
                    <a:lumMod val="50000"/>
                  </a:srgbClr>
                </a:solidFill>
              </a:rPr>
              <a:pPr algn="r"/>
              <a:t>‹Nr.›</a:t>
            </a:fld>
            <a:endParaRPr lang="fr-FR" sz="1000" dirty="0">
              <a:solidFill>
                <a:srgbClr val="B2AEA8">
                  <a:lumMod val="50000"/>
                </a:srgbClr>
              </a:solidFill>
            </a:endParaRPr>
          </a:p>
        </p:txBody>
      </p:sp>
    </p:spTree>
    <p:extLst>
      <p:ext uri="{BB962C8B-B14F-4D97-AF65-F5344CB8AC3E}">
        <p14:creationId xmlns:p14="http://schemas.microsoft.com/office/powerpoint/2010/main" val="106166851"/>
      </p:ext>
    </p:extLst>
  </p:cSld>
  <p:clrMapOvr>
    <a:masterClrMapping/>
  </p:clrMapOvr>
  <p:hf hdr="0" ftr="0" dt="0"/>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Empty - 2 titles">
    <p:spTree>
      <p:nvGrpSpPr>
        <p:cNvPr id="1" name=""/>
        <p:cNvGrpSpPr/>
        <p:nvPr/>
      </p:nvGrpSpPr>
      <p:grpSpPr>
        <a:xfrm>
          <a:off x="0" y="0"/>
          <a:ext cx="0" cy="0"/>
          <a:chOff x="0" y="0"/>
          <a:chExt cx="0" cy="0"/>
        </a:xfrm>
      </p:grpSpPr>
      <p:sp>
        <p:nvSpPr>
          <p:cNvPr id="11" name="ZoneTexte 10"/>
          <p:cNvSpPr txBox="1"/>
          <p:nvPr userDrawn="1"/>
        </p:nvSpPr>
        <p:spPr bwMode="ltGray">
          <a:xfrm>
            <a:off x="274073" y="6572805"/>
            <a:ext cx="3101517" cy="248051"/>
          </a:xfrm>
          <a:prstGeom prst="rect">
            <a:avLst/>
          </a:prstGeom>
          <a:noFill/>
        </p:spPr>
        <p:txBody>
          <a:bodyPr wrap="square" lIns="0" tIns="42805" rIns="0" bIns="42805" rtlCol="0">
            <a:spAutoFit/>
          </a:bodyPr>
          <a:lstStyle/>
          <a:p>
            <a:pPr defTabSz="911613"/>
            <a:r>
              <a:rPr lang="fr-FR" sz="1000" noProof="1">
                <a:solidFill>
                  <a:srgbClr val="B2AEA8">
                    <a:lumMod val="75000"/>
                  </a:srgbClr>
                </a:solidFill>
              </a:rPr>
              <a:t>CONFIDENTIAL  © Sia Partners    </a:t>
            </a:r>
          </a:p>
        </p:txBody>
      </p:sp>
      <p:sp>
        <p:nvSpPr>
          <p:cNvPr id="12" name="ZoneTexte 11"/>
          <p:cNvSpPr txBox="1"/>
          <p:nvPr userDrawn="1"/>
        </p:nvSpPr>
        <p:spPr bwMode="ltGray">
          <a:xfrm>
            <a:off x="274073" y="6572805"/>
            <a:ext cx="3101517" cy="248051"/>
          </a:xfrm>
          <a:prstGeom prst="rect">
            <a:avLst/>
          </a:prstGeom>
          <a:noFill/>
        </p:spPr>
        <p:txBody>
          <a:bodyPr wrap="square" lIns="0" tIns="42805" rIns="0" bIns="42805" rtlCol="0">
            <a:spAutoFit/>
          </a:bodyPr>
          <a:lstStyle/>
          <a:p>
            <a:pPr defTabSz="911613"/>
            <a:r>
              <a:rPr lang="fr-FR" sz="1000" noProof="1">
                <a:solidFill>
                  <a:srgbClr val="B2AEA8">
                    <a:lumMod val="75000"/>
                  </a:srgbClr>
                </a:solidFill>
              </a:rPr>
              <a:t>CONFIDENTIAL  © Sia Partners    </a:t>
            </a:r>
          </a:p>
        </p:txBody>
      </p:sp>
      <p:sp>
        <p:nvSpPr>
          <p:cNvPr id="9" name="ZoneTexte 8"/>
          <p:cNvSpPr txBox="1"/>
          <p:nvPr userDrawn="1"/>
        </p:nvSpPr>
        <p:spPr bwMode="ltGray">
          <a:xfrm>
            <a:off x="5834935" y="6572805"/>
            <a:ext cx="3101517" cy="248051"/>
          </a:xfrm>
          <a:prstGeom prst="rect">
            <a:avLst/>
          </a:prstGeom>
          <a:noFill/>
        </p:spPr>
        <p:txBody>
          <a:bodyPr wrap="square" lIns="0" tIns="42805" rIns="0" bIns="42805" rtlCol="0">
            <a:spAutoFit/>
          </a:bodyPr>
          <a:lstStyle/>
          <a:p>
            <a:pPr algn="r" defTabSz="911613"/>
            <a:fld id="{89689069-2801-4AA0-8F54-B147BB38CC7B}" type="slidenum">
              <a:rPr lang="fr-FR" sz="1000">
                <a:solidFill>
                  <a:srgbClr val="B2AEA8">
                    <a:lumMod val="50000"/>
                  </a:srgbClr>
                </a:solidFill>
              </a:rPr>
              <a:pPr algn="r" defTabSz="911613"/>
              <a:t>‹Nr.›</a:t>
            </a:fld>
            <a:endParaRPr lang="fr-FR" sz="1000" dirty="0">
              <a:solidFill>
                <a:srgbClr val="B2AEA8">
                  <a:lumMod val="50000"/>
                </a:srgbClr>
              </a:solidFill>
            </a:endParaRPr>
          </a:p>
        </p:txBody>
      </p:sp>
      <p:sp>
        <p:nvSpPr>
          <p:cNvPr id="10" name="Espace réservé du contenu 19"/>
          <p:cNvSpPr>
            <a:spLocks noGrp="1"/>
          </p:cNvSpPr>
          <p:nvPr>
            <p:ph sz="quarter" idx="13" hasCustomPrompt="1"/>
          </p:nvPr>
        </p:nvSpPr>
        <p:spPr>
          <a:xfrm>
            <a:off x="178509" y="599641"/>
            <a:ext cx="8781450" cy="333131"/>
          </a:xfrm>
          <a:prstGeom prst="rect">
            <a:avLst/>
          </a:prstGeom>
        </p:spPr>
        <p:txBody>
          <a:bodyPr lIns="0" tIns="45560" rIns="91129" bIns="45560">
            <a:noAutofit/>
          </a:bodyPr>
          <a:lstStyle>
            <a:lvl1pPr marL="0" indent="0">
              <a:buNone/>
              <a:defRPr kumimoji="0" lang="fr-FR" sz="1600" b="0" i="0" u="none" strike="noStrike" kern="1200" cap="none" spc="0" normalizeH="0" baseline="0" noProof="0" dirty="0" smtClean="0">
                <a:ln>
                  <a:noFill/>
                </a:ln>
                <a:solidFill>
                  <a:schemeClr val="tx2"/>
                </a:solidFill>
                <a:effectLst/>
                <a:uLnTx/>
                <a:uFillTx/>
                <a:latin typeface="Calibri" pitchFamily="34" charset="0"/>
                <a:ea typeface="+mj-ea"/>
                <a:cs typeface="Arial" pitchFamily="34" charset="0"/>
              </a:defRPr>
            </a:lvl1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13" name="Titre 11"/>
          <p:cNvSpPr>
            <a:spLocks noGrp="1"/>
          </p:cNvSpPr>
          <p:nvPr>
            <p:ph type="title" hasCustomPrompt="1"/>
          </p:nvPr>
        </p:nvSpPr>
        <p:spPr>
          <a:xfrm>
            <a:off x="178509" y="340070"/>
            <a:ext cx="8780826" cy="290659"/>
          </a:xfrm>
          <a:prstGeom prst="rect">
            <a:avLst/>
          </a:prstGeom>
        </p:spPr>
        <p:txBody>
          <a:bodyPr lIns="0" tIns="45560" rIns="91129" bIns="45560">
            <a:noAutofit/>
          </a:bodyPr>
          <a:lstStyle>
            <a:lvl1pPr algn="l">
              <a:defRPr sz="1800" b="1" baseline="0">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cxnSp>
        <p:nvCxnSpPr>
          <p:cNvPr id="14" name="Connecteur droit 9"/>
          <p:cNvCxnSpPr/>
          <p:nvPr userDrawn="1"/>
        </p:nvCxnSpPr>
        <p:spPr>
          <a:xfrm>
            <a:off x="180244" y="952500"/>
            <a:ext cx="8779090"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6667239"/>
      </p:ext>
    </p:extLst>
  </p:cSld>
  <p:clrMapOvr>
    <a:masterClrMapping/>
  </p:clrMapOvr>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End Page">
    <p:spTree>
      <p:nvGrpSpPr>
        <p:cNvPr id="1" name=""/>
        <p:cNvGrpSpPr/>
        <p:nvPr/>
      </p:nvGrpSpPr>
      <p:grpSpPr>
        <a:xfrm>
          <a:off x="0" y="0"/>
          <a:ext cx="0" cy="0"/>
          <a:chOff x="0" y="0"/>
          <a:chExt cx="0" cy="0"/>
        </a:xfrm>
      </p:grpSpPr>
      <p:sp>
        <p:nvSpPr>
          <p:cNvPr id="38" name="ZoneTexte 37"/>
          <p:cNvSpPr txBox="1"/>
          <p:nvPr userDrawn="1"/>
        </p:nvSpPr>
        <p:spPr>
          <a:xfrm>
            <a:off x="3483162" y="4424625"/>
            <a:ext cx="1296000" cy="842336"/>
          </a:xfrm>
          <a:prstGeom prst="rect">
            <a:avLst/>
          </a:prstGeom>
          <a:noFill/>
        </p:spPr>
        <p:txBody>
          <a:bodyPr wrap="square" lIns="91159" tIns="45577" rIns="91159" bIns="45577" rtlCol="0">
            <a:spAutoFit/>
          </a:bodyPr>
          <a:lstStyle/>
          <a:p>
            <a:pPr defTabSz="911613"/>
            <a:r>
              <a:rPr lang="nl-NL" sz="1100" b="1" dirty="0">
                <a:solidFill>
                  <a:srgbClr val="690F3C"/>
                </a:solidFill>
              </a:rPr>
              <a:t>Netherlands</a:t>
            </a:r>
          </a:p>
          <a:p>
            <a:pPr defTabSz="911613"/>
            <a:r>
              <a:rPr lang="nl-NL" sz="900" dirty="0">
                <a:solidFill>
                  <a:srgbClr val="690F3C"/>
                </a:solidFill>
              </a:rPr>
              <a:t>Amsterdam</a:t>
            </a:r>
          </a:p>
          <a:p>
            <a:pPr defTabSz="911613"/>
            <a:r>
              <a:rPr lang="nl-NL" sz="900" dirty="0">
                <a:solidFill>
                  <a:srgbClr val="B2AEA8">
                    <a:lumMod val="75000"/>
                  </a:srgbClr>
                </a:solidFill>
              </a:rPr>
              <a:t>Barbara </a:t>
            </a:r>
            <a:r>
              <a:rPr lang="nl-NL" sz="900" dirty="0" err="1">
                <a:solidFill>
                  <a:srgbClr val="B2AEA8">
                    <a:lumMod val="75000"/>
                  </a:srgbClr>
                </a:solidFill>
              </a:rPr>
              <a:t>Strozzilaan</a:t>
            </a:r>
            <a:r>
              <a:rPr lang="nl-NL" sz="900" dirty="0">
                <a:solidFill>
                  <a:srgbClr val="B2AEA8">
                    <a:lumMod val="75000"/>
                  </a:srgbClr>
                </a:solidFill>
              </a:rPr>
              <a:t> 101</a:t>
            </a:r>
          </a:p>
          <a:p>
            <a:pPr defTabSz="911613"/>
            <a:r>
              <a:rPr lang="nl-NL" sz="900" dirty="0">
                <a:solidFill>
                  <a:srgbClr val="B2AEA8">
                    <a:lumMod val="75000"/>
                  </a:srgbClr>
                </a:solidFill>
              </a:rPr>
              <a:t>1083 HN Amsterdam</a:t>
            </a:r>
          </a:p>
          <a:p>
            <a:pPr defTabSz="911613"/>
            <a:r>
              <a:rPr lang="nl-NL" sz="900" dirty="0">
                <a:solidFill>
                  <a:srgbClr val="B2AEA8">
                    <a:lumMod val="75000"/>
                  </a:srgbClr>
                </a:solidFill>
              </a:rPr>
              <a:t>T. +31 20 240 22 05</a:t>
            </a:r>
          </a:p>
        </p:txBody>
      </p:sp>
      <p:sp>
        <p:nvSpPr>
          <p:cNvPr id="39" name="Rectangle 38"/>
          <p:cNvSpPr/>
          <p:nvPr userDrawn="1"/>
        </p:nvSpPr>
        <p:spPr>
          <a:xfrm>
            <a:off x="7563112" y="6320397"/>
            <a:ext cx="1339543" cy="276710"/>
          </a:xfrm>
          <a:prstGeom prst="rect">
            <a:avLst/>
          </a:prstGeom>
        </p:spPr>
        <p:txBody>
          <a:bodyPr wrap="none" lIns="91159" tIns="45577" rIns="91159" bIns="45577">
            <a:spAutoFit/>
          </a:bodyPr>
          <a:lstStyle/>
          <a:p>
            <a:pPr defTabSz="911613"/>
            <a:r>
              <a:rPr lang="fr-FR" sz="1200" b="1" dirty="0" err="1">
                <a:solidFill>
                  <a:srgbClr val="690F3C"/>
                </a:solidFill>
              </a:rPr>
              <a:t>Driving</a:t>
            </a:r>
            <a:r>
              <a:rPr lang="fr-FR" sz="1200" b="1" dirty="0">
                <a:solidFill>
                  <a:srgbClr val="690F3C"/>
                </a:solidFill>
              </a:rPr>
              <a:t> Excellence</a:t>
            </a:r>
          </a:p>
        </p:txBody>
      </p:sp>
      <p:pic>
        <p:nvPicPr>
          <p:cNvPr id="40" name="Image 39"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56"/>
            <a:ext cx="2193474" cy="784166"/>
          </a:xfrm>
          <a:prstGeom prst="rect">
            <a:avLst/>
          </a:prstGeom>
        </p:spPr>
      </p:pic>
      <p:sp>
        <p:nvSpPr>
          <p:cNvPr id="41" name="Rectangle 40"/>
          <p:cNvSpPr/>
          <p:nvPr userDrawn="1"/>
        </p:nvSpPr>
        <p:spPr>
          <a:xfrm>
            <a:off x="2090258" y="6021322"/>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9266" tIns="49632" rIns="99266" bIns="49632" rtlCol="0" anchor="t"/>
          <a:lstStyle/>
          <a:p>
            <a:pPr defTabSz="911613">
              <a:lnSpc>
                <a:spcPct val="150000"/>
              </a:lnSpc>
            </a:pPr>
            <a:r>
              <a:rPr lang="en-US" sz="1100" dirty="0">
                <a:solidFill>
                  <a:srgbClr val="FFFFFF">
                    <a:lumMod val="65000"/>
                  </a:srgbClr>
                </a:solidFill>
              </a:rPr>
              <a:t>For more information, visit : www.sia-partners.com</a:t>
            </a:r>
          </a:p>
          <a:p>
            <a:pPr defTabSz="911613">
              <a:lnSpc>
                <a:spcPct val="150000"/>
              </a:lnSpc>
            </a:pPr>
            <a:r>
              <a:rPr lang="en-US" sz="1100" dirty="0">
                <a:solidFill>
                  <a:srgbClr val="FFFFFF">
                    <a:lumMod val="65000"/>
                  </a:srgbClr>
                </a:solidFill>
              </a:rPr>
              <a:t>Follow us on LinkedIn and Twitter          @</a:t>
            </a:r>
            <a:r>
              <a:rPr lang="en-US" sz="1100" dirty="0" err="1">
                <a:solidFill>
                  <a:srgbClr val="FFFFFF">
                    <a:lumMod val="65000"/>
                  </a:srgbClr>
                </a:solidFill>
              </a:rPr>
              <a:t>SiaPartners</a:t>
            </a:r>
            <a:r>
              <a:rPr lang="en-US" sz="1100" dirty="0">
                <a:solidFill>
                  <a:srgbClr val="FFFFFF">
                    <a:lumMod val="65000"/>
                  </a:srgbClr>
                </a:solidFill>
              </a:rPr>
              <a:t> </a:t>
            </a:r>
          </a:p>
        </p:txBody>
      </p:sp>
      <p:sp>
        <p:nvSpPr>
          <p:cNvPr id="42" name="ZoneTexte 41"/>
          <p:cNvSpPr txBox="1"/>
          <p:nvPr userDrawn="1"/>
        </p:nvSpPr>
        <p:spPr>
          <a:xfrm>
            <a:off x="2141754" y="2995522"/>
            <a:ext cx="1296000" cy="1416427"/>
          </a:xfrm>
          <a:prstGeom prst="rect">
            <a:avLst/>
          </a:prstGeom>
          <a:noFill/>
        </p:spPr>
        <p:txBody>
          <a:bodyPr wrap="square" lIns="91159" tIns="45577" rIns="91159" bIns="45577" rtlCol="0">
            <a:spAutoFit/>
          </a:bodyPr>
          <a:lstStyle/>
          <a:p>
            <a:pPr defTabSz="911613"/>
            <a:r>
              <a:rPr lang="nl-NL" sz="1100" b="1" dirty="0" err="1">
                <a:solidFill>
                  <a:srgbClr val="690F3C"/>
                </a:solidFill>
              </a:rPr>
              <a:t>Asia</a:t>
            </a:r>
            <a:endParaRPr lang="nl-NL" sz="1100" b="1" dirty="0">
              <a:solidFill>
                <a:srgbClr val="690F3C"/>
              </a:solidFill>
            </a:endParaRPr>
          </a:p>
          <a:p>
            <a:pPr defTabSz="911613"/>
            <a:r>
              <a:rPr lang="nl-NL" sz="900" dirty="0">
                <a:solidFill>
                  <a:srgbClr val="690F3C"/>
                </a:solidFill>
              </a:rPr>
              <a:t>Singapore </a:t>
            </a:r>
          </a:p>
          <a:p>
            <a:pPr defTabSz="911613"/>
            <a:r>
              <a:rPr lang="nl-NL" sz="900" dirty="0">
                <a:solidFill>
                  <a:srgbClr val="B2AEA8">
                    <a:lumMod val="75000"/>
                  </a:srgbClr>
                </a:solidFill>
              </a:rPr>
              <a:t>55 Market St, Level 10</a:t>
            </a:r>
          </a:p>
          <a:p>
            <a:pPr defTabSz="911613"/>
            <a:r>
              <a:rPr lang="nl-NL" sz="900" dirty="0">
                <a:solidFill>
                  <a:srgbClr val="B2AEA8">
                    <a:lumMod val="75000"/>
                  </a:srgbClr>
                </a:solidFill>
              </a:rPr>
              <a:t>Singapore, 048941</a:t>
            </a:r>
          </a:p>
          <a:p>
            <a:pPr marL="227903" indent="-227903" defTabSz="911613">
              <a:buFontTx/>
              <a:buAutoNum type="alphaUcPeriod" startAt="20"/>
            </a:pPr>
            <a:r>
              <a:rPr lang="nl-NL" sz="900" dirty="0">
                <a:solidFill>
                  <a:srgbClr val="B2AEA8">
                    <a:lumMod val="75000"/>
                  </a:srgbClr>
                </a:solidFill>
              </a:rPr>
              <a:t>+65 6521 3186</a:t>
            </a:r>
          </a:p>
          <a:p>
            <a:pPr defTabSz="911613"/>
            <a:r>
              <a:rPr lang="nl-NL" sz="900" dirty="0">
                <a:solidFill>
                  <a:srgbClr val="690F3C"/>
                </a:solidFill>
              </a:rPr>
              <a:t>Hong Kong </a:t>
            </a:r>
          </a:p>
          <a:p>
            <a:pPr defTabSz="911613"/>
            <a:r>
              <a:rPr lang="nl-NL" sz="900" dirty="0">
                <a:solidFill>
                  <a:srgbClr val="B2AEA8">
                    <a:lumMod val="75000"/>
                  </a:srgbClr>
                </a:solidFill>
              </a:rPr>
              <a:t>701, 77 </a:t>
            </a:r>
            <a:r>
              <a:rPr lang="nl-NL" sz="900" dirty="0" err="1">
                <a:solidFill>
                  <a:srgbClr val="B2AEA8">
                    <a:lumMod val="75000"/>
                  </a:srgbClr>
                </a:solidFill>
              </a:rPr>
              <a:t>Wing</a:t>
            </a:r>
            <a:r>
              <a:rPr lang="nl-NL" sz="900" dirty="0">
                <a:solidFill>
                  <a:srgbClr val="B2AEA8">
                    <a:lumMod val="75000"/>
                  </a:srgbClr>
                </a:solidFill>
              </a:rPr>
              <a:t> Lok St,</a:t>
            </a:r>
          </a:p>
          <a:p>
            <a:pPr defTabSz="911613"/>
            <a:r>
              <a:rPr lang="nl-NL" sz="900" dirty="0" err="1">
                <a:solidFill>
                  <a:srgbClr val="B2AEA8">
                    <a:lumMod val="75000"/>
                  </a:srgbClr>
                </a:solidFill>
              </a:rPr>
              <a:t>Sheung</a:t>
            </a:r>
            <a:r>
              <a:rPr lang="nl-NL" sz="900" dirty="0">
                <a:solidFill>
                  <a:srgbClr val="B2AEA8">
                    <a:lumMod val="75000"/>
                  </a:srgbClr>
                </a:solidFill>
              </a:rPr>
              <a:t> Wan, HK</a:t>
            </a:r>
          </a:p>
          <a:p>
            <a:pPr defTabSz="911613"/>
            <a:r>
              <a:rPr lang="nl-NL" sz="900" dirty="0">
                <a:solidFill>
                  <a:srgbClr val="B2AEA8">
                    <a:lumMod val="75000"/>
                  </a:srgbClr>
                </a:solidFill>
              </a:rPr>
              <a:t>T.  +852 3975 5611</a:t>
            </a:r>
            <a:endParaRPr lang="fr-FR" sz="900" dirty="0">
              <a:solidFill>
                <a:srgbClr val="B2AEA8">
                  <a:lumMod val="75000"/>
                </a:srgbClr>
              </a:solidFill>
            </a:endParaRPr>
          </a:p>
        </p:txBody>
      </p:sp>
      <p:sp>
        <p:nvSpPr>
          <p:cNvPr id="43" name="ZoneTexte 42"/>
          <p:cNvSpPr txBox="1"/>
          <p:nvPr userDrawn="1"/>
        </p:nvSpPr>
        <p:spPr>
          <a:xfrm>
            <a:off x="3479237" y="2995507"/>
            <a:ext cx="1296000" cy="953819"/>
          </a:xfrm>
          <a:prstGeom prst="rect">
            <a:avLst/>
          </a:prstGeom>
          <a:noFill/>
        </p:spPr>
        <p:txBody>
          <a:bodyPr wrap="square" lIns="91159" tIns="45577" rIns="91159" bIns="45577" rtlCol="0">
            <a:spAutoFit/>
          </a:bodyPr>
          <a:lstStyle/>
          <a:p>
            <a:pPr defTabSz="911613"/>
            <a:r>
              <a:rPr lang="en-US" sz="1100" b="1" dirty="0">
                <a:solidFill>
                  <a:srgbClr val="690F3C"/>
                </a:solidFill>
              </a:rPr>
              <a:t>Belgium</a:t>
            </a:r>
          </a:p>
          <a:p>
            <a:pPr defTabSz="911613"/>
            <a:r>
              <a:rPr lang="nb-NO" sz="900" dirty="0">
                <a:solidFill>
                  <a:srgbClr val="690F3C"/>
                </a:solidFill>
              </a:rPr>
              <a:t>Brussels </a:t>
            </a:r>
          </a:p>
          <a:p>
            <a:pPr defTabSz="911613"/>
            <a:r>
              <a:rPr lang="nl-NL" sz="900" dirty="0">
                <a:solidFill>
                  <a:srgbClr val="B2AEA8">
                    <a:lumMod val="75000"/>
                  </a:srgbClr>
                </a:solidFill>
              </a:rPr>
              <a:t>Av Henri </a:t>
            </a:r>
            <a:r>
              <a:rPr lang="nl-NL" sz="900" dirty="0" err="1">
                <a:solidFill>
                  <a:srgbClr val="B2AEA8">
                    <a:lumMod val="75000"/>
                  </a:srgbClr>
                </a:solidFill>
              </a:rPr>
              <a:t>Jasparlaan</a:t>
            </a:r>
            <a:r>
              <a:rPr lang="nl-NL" sz="900" dirty="0">
                <a:solidFill>
                  <a:srgbClr val="B2AEA8">
                    <a:lumMod val="75000"/>
                  </a:srgbClr>
                </a:solidFill>
              </a:rPr>
              <a:t>, 128</a:t>
            </a:r>
          </a:p>
          <a:p>
            <a:pPr defTabSz="911613"/>
            <a:r>
              <a:rPr lang="nl-NL" sz="900" dirty="0">
                <a:solidFill>
                  <a:srgbClr val="B2AEA8">
                    <a:lumMod val="75000"/>
                  </a:srgbClr>
                </a:solidFill>
              </a:rPr>
              <a:t>1060 Brussels - Belgium</a:t>
            </a:r>
          </a:p>
          <a:p>
            <a:pPr defTabSz="911613"/>
            <a:r>
              <a:rPr lang="nl-NL" sz="900" dirty="0">
                <a:solidFill>
                  <a:srgbClr val="B2AEA8">
                    <a:lumMod val="75000"/>
                  </a:srgbClr>
                </a:solidFill>
              </a:rPr>
              <a:t>T.  +32 2 213 82 85</a:t>
            </a:r>
          </a:p>
        </p:txBody>
      </p:sp>
      <p:sp>
        <p:nvSpPr>
          <p:cNvPr id="44" name="ZoneTexte 43"/>
          <p:cNvSpPr txBox="1"/>
          <p:nvPr userDrawn="1"/>
        </p:nvSpPr>
        <p:spPr>
          <a:xfrm>
            <a:off x="4816719" y="2995502"/>
            <a:ext cx="1296000" cy="842336"/>
          </a:xfrm>
          <a:prstGeom prst="rect">
            <a:avLst/>
          </a:prstGeom>
          <a:noFill/>
        </p:spPr>
        <p:txBody>
          <a:bodyPr wrap="square" lIns="91159" tIns="45577" rIns="91159" bIns="45577" rtlCol="0">
            <a:spAutoFit/>
          </a:bodyPr>
          <a:lstStyle/>
          <a:p>
            <a:pPr defTabSz="911613"/>
            <a:r>
              <a:rPr lang="nl-NL" sz="1100" b="1" dirty="0">
                <a:solidFill>
                  <a:srgbClr val="690F3C"/>
                </a:solidFill>
              </a:rPr>
              <a:t>Canada</a:t>
            </a:r>
          </a:p>
          <a:p>
            <a:pPr defTabSz="911613"/>
            <a:r>
              <a:rPr lang="nl-NL" sz="900" dirty="0">
                <a:solidFill>
                  <a:srgbClr val="690F3C"/>
                </a:solidFill>
              </a:rPr>
              <a:t>Montréal </a:t>
            </a:r>
          </a:p>
          <a:p>
            <a:pPr defTabSz="911613"/>
            <a:r>
              <a:rPr lang="fr-FR" sz="900" dirty="0">
                <a:solidFill>
                  <a:srgbClr val="B2AEA8">
                    <a:lumMod val="75000"/>
                  </a:srgbClr>
                </a:solidFill>
              </a:rPr>
              <a:t>600 de Maisonneuve </a:t>
            </a:r>
            <a:r>
              <a:rPr lang="fr-FR" sz="900" dirty="0" err="1">
                <a:solidFill>
                  <a:srgbClr val="B2AEA8">
                    <a:lumMod val="75000"/>
                  </a:srgbClr>
                </a:solidFill>
              </a:rPr>
              <a:t>Blvd</a:t>
            </a:r>
            <a:r>
              <a:rPr lang="fr-FR" sz="900" dirty="0">
                <a:solidFill>
                  <a:srgbClr val="B2AEA8">
                    <a:lumMod val="75000"/>
                  </a:srgbClr>
                </a:solidFill>
              </a:rPr>
              <a:t>. West, Suite 2200</a:t>
            </a:r>
          </a:p>
          <a:p>
            <a:pPr defTabSz="911613"/>
            <a:r>
              <a:rPr lang="fr-FR" sz="900" dirty="0" err="1">
                <a:solidFill>
                  <a:srgbClr val="B2AEA8">
                    <a:lumMod val="75000"/>
                  </a:srgbClr>
                </a:solidFill>
              </a:rPr>
              <a:t>Montreal</a:t>
            </a:r>
            <a:r>
              <a:rPr lang="fr-FR" sz="900" dirty="0">
                <a:solidFill>
                  <a:srgbClr val="B2AEA8">
                    <a:lumMod val="75000"/>
                  </a:srgbClr>
                </a:solidFill>
              </a:rPr>
              <a:t>, QC H3A 3J2</a:t>
            </a:r>
            <a:endParaRPr lang="nl-NL" sz="900" dirty="0">
              <a:solidFill>
                <a:srgbClr val="B2AEA8">
                  <a:lumMod val="75000"/>
                </a:srgbClr>
              </a:solidFill>
            </a:endParaRPr>
          </a:p>
        </p:txBody>
      </p:sp>
      <p:sp>
        <p:nvSpPr>
          <p:cNvPr id="45" name="ZoneTexte 44"/>
          <p:cNvSpPr txBox="1"/>
          <p:nvPr userDrawn="1"/>
        </p:nvSpPr>
        <p:spPr>
          <a:xfrm>
            <a:off x="6154201" y="2995522"/>
            <a:ext cx="1296000" cy="1416427"/>
          </a:xfrm>
          <a:prstGeom prst="rect">
            <a:avLst/>
          </a:prstGeom>
          <a:noFill/>
        </p:spPr>
        <p:txBody>
          <a:bodyPr wrap="square" lIns="91159" tIns="45577" rIns="91159" bIns="45577" rtlCol="0">
            <a:spAutoFit/>
          </a:bodyPr>
          <a:lstStyle/>
          <a:p>
            <a:pPr defTabSz="911613"/>
            <a:r>
              <a:rPr lang="nl-NL" sz="1100" b="1" dirty="0">
                <a:solidFill>
                  <a:srgbClr val="690F3C"/>
                </a:solidFill>
              </a:rPr>
              <a:t>France</a:t>
            </a:r>
          </a:p>
          <a:p>
            <a:pPr defTabSz="911613"/>
            <a:r>
              <a:rPr lang="nl-NL" sz="900" dirty="0">
                <a:solidFill>
                  <a:srgbClr val="690F3C"/>
                </a:solidFill>
              </a:rPr>
              <a:t>Paris </a:t>
            </a:r>
          </a:p>
          <a:p>
            <a:pPr defTabSz="911613"/>
            <a:r>
              <a:rPr lang="fr-FR" sz="900" dirty="0">
                <a:solidFill>
                  <a:srgbClr val="B2AEA8">
                    <a:lumMod val="75000"/>
                  </a:srgbClr>
                </a:solidFill>
              </a:rPr>
              <a:t>18 bd Montmartre</a:t>
            </a:r>
          </a:p>
          <a:p>
            <a:pPr defTabSz="911613"/>
            <a:r>
              <a:rPr lang="fr-FR" sz="900" dirty="0">
                <a:solidFill>
                  <a:srgbClr val="B2AEA8">
                    <a:lumMod val="75000"/>
                  </a:srgbClr>
                </a:solidFill>
              </a:rPr>
              <a:t>75009 Paris</a:t>
            </a:r>
          </a:p>
          <a:p>
            <a:pPr defTabSz="911613"/>
            <a:r>
              <a:rPr lang="fr-FR" sz="900" dirty="0" err="1">
                <a:solidFill>
                  <a:srgbClr val="B2AEA8">
                    <a:lumMod val="75000"/>
                  </a:srgbClr>
                </a:solidFill>
              </a:rPr>
              <a:t>T</a:t>
            </a:r>
            <a:r>
              <a:rPr lang="fr-FR" sz="900" dirty="0">
                <a:solidFill>
                  <a:srgbClr val="B2AEA8">
                    <a:lumMod val="75000"/>
                  </a:srgbClr>
                </a:solidFill>
              </a:rPr>
              <a:t>.  +33 1 42 77 76 17</a:t>
            </a:r>
          </a:p>
          <a:p>
            <a:pPr defTabSz="911613"/>
            <a:r>
              <a:rPr lang="nl-NL" sz="900" dirty="0">
                <a:solidFill>
                  <a:srgbClr val="690F3C"/>
                </a:solidFill>
              </a:rPr>
              <a:t>Lyon</a:t>
            </a:r>
          </a:p>
          <a:p>
            <a:pPr defTabSz="911613"/>
            <a:r>
              <a:rPr lang="fr-FR" sz="900" dirty="0">
                <a:solidFill>
                  <a:srgbClr val="B2AEA8">
                    <a:lumMod val="75000"/>
                  </a:srgbClr>
                </a:solidFill>
              </a:rPr>
              <a:t>Tour Oxygène,</a:t>
            </a:r>
          </a:p>
          <a:p>
            <a:pPr defTabSz="911613"/>
            <a:r>
              <a:rPr lang="fr-FR" sz="900" dirty="0">
                <a:solidFill>
                  <a:srgbClr val="B2AEA8">
                    <a:lumMod val="75000"/>
                  </a:srgbClr>
                </a:solidFill>
              </a:rPr>
              <a:t>10-12 bd Vivier Merle</a:t>
            </a:r>
          </a:p>
          <a:p>
            <a:pPr defTabSz="911613"/>
            <a:r>
              <a:rPr lang="fr-FR" sz="900" dirty="0">
                <a:solidFill>
                  <a:srgbClr val="B2AEA8">
                    <a:lumMod val="75000"/>
                  </a:srgbClr>
                </a:solidFill>
              </a:rPr>
              <a:t>69003 Lyon</a:t>
            </a:r>
          </a:p>
        </p:txBody>
      </p:sp>
      <p:sp>
        <p:nvSpPr>
          <p:cNvPr id="46" name="ZoneTexte 45"/>
          <p:cNvSpPr txBox="1"/>
          <p:nvPr userDrawn="1"/>
        </p:nvSpPr>
        <p:spPr>
          <a:xfrm>
            <a:off x="7491681" y="2995510"/>
            <a:ext cx="1296340" cy="1507816"/>
          </a:xfrm>
          <a:prstGeom prst="rect">
            <a:avLst/>
          </a:prstGeom>
          <a:noFill/>
        </p:spPr>
        <p:txBody>
          <a:bodyPr wrap="square" lIns="91159" tIns="45577" rIns="91159" bIns="45577" rtlCol="0">
            <a:spAutoFit/>
          </a:bodyPr>
          <a:lstStyle/>
          <a:p>
            <a:pPr defTabSz="911613"/>
            <a:r>
              <a:rPr lang="nl-NL" sz="1100" b="1" dirty="0">
                <a:solidFill>
                  <a:srgbClr val="690F3C"/>
                </a:solidFill>
              </a:rPr>
              <a:t>Italy</a:t>
            </a:r>
          </a:p>
          <a:p>
            <a:pPr defTabSz="911613"/>
            <a:r>
              <a:rPr lang="nl-NL" sz="900" dirty="0">
                <a:solidFill>
                  <a:srgbClr val="690F3C"/>
                </a:solidFill>
              </a:rPr>
              <a:t>Rome </a:t>
            </a:r>
          </a:p>
          <a:p>
            <a:pPr defTabSz="911613"/>
            <a:r>
              <a:rPr lang="it-IT" sz="900" dirty="0">
                <a:solidFill>
                  <a:srgbClr val="B2AEA8">
                    <a:lumMod val="75000"/>
                  </a:srgbClr>
                </a:solidFill>
              </a:rPr>
              <a:t>Via Quattro Fontane 116</a:t>
            </a:r>
          </a:p>
          <a:p>
            <a:pPr defTabSz="911613"/>
            <a:r>
              <a:rPr lang="it-IT" sz="900" dirty="0">
                <a:solidFill>
                  <a:srgbClr val="B2AEA8">
                    <a:lumMod val="75000"/>
                  </a:srgbClr>
                </a:solidFill>
              </a:rPr>
              <a:t>00184 Roma</a:t>
            </a:r>
          </a:p>
          <a:p>
            <a:pPr defTabSz="911613"/>
            <a:r>
              <a:rPr lang="it-IT" sz="900" dirty="0">
                <a:solidFill>
                  <a:srgbClr val="B2AEA8">
                    <a:lumMod val="75000"/>
                  </a:srgbClr>
                </a:solidFill>
              </a:rPr>
              <a:t>T. +39 06 48 28 506</a:t>
            </a:r>
          </a:p>
          <a:p>
            <a:pPr defTabSz="911613"/>
            <a:r>
              <a:rPr lang="nl-NL" sz="900" dirty="0">
                <a:solidFill>
                  <a:srgbClr val="690F3C"/>
                </a:solidFill>
              </a:rPr>
              <a:t>Milan </a:t>
            </a:r>
          </a:p>
          <a:p>
            <a:pPr defTabSz="911613"/>
            <a:r>
              <a:rPr lang="it-IT" sz="900" dirty="0">
                <a:solidFill>
                  <a:srgbClr val="B2AEA8">
                    <a:lumMod val="75000"/>
                  </a:srgbClr>
                </a:solidFill>
              </a:rPr>
              <a:t>Via Medici 15</a:t>
            </a:r>
          </a:p>
          <a:p>
            <a:pPr defTabSz="911613"/>
            <a:r>
              <a:rPr lang="it-IT" sz="900" dirty="0">
                <a:solidFill>
                  <a:srgbClr val="B2AEA8">
                    <a:lumMod val="75000"/>
                  </a:srgbClr>
                </a:solidFill>
              </a:rPr>
              <a:t>20123 Milano</a:t>
            </a:r>
          </a:p>
          <a:p>
            <a:pPr defTabSz="911613"/>
            <a:r>
              <a:rPr lang="it-IT" sz="900" dirty="0">
                <a:solidFill>
                  <a:srgbClr val="B2AEA8">
                    <a:lumMod val="75000"/>
                  </a:srgbClr>
                </a:solidFill>
              </a:rPr>
              <a:t>T. +39 02 89 09 39 45</a:t>
            </a:r>
            <a:endParaRPr lang="fr-FR" sz="900" dirty="0">
              <a:solidFill>
                <a:srgbClr val="B2AEA8">
                  <a:lumMod val="75000"/>
                </a:srgbClr>
              </a:solidFill>
            </a:endParaRPr>
          </a:p>
        </p:txBody>
      </p:sp>
      <p:sp>
        <p:nvSpPr>
          <p:cNvPr id="47" name="ZoneTexte 46"/>
          <p:cNvSpPr txBox="1"/>
          <p:nvPr userDrawn="1"/>
        </p:nvSpPr>
        <p:spPr>
          <a:xfrm>
            <a:off x="2156147" y="4424636"/>
            <a:ext cx="1296000" cy="985666"/>
          </a:xfrm>
          <a:prstGeom prst="rect">
            <a:avLst/>
          </a:prstGeom>
          <a:noFill/>
        </p:spPr>
        <p:txBody>
          <a:bodyPr wrap="square" lIns="91159" tIns="45577" rIns="91159" bIns="45577" rtlCol="0">
            <a:spAutoFit/>
          </a:bodyPr>
          <a:lstStyle/>
          <a:p>
            <a:pPr defTabSz="911613"/>
            <a:r>
              <a:rPr lang="nl-NL" sz="1100" b="1" dirty="0">
                <a:solidFill>
                  <a:srgbClr val="690F3C"/>
                </a:solidFill>
              </a:rPr>
              <a:t>Morocco</a:t>
            </a:r>
          </a:p>
          <a:p>
            <a:pPr defTabSz="911613"/>
            <a:r>
              <a:rPr lang="nl-NL" sz="900" dirty="0">
                <a:solidFill>
                  <a:srgbClr val="690F3C"/>
                </a:solidFill>
              </a:rPr>
              <a:t>Casablanca</a:t>
            </a:r>
          </a:p>
          <a:p>
            <a:pPr defTabSz="911613"/>
            <a:r>
              <a:rPr lang="fr-FR" sz="900" dirty="0">
                <a:solidFill>
                  <a:srgbClr val="B2AEA8">
                    <a:lumMod val="75000"/>
                  </a:srgbClr>
                </a:solidFill>
              </a:rPr>
              <a:t>14, avenue Mers Sultan</a:t>
            </a:r>
          </a:p>
          <a:p>
            <a:pPr defTabSz="911613"/>
            <a:r>
              <a:rPr lang="fr-FR" sz="900" dirty="0">
                <a:solidFill>
                  <a:srgbClr val="B2AEA8">
                    <a:lumMod val="75000"/>
                  </a:srgbClr>
                </a:solidFill>
              </a:rPr>
              <a:t>20500 Casablanca, Maroc</a:t>
            </a:r>
          </a:p>
          <a:p>
            <a:pPr defTabSz="911613"/>
            <a:r>
              <a:rPr lang="fr-FR" sz="900" dirty="0" err="1">
                <a:solidFill>
                  <a:srgbClr val="B2AEA8">
                    <a:lumMod val="75000"/>
                  </a:srgbClr>
                </a:solidFill>
              </a:rPr>
              <a:t>T</a:t>
            </a:r>
            <a:r>
              <a:rPr lang="fr-FR" sz="900" dirty="0">
                <a:solidFill>
                  <a:srgbClr val="B2AEA8">
                    <a:lumMod val="75000"/>
                  </a:srgbClr>
                </a:solidFill>
              </a:rPr>
              <a:t>. +212 522 49 24 80</a:t>
            </a:r>
          </a:p>
        </p:txBody>
      </p:sp>
      <p:sp>
        <p:nvSpPr>
          <p:cNvPr id="48" name="ZoneTexte 47"/>
          <p:cNvSpPr txBox="1"/>
          <p:nvPr userDrawn="1"/>
        </p:nvSpPr>
        <p:spPr>
          <a:xfrm>
            <a:off x="4813391" y="4424636"/>
            <a:ext cx="1296000" cy="1416234"/>
          </a:xfrm>
          <a:prstGeom prst="rect">
            <a:avLst/>
          </a:prstGeom>
          <a:noFill/>
        </p:spPr>
        <p:txBody>
          <a:bodyPr wrap="square" lIns="91159" tIns="45577" rIns="91159" bIns="45577" rtlCol="0">
            <a:spAutoFit/>
          </a:bodyPr>
          <a:lstStyle/>
          <a:p>
            <a:pPr defTabSz="911613"/>
            <a:r>
              <a:rPr lang="nl-NL" sz="1100" b="1" dirty="0" err="1">
                <a:solidFill>
                  <a:srgbClr val="690F3C"/>
                </a:solidFill>
              </a:rPr>
              <a:t>Middle</a:t>
            </a:r>
            <a:r>
              <a:rPr lang="nl-NL" sz="1100" b="1" dirty="0">
                <a:solidFill>
                  <a:srgbClr val="690F3C"/>
                </a:solidFill>
              </a:rPr>
              <a:t> East</a:t>
            </a:r>
          </a:p>
          <a:p>
            <a:pPr defTabSz="911613"/>
            <a:r>
              <a:rPr lang="tr-TR" sz="900" dirty="0">
                <a:solidFill>
                  <a:srgbClr val="690F3C"/>
                </a:solidFill>
              </a:rPr>
              <a:t>Dubaï, Riyad</a:t>
            </a:r>
            <a:r>
              <a:rPr lang="fr-FR" sz="900" dirty="0">
                <a:solidFill>
                  <a:srgbClr val="690F3C"/>
                </a:solidFill>
              </a:rPr>
              <a:t>h</a:t>
            </a:r>
            <a:r>
              <a:rPr lang="tr-TR" sz="900" dirty="0">
                <a:solidFill>
                  <a:srgbClr val="690F3C"/>
                </a:solidFill>
              </a:rPr>
              <a:t> &amp; Abu Dhabi</a:t>
            </a:r>
            <a:endParaRPr lang="nl-NL" sz="900" dirty="0">
              <a:solidFill>
                <a:srgbClr val="690F3C"/>
              </a:solidFill>
            </a:endParaRPr>
          </a:p>
          <a:p>
            <a:pPr defTabSz="911613"/>
            <a:r>
              <a:rPr lang="fr-FR" sz="900" dirty="0">
                <a:solidFill>
                  <a:srgbClr val="B2AEA8">
                    <a:lumMod val="75000"/>
                  </a:srgbClr>
                </a:solidFill>
              </a:rPr>
              <a:t>PO Box 502665</a:t>
            </a:r>
          </a:p>
          <a:p>
            <a:pPr defTabSz="911613"/>
            <a:r>
              <a:rPr lang="fr-FR" sz="900" dirty="0" err="1">
                <a:solidFill>
                  <a:srgbClr val="B2AEA8">
                    <a:lumMod val="75000"/>
                  </a:srgbClr>
                </a:solidFill>
              </a:rPr>
              <a:t>Shatha</a:t>
            </a:r>
            <a:r>
              <a:rPr lang="fr-FR" sz="900" dirty="0">
                <a:solidFill>
                  <a:srgbClr val="B2AEA8">
                    <a:lumMod val="75000"/>
                  </a:srgbClr>
                </a:solidFill>
              </a:rPr>
              <a:t> Tower office 2115</a:t>
            </a:r>
          </a:p>
          <a:p>
            <a:pPr defTabSz="911613"/>
            <a:r>
              <a:rPr lang="fr-FR" sz="900" dirty="0" err="1">
                <a:solidFill>
                  <a:srgbClr val="B2AEA8">
                    <a:lumMod val="75000"/>
                  </a:srgbClr>
                </a:solidFill>
              </a:rPr>
              <a:t>Dubai</a:t>
            </a:r>
            <a:r>
              <a:rPr lang="fr-FR" sz="900" dirty="0">
                <a:solidFill>
                  <a:srgbClr val="B2AEA8">
                    <a:lumMod val="75000"/>
                  </a:srgbClr>
                </a:solidFill>
              </a:rPr>
              <a:t> Media City</a:t>
            </a:r>
          </a:p>
          <a:p>
            <a:pPr defTabSz="911613"/>
            <a:r>
              <a:rPr lang="fr-FR" sz="900" dirty="0" err="1">
                <a:solidFill>
                  <a:srgbClr val="B2AEA8">
                    <a:lumMod val="75000"/>
                  </a:srgbClr>
                </a:solidFill>
              </a:rPr>
              <a:t>Dubai</a:t>
            </a:r>
            <a:r>
              <a:rPr lang="fr-FR" sz="900" dirty="0">
                <a:solidFill>
                  <a:srgbClr val="B2AEA8">
                    <a:lumMod val="75000"/>
                  </a:srgbClr>
                </a:solidFill>
              </a:rPr>
              <a:t>, U.A.E.</a:t>
            </a:r>
          </a:p>
          <a:p>
            <a:pPr defTabSz="911613"/>
            <a:r>
              <a:rPr lang="fr-FR" sz="900" dirty="0">
                <a:solidFill>
                  <a:srgbClr val="B2AEA8">
                    <a:lumMod val="75000"/>
                  </a:srgbClr>
                </a:solidFill>
              </a:rPr>
              <a:t>T. +971 4 443 1613</a:t>
            </a:r>
          </a:p>
        </p:txBody>
      </p:sp>
      <p:sp>
        <p:nvSpPr>
          <p:cNvPr id="49" name="ZoneTexte 48"/>
          <p:cNvSpPr txBox="1"/>
          <p:nvPr userDrawn="1"/>
        </p:nvSpPr>
        <p:spPr>
          <a:xfrm>
            <a:off x="6142014" y="4424657"/>
            <a:ext cx="1296000" cy="1092318"/>
          </a:xfrm>
          <a:prstGeom prst="rect">
            <a:avLst/>
          </a:prstGeom>
          <a:noFill/>
        </p:spPr>
        <p:txBody>
          <a:bodyPr wrap="square" lIns="91159" tIns="45577" rIns="91159" bIns="45577" rtlCol="0">
            <a:spAutoFit/>
          </a:bodyPr>
          <a:lstStyle/>
          <a:p>
            <a:pPr defTabSz="911613"/>
            <a:r>
              <a:rPr lang="nl-NL" sz="1100" b="1" dirty="0">
                <a:solidFill>
                  <a:srgbClr val="690F3C"/>
                </a:solidFill>
              </a:rPr>
              <a:t>UK</a:t>
            </a:r>
          </a:p>
          <a:p>
            <a:pPr defTabSz="911613"/>
            <a:r>
              <a:rPr lang="nl-NL" sz="900" dirty="0">
                <a:solidFill>
                  <a:srgbClr val="690F3C"/>
                </a:solidFill>
              </a:rPr>
              <a:t>London </a:t>
            </a:r>
          </a:p>
          <a:p>
            <a:pPr defTabSz="911613"/>
            <a:r>
              <a:rPr lang="en-US" sz="900" dirty="0">
                <a:solidFill>
                  <a:srgbClr val="B2AEA8">
                    <a:lumMod val="75000"/>
                  </a:srgbClr>
                </a:solidFill>
              </a:rPr>
              <a:t>Princess House,</a:t>
            </a:r>
          </a:p>
          <a:p>
            <a:pPr defTabSz="911613"/>
            <a:r>
              <a:rPr lang="en-US" sz="900" dirty="0">
                <a:solidFill>
                  <a:srgbClr val="B2AEA8">
                    <a:lumMod val="75000"/>
                  </a:srgbClr>
                </a:solidFill>
              </a:rPr>
              <a:t>4th Floor, 27 Bush Lane,</a:t>
            </a:r>
          </a:p>
          <a:p>
            <a:pPr defTabSz="911613"/>
            <a:r>
              <a:rPr lang="en-US" sz="900" dirty="0">
                <a:solidFill>
                  <a:srgbClr val="B2AEA8">
                    <a:lumMod val="75000"/>
                  </a:srgbClr>
                </a:solidFill>
              </a:rPr>
              <a:t>London, EC4R 0AA</a:t>
            </a:r>
          </a:p>
          <a:p>
            <a:pPr defTabSz="911613"/>
            <a:r>
              <a:rPr lang="en-US" sz="900" dirty="0">
                <a:solidFill>
                  <a:srgbClr val="B2AEA8">
                    <a:lumMod val="75000"/>
                  </a:srgbClr>
                </a:solidFill>
              </a:rPr>
              <a:t>T. +44 20 7933 9333</a:t>
            </a:r>
            <a:endParaRPr lang="nl-NL" sz="900" dirty="0">
              <a:solidFill>
                <a:srgbClr val="B2AEA8">
                  <a:lumMod val="75000"/>
                </a:srgbClr>
              </a:solidFill>
            </a:endParaRPr>
          </a:p>
        </p:txBody>
      </p:sp>
      <p:sp>
        <p:nvSpPr>
          <p:cNvPr id="50" name="ZoneTexte 49"/>
          <p:cNvSpPr txBox="1"/>
          <p:nvPr userDrawn="1"/>
        </p:nvSpPr>
        <p:spPr>
          <a:xfrm>
            <a:off x="7470635" y="4424652"/>
            <a:ext cx="1296340" cy="1129188"/>
          </a:xfrm>
          <a:prstGeom prst="rect">
            <a:avLst/>
          </a:prstGeom>
          <a:noFill/>
        </p:spPr>
        <p:txBody>
          <a:bodyPr wrap="square" lIns="91159" tIns="45577" rIns="91159" bIns="45577" rtlCol="0">
            <a:spAutoFit/>
          </a:bodyPr>
          <a:lstStyle/>
          <a:p>
            <a:pPr defTabSz="911613"/>
            <a:r>
              <a:rPr lang="nl-NL" sz="1100" b="1" dirty="0">
                <a:solidFill>
                  <a:srgbClr val="690F3C"/>
                </a:solidFill>
              </a:rPr>
              <a:t>US</a:t>
            </a:r>
          </a:p>
          <a:p>
            <a:pPr defTabSz="911613"/>
            <a:r>
              <a:rPr lang="nl-NL" sz="900" dirty="0">
                <a:solidFill>
                  <a:srgbClr val="690F3C"/>
                </a:solidFill>
              </a:rPr>
              <a:t>New York</a:t>
            </a:r>
          </a:p>
          <a:p>
            <a:pPr defTabSz="911613"/>
            <a:r>
              <a:rPr lang="en-US" sz="900" dirty="0">
                <a:solidFill>
                  <a:srgbClr val="B2AEA8">
                    <a:lumMod val="75000"/>
                  </a:srgbClr>
                </a:solidFill>
              </a:rPr>
              <a:t>115 Broadway 12th Floor</a:t>
            </a:r>
          </a:p>
          <a:p>
            <a:pPr defTabSz="911613"/>
            <a:r>
              <a:rPr lang="en-US" sz="900" dirty="0">
                <a:solidFill>
                  <a:srgbClr val="B2AEA8">
                    <a:lumMod val="75000"/>
                  </a:srgbClr>
                </a:solidFill>
              </a:rPr>
              <a:t>New York, NY10006 - USA</a:t>
            </a:r>
          </a:p>
          <a:p>
            <a:pPr defTabSz="911613"/>
            <a:r>
              <a:rPr lang="en-US" sz="900" dirty="0">
                <a:solidFill>
                  <a:srgbClr val="B2AEA8">
                    <a:lumMod val="75000"/>
                  </a:srgbClr>
                </a:solidFill>
              </a:rPr>
              <a:t>T. +1 646 496 0160</a:t>
            </a:r>
            <a:endParaRPr lang="nl-NL" sz="900" dirty="0">
              <a:solidFill>
                <a:srgbClr val="B2AEA8">
                  <a:lumMod val="75000"/>
                </a:srgbClr>
              </a:solidFill>
            </a:endParaRPr>
          </a:p>
        </p:txBody>
      </p:sp>
      <p:sp>
        <p:nvSpPr>
          <p:cNvPr id="51" name="Rectangle 50"/>
          <p:cNvSpPr/>
          <p:nvPr userDrawn="1"/>
        </p:nvSpPr>
        <p:spPr>
          <a:xfrm>
            <a:off x="7563112" y="6320397"/>
            <a:ext cx="1339543" cy="276710"/>
          </a:xfrm>
          <a:prstGeom prst="rect">
            <a:avLst/>
          </a:prstGeom>
        </p:spPr>
        <p:txBody>
          <a:bodyPr wrap="none" lIns="91159" tIns="45577" rIns="91159" bIns="45577">
            <a:spAutoFit/>
          </a:bodyPr>
          <a:lstStyle/>
          <a:p>
            <a:pPr defTabSz="911613"/>
            <a:r>
              <a:rPr lang="fr-FR" sz="1200" b="1" dirty="0" err="1">
                <a:solidFill>
                  <a:srgbClr val="690F3C"/>
                </a:solidFill>
              </a:rPr>
              <a:t>Driving</a:t>
            </a:r>
            <a:r>
              <a:rPr lang="fr-FR" sz="1200" b="1" dirty="0">
                <a:solidFill>
                  <a:srgbClr val="690F3C"/>
                </a:solidFill>
              </a:rPr>
              <a:t> Excellence</a:t>
            </a:r>
          </a:p>
        </p:txBody>
      </p:sp>
      <p:pic>
        <p:nvPicPr>
          <p:cNvPr id="52" name="Image 51"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56"/>
            <a:ext cx="2193474" cy="784166"/>
          </a:xfrm>
          <a:prstGeom prst="rect">
            <a:avLst/>
          </a:prstGeom>
        </p:spPr>
      </p:pic>
      <p:sp>
        <p:nvSpPr>
          <p:cNvPr id="53" name="Rectangle 52"/>
          <p:cNvSpPr/>
          <p:nvPr userDrawn="1"/>
        </p:nvSpPr>
        <p:spPr>
          <a:xfrm>
            <a:off x="2090258" y="6021322"/>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9266" tIns="49632" rIns="99266" bIns="49632" rtlCol="0" anchor="t"/>
          <a:lstStyle/>
          <a:p>
            <a:pPr defTabSz="911613">
              <a:lnSpc>
                <a:spcPct val="150000"/>
              </a:lnSpc>
            </a:pPr>
            <a:r>
              <a:rPr lang="en-US" sz="1100" dirty="0">
                <a:solidFill>
                  <a:srgbClr val="B2AEA8">
                    <a:lumMod val="75000"/>
                  </a:srgbClr>
                </a:solidFill>
              </a:rPr>
              <a:t>For more information, visit : www.sia-partners.com</a:t>
            </a:r>
          </a:p>
          <a:p>
            <a:pPr defTabSz="911613">
              <a:lnSpc>
                <a:spcPct val="150000"/>
              </a:lnSpc>
            </a:pPr>
            <a:r>
              <a:rPr lang="en-US" sz="1100" dirty="0">
                <a:solidFill>
                  <a:srgbClr val="B2AEA8">
                    <a:lumMod val="75000"/>
                  </a:srgbClr>
                </a:solidFill>
              </a:rPr>
              <a:t>Follow us on LinkedIn and Twitter          @</a:t>
            </a:r>
            <a:r>
              <a:rPr lang="en-US" sz="1100" dirty="0" err="1">
                <a:solidFill>
                  <a:srgbClr val="B2AEA8">
                    <a:lumMod val="75000"/>
                  </a:srgbClr>
                </a:solidFill>
              </a:rPr>
              <a:t>SiaPartners</a:t>
            </a:r>
            <a:r>
              <a:rPr lang="en-US" sz="1100" dirty="0">
                <a:solidFill>
                  <a:srgbClr val="B2AEA8">
                    <a:lumMod val="75000"/>
                  </a:srgbClr>
                </a:solidFill>
              </a:rPr>
              <a:t> </a:t>
            </a:r>
          </a:p>
        </p:txBody>
      </p:sp>
      <p:pic>
        <p:nvPicPr>
          <p:cNvPr id="54"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2190258" y="458121"/>
            <a:ext cx="6565577" cy="232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3" descr="C:\Users\scarreau\Documents\Website project\Template PPT\images - Copi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898268" y="6327138"/>
            <a:ext cx="234533" cy="22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42338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End Page_ VF">
    <p:spTree>
      <p:nvGrpSpPr>
        <p:cNvPr id="1" name=""/>
        <p:cNvGrpSpPr/>
        <p:nvPr/>
      </p:nvGrpSpPr>
      <p:grpSpPr>
        <a:xfrm>
          <a:off x="0" y="0"/>
          <a:ext cx="0" cy="0"/>
          <a:chOff x="0" y="0"/>
          <a:chExt cx="0" cy="0"/>
        </a:xfrm>
      </p:grpSpPr>
      <p:sp>
        <p:nvSpPr>
          <p:cNvPr id="35" name="ZoneTexte 34"/>
          <p:cNvSpPr txBox="1"/>
          <p:nvPr userDrawn="1"/>
        </p:nvSpPr>
        <p:spPr>
          <a:xfrm>
            <a:off x="3483162" y="4424625"/>
            <a:ext cx="1296000" cy="842336"/>
          </a:xfrm>
          <a:prstGeom prst="rect">
            <a:avLst/>
          </a:prstGeom>
          <a:noFill/>
        </p:spPr>
        <p:txBody>
          <a:bodyPr wrap="square" lIns="91159" tIns="45577" rIns="91159" bIns="45577" rtlCol="0">
            <a:spAutoFit/>
          </a:bodyPr>
          <a:lstStyle/>
          <a:p>
            <a:pPr defTabSz="911613"/>
            <a:r>
              <a:rPr lang="nl-NL" sz="1100" b="1" dirty="0">
                <a:solidFill>
                  <a:srgbClr val="690F3C"/>
                </a:solidFill>
              </a:rPr>
              <a:t>Netherlands</a:t>
            </a:r>
          </a:p>
          <a:p>
            <a:pPr defTabSz="911613"/>
            <a:r>
              <a:rPr lang="nl-NL" sz="900" dirty="0">
                <a:solidFill>
                  <a:srgbClr val="690F3C"/>
                </a:solidFill>
              </a:rPr>
              <a:t>Amsterdam</a:t>
            </a:r>
          </a:p>
          <a:p>
            <a:pPr defTabSz="911613"/>
            <a:r>
              <a:rPr lang="nl-NL" sz="900" dirty="0">
                <a:solidFill>
                  <a:srgbClr val="B2AEA8">
                    <a:lumMod val="75000"/>
                  </a:srgbClr>
                </a:solidFill>
              </a:rPr>
              <a:t>Barbara </a:t>
            </a:r>
            <a:r>
              <a:rPr lang="nl-NL" sz="900" dirty="0" err="1">
                <a:solidFill>
                  <a:srgbClr val="B2AEA8">
                    <a:lumMod val="75000"/>
                  </a:srgbClr>
                </a:solidFill>
              </a:rPr>
              <a:t>Strozzilaan</a:t>
            </a:r>
            <a:r>
              <a:rPr lang="nl-NL" sz="900" dirty="0">
                <a:solidFill>
                  <a:srgbClr val="B2AEA8">
                    <a:lumMod val="75000"/>
                  </a:srgbClr>
                </a:solidFill>
              </a:rPr>
              <a:t> 101</a:t>
            </a:r>
          </a:p>
          <a:p>
            <a:pPr defTabSz="911613"/>
            <a:r>
              <a:rPr lang="nl-NL" sz="900" dirty="0">
                <a:solidFill>
                  <a:srgbClr val="B2AEA8">
                    <a:lumMod val="75000"/>
                  </a:srgbClr>
                </a:solidFill>
              </a:rPr>
              <a:t>1083 HN Amsterdam</a:t>
            </a:r>
          </a:p>
          <a:p>
            <a:pPr defTabSz="911613"/>
            <a:r>
              <a:rPr lang="nl-NL" sz="900" dirty="0">
                <a:solidFill>
                  <a:srgbClr val="B2AEA8">
                    <a:lumMod val="75000"/>
                  </a:srgbClr>
                </a:solidFill>
              </a:rPr>
              <a:t>T. +31 20 240 22 05</a:t>
            </a:r>
          </a:p>
        </p:txBody>
      </p:sp>
      <p:sp>
        <p:nvSpPr>
          <p:cNvPr id="36" name="Rectangle 35"/>
          <p:cNvSpPr/>
          <p:nvPr userDrawn="1"/>
        </p:nvSpPr>
        <p:spPr>
          <a:xfrm>
            <a:off x="7563112" y="6320397"/>
            <a:ext cx="1339543" cy="276710"/>
          </a:xfrm>
          <a:prstGeom prst="rect">
            <a:avLst/>
          </a:prstGeom>
        </p:spPr>
        <p:txBody>
          <a:bodyPr wrap="none" lIns="91159" tIns="45577" rIns="91159" bIns="45577">
            <a:spAutoFit/>
          </a:bodyPr>
          <a:lstStyle/>
          <a:p>
            <a:pPr defTabSz="911613"/>
            <a:r>
              <a:rPr lang="fr-FR" sz="1200" b="1" dirty="0" err="1">
                <a:solidFill>
                  <a:srgbClr val="690F3C"/>
                </a:solidFill>
              </a:rPr>
              <a:t>Driving</a:t>
            </a:r>
            <a:r>
              <a:rPr lang="fr-FR" sz="1200" b="1" dirty="0">
                <a:solidFill>
                  <a:srgbClr val="690F3C"/>
                </a:solidFill>
              </a:rPr>
              <a:t> Excellence</a:t>
            </a:r>
          </a:p>
        </p:txBody>
      </p:sp>
      <p:pic>
        <p:nvPicPr>
          <p:cNvPr id="37" name="Image 36"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56"/>
            <a:ext cx="2193474" cy="784166"/>
          </a:xfrm>
          <a:prstGeom prst="rect">
            <a:avLst/>
          </a:prstGeom>
        </p:spPr>
      </p:pic>
      <p:sp>
        <p:nvSpPr>
          <p:cNvPr id="39" name="ZoneTexte 38"/>
          <p:cNvSpPr txBox="1"/>
          <p:nvPr userDrawn="1"/>
        </p:nvSpPr>
        <p:spPr>
          <a:xfrm>
            <a:off x="2141754" y="2995522"/>
            <a:ext cx="1296000" cy="1416427"/>
          </a:xfrm>
          <a:prstGeom prst="rect">
            <a:avLst/>
          </a:prstGeom>
          <a:noFill/>
        </p:spPr>
        <p:txBody>
          <a:bodyPr wrap="square" lIns="91159" tIns="45577" rIns="91159" bIns="45577" rtlCol="0">
            <a:spAutoFit/>
          </a:bodyPr>
          <a:lstStyle/>
          <a:p>
            <a:pPr defTabSz="911613"/>
            <a:r>
              <a:rPr lang="nl-NL" sz="1100" b="1" dirty="0" err="1">
                <a:solidFill>
                  <a:srgbClr val="690F3C"/>
                </a:solidFill>
              </a:rPr>
              <a:t>Asia</a:t>
            </a:r>
            <a:endParaRPr lang="nl-NL" sz="1100" b="1" dirty="0">
              <a:solidFill>
                <a:srgbClr val="690F3C"/>
              </a:solidFill>
            </a:endParaRPr>
          </a:p>
          <a:p>
            <a:pPr defTabSz="911613"/>
            <a:r>
              <a:rPr lang="nl-NL" sz="900" dirty="0">
                <a:solidFill>
                  <a:srgbClr val="690F3C"/>
                </a:solidFill>
              </a:rPr>
              <a:t>Singapore </a:t>
            </a:r>
          </a:p>
          <a:p>
            <a:pPr defTabSz="911613"/>
            <a:r>
              <a:rPr lang="nl-NL" sz="900" dirty="0">
                <a:solidFill>
                  <a:srgbClr val="B2AEA8">
                    <a:lumMod val="75000"/>
                  </a:srgbClr>
                </a:solidFill>
              </a:rPr>
              <a:t>55 Market St, Level 10</a:t>
            </a:r>
          </a:p>
          <a:p>
            <a:pPr defTabSz="911613"/>
            <a:r>
              <a:rPr lang="nl-NL" sz="900" dirty="0">
                <a:solidFill>
                  <a:srgbClr val="B2AEA8">
                    <a:lumMod val="75000"/>
                  </a:srgbClr>
                </a:solidFill>
              </a:rPr>
              <a:t>Singapore, 048941</a:t>
            </a:r>
          </a:p>
          <a:p>
            <a:pPr marL="227903" indent="-227903" defTabSz="911613">
              <a:buFontTx/>
              <a:buAutoNum type="alphaUcPeriod" startAt="20"/>
            </a:pPr>
            <a:r>
              <a:rPr lang="nl-NL" sz="900" dirty="0">
                <a:solidFill>
                  <a:srgbClr val="B2AEA8">
                    <a:lumMod val="75000"/>
                  </a:srgbClr>
                </a:solidFill>
              </a:rPr>
              <a:t>+65 6521 3186</a:t>
            </a:r>
          </a:p>
          <a:p>
            <a:pPr defTabSz="911613"/>
            <a:r>
              <a:rPr lang="nl-NL" sz="900" dirty="0">
                <a:solidFill>
                  <a:srgbClr val="690F3C"/>
                </a:solidFill>
              </a:rPr>
              <a:t>Hong Kong </a:t>
            </a:r>
          </a:p>
          <a:p>
            <a:pPr defTabSz="911613"/>
            <a:r>
              <a:rPr lang="nl-NL" sz="900" dirty="0">
                <a:solidFill>
                  <a:srgbClr val="B2AEA8">
                    <a:lumMod val="75000"/>
                  </a:srgbClr>
                </a:solidFill>
              </a:rPr>
              <a:t>701, 77 </a:t>
            </a:r>
            <a:r>
              <a:rPr lang="nl-NL" sz="900" dirty="0" err="1">
                <a:solidFill>
                  <a:srgbClr val="B2AEA8">
                    <a:lumMod val="75000"/>
                  </a:srgbClr>
                </a:solidFill>
              </a:rPr>
              <a:t>Wing</a:t>
            </a:r>
            <a:r>
              <a:rPr lang="nl-NL" sz="900" dirty="0">
                <a:solidFill>
                  <a:srgbClr val="B2AEA8">
                    <a:lumMod val="75000"/>
                  </a:srgbClr>
                </a:solidFill>
              </a:rPr>
              <a:t> Lok St,</a:t>
            </a:r>
          </a:p>
          <a:p>
            <a:pPr defTabSz="911613"/>
            <a:r>
              <a:rPr lang="nl-NL" sz="900" dirty="0" err="1">
                <a:solidFill>
                  <a:srgbClr val="B2AEA8">
                    <a:lumMod val="75000"/>
                  </a:srgbClr>
                </a:solidFill>
              </a:rPr>
              <a:t>Sheung</a:t>
            </a:r>
            <a:r>
              <a:rPr lang="nl-NL" sz="900" dirty="0">
                <a:solidFill>
                  <a:srgbClr val="B2AEA8">
                    <a:lumMod val="75000"/>
                  </a:srgbClr>
                </a:solidFill>
              </a:rPr>
              <a:t> Wan, HK</a:t>
            </a:r>
          </a:p>
          <a:p>
            <a:pPr defTabSz="911613"/>
            <a:r>
              <a:rPr lang="nl-NL" sz="900" dirty="0">
                <a:solidFill>
                  <a:srgbClr val="B2AEA8">
                    <a:lumMod val="75000"/>
                  </a:srgbClr>
                </a:solidFill>
              </a:rPr>
              <a:t>T.  +852 3975 5611</a:t>
            </a:r>
            <a:endParaRPr lang="fr-FR" sz="900" dirty="0">
              <a:solidFill>
                <a:srgbClr val="B2AEA8">
                  <a:lumMod val="75000"/>
                </a:srgbClr>
              </a:solidFill>
            </a:endParaRPr>
          </a:p>
        </p:txBody>
      </p:sp>
      <p:sp>
        <p:nvSpPr>
          <p:cNvPr id="40" name="ZoneTexte 39"/>
          <p:cNvSpPr txBox="1"/>
          <p:nvPr userDrawn="1"/>
        </p:nvSpPr>
        <p:spPr>
          <a:xfrm>
            <a:off x="3479237" y="2995507"/>
            <a:ext cx="1296000" cy="953819"/>
          </a:xfrm>
          <a:prstGeom prst="rect">
            <a:avLst/>
          </a:prstGeom>
          <a:noFill/>
        </p:spPr>
        <p:txBody>
          <a:bodyPr wrap="square" lIns="91159" tIns="45577" rIns="91159" bIns="45577" rtlCol="0">
            <a:spAutoFit/>
          </a:bodyPr>
          <a:lstStyle/>
          <a:p>
            <a:pPr defTabSz="911613"/>
            <a:r>
              <a:rPr lang="en-US" sz="1100" b="1" dirty="0">
                <a:solidFill>
                  <a:srgbClr val="690F3C"/>
                </a:solidFill>
              </a:rPr>
              <a:t>Belgium</a:t>
            </a:r>
          </a:p>
          <a:p>
            <a:pPr defTabSz="911613"/>
            <a:r>
              <a:rPr lang="nb-NO" sz="900" dirty="0">
                <a:solidFill>
                  <a:srgbClr val="690F3C"/>
                </a:solidFill>
              </a:rPr>
              <a:t>Brussels </a:t>
            </a:r>
          </a:p>
          <a:p>
            <a:pPr defTabSz="911613"/>
            <a:r>
              <a:rPr lang="nl-NL" sz="900" dirty="0">
                <a:solidFill>
                  <a:srgbClr val="B2AEA8">
                    <a:lumMod val="75000"/>
                  </a:srgbClr>
                </a:solidFill>
              </a:rPr>
              <a:t>Av Henri </a:t>
            </a:r>
            <a:r>
              <a:rPr lang="nl-NL" sz="900" dirty="0" err="1">
                <a:solidFill>
                  <a:srgbClr val="B2AEA8">
                    <a:lumMod val="75000"/>
                  </a:srgbClr>
                </a:solidFill>
              </a:rPr>
              <a:t>Jasparlaan</a:t>
            </a:r>
            <a:r>
              <a:rPr lang="nl-NL" sz="900" dirty="0">
                <a:solidFill>
                  <a:srgbClr val="B2AEA8">
                    <a:lumMod val="75000"/>
                  </a:srgbClr>
                </a:solidFill>
              </a:rPr>
              <a:t>, 128</a:t>
            </a:r>
          </a:p>
          <a:p>
            <a:pPr defTabSz="911613"/>
            <a:r>
              <a:rPr lang="nl-NL" sz="900" dirty="0">
                <a:solidFill>
                  <a:srgbClr val="B2AEA8">
                    <a:lumMod val="75000"/>
                  </a:srgbClr>
                </a:solidFill>
              </a:rPr>
              <a:t>1060 Brussels - Belgium</a:t>
            </a:r>
          </a:p>
          <a:p>
            <a:pPr defTabSz="911613"/>
            <a:r>
              <a:rPr lang="nl-NL" sz="900" dirty="0">
                <a:solidFill>
                  <a:srgbClr val="B2AEA8">
                    <a:lumMod val="75000"/>
                  </a:srgbClr>
                </a:solidFill>
              </a:rPr>
              <a:t>T.  +32 2 213 82 85</a:t>
            </a:r>
          </a:p>
        </p:txBody>
      </p:sp>
      <p:sp>
        <p:nvSpPr>
          <p:cNvPr id="41" name="ZoneTexte 40"/>
          <p:cNvSpPr txBox="1"/>
          <p:nvPr userDrawn="1"/>
        </p:nvSpPr>
        <p:spPr>
          <a:xfrm>
            <a:off x="4816719" y="2995502"/>
            <a:ext cx="1296000" cy="842336"/>
          </a:xfrm>
          <a:prstGeom prst="rect">
            <a:avLst/>
          </a:prstGeom>
          <a:noFill/>
        </p:spPr>
        <p:txBody>
          <a:bodyPr wrap="square" lIns="91159" tIns="45577" rIns="91159" bIns="45577" rtlCol="0">
            <a:spAutoFit/>
          </a:bodyPr>
          <a:lstStyle/>
          <a:p>
            <a:pPr defTabSz="911613"/>
            <a:r>
              <a:rPr lang="nl-NL" sz="1100" b="1" dirty="0">
                <a:solidFill>
                  <a:srgbClr val="690F3C"/>
                </a:solidFill>
              </a:rPr>
              <a:t>Canada</a:t>
            </a:r>
          </a:p>
          <a:p>
            <a:pPr defTabSz="911613"/>
            <a:r>
              <a:rPr lang="nl-NL" sz="900" dirty="0">
                <a:solidFill>
                  <a:srgbClr val="690F3C"/>
                </a:solidFill>
              </a:rPr>
              <a:t>Montréal </a:t>
            </a:r>
          </a:p>
          <a:p>
            <a:pPr defTabSz="911613"/>
            <a:r>
              <a:rPr lang="fr-FR" sz="900" dirty="0">
                <a:solidFill>
                  <a:srgbClr val="B2AEA8">
                    <a:lumMod val="75000"/>
                  </a:srgbClr>
                </a:solidFill>
              </a:rPr>
              <a:t>600 de Maisonneuve </a:t>
            </a:r>
            <a:r>
              <a:rPr lang="fr-FR" sz="900" dirty="0" err="1">
                <a:solidFill>
                  <a:srgbClr val="B2AEA8">
                    <a:lumMod val="75000"/>
                  </a:srgbClr>
                </a:solidFill>
              </a:rPr>
              <a:t>Blvd</a:t>
            </a:r>
            <a:r>
              <a:rPr lang="fr-FR" sz="900" dirty="0">
                <a:solidFill>
                  <a:srgbClr val="B2AEA8">
                    <a:lumMod val="75000"/>
                  </a:srgbClr>
                </a:solidFill>
              </a:rPr>
              <a:t>. West, Suite 2200</a:t>
            </a:r>
          </a:p>
          <a:p>
            <a:pPr defTabSz="911613"/>
            <a:r>
              <a:rPr lang="fr-FR" sz="900" dirty="0" err="1">
                <a:solidFill>
                  <a:srgbClr val="B2AEA8">
                    <a:lumMod val="75000"/>
                  </a:srgbClr>
                </a:solidFill>
              </a:rPr>
              <a:t>Montreal</a:t>
            </a:r>
            <a:r>
              <a:rPr lang="fr-FR" sz="900" dirty="0">
                <a:solidFill>
                  <a:srgbClr val="B2AEA8">
                    <a:lumMod val="75000"/>
                  </a:srgbClr>
                </a:solidFill>
              </a:rPr>
              <a:t>, QC H3A 3J2</a:t>
            </a:r>
            <a:endParaRPr lang="nl-NL" sz="900" dirty="0">
              <a:solidFill>
                <a:srgbClr val="B2AEA8">
                  <a:lumMod val="75000"/>
                </a:srgbClr>
              </a:solidFill>
            </a:endParaRPr>
          </a:p>
        </p:txBody>
      </p:sp>
      <p:sp>
        <p:nvSpPr>
          <p:cNvPr id="42" name="ZoneTexte 41"/>
          <p:cNvSpPr txBox="1"/>
          <p:nvPr userDrawn="1"/>
        </p:nvSpPr>
        <p:spPr>
          <a:xfrm>
            <a:off x="6154201" y="2995522"/>
            <a:ext cx="1296000" cy="1416427"/>
          </a:xfrm>
          <a:prstGeom prst="rect">
            <a:avLst/>
          </a:prstGeom>
          <a:noFill/>
        </p:spPr>
        <p:txBody>
          <a:bodyPr wrap="square" lIns="91159" tIns="45577" rIns="91159" bIns="45577" rtlCol="0">
            <a:spAutoFit/>
          </a:bodyPr>
          <a:lstStyle/>
          <a:p>
            <a:pPr defTabSz="911613"/>
            <a:r>
              <a:rPr lang="nl-NL" sz="1100" b="1" dirty="0">
                <a:solidFill>
                  <a:srgbClr val="690F3C"/>
                </a:solidFill>
              </a:rPr>
              <a:t>France</a:t>
            </a:r>
          </a:p>
          <a:p>
            <a:pPr defTabSz="911613"/>
            <a:r>
              <a:rPr lang="nl-NL" sz="900" dirty="0">
                <a:solidFill>
                  <a:srgbClr val="690F3C"/>
                </a:solidFill>
              </a:rPr>
              <a:t>Paris </a:t>
            </a:r>
          </a:p>
          <a:p>
            <a:pPr defTabSz="911613"/>
            <a:r>
              <a:rPr lang="fr-FR" sz="900" dirty="0">
                <a:solidFill>
                  <a:srgbClr val="B2AEA8">
                    <a:lumMod val="75000"/>
                  </a:srgbClr>
                </a:solidFill>
              </a:rPr>
              <a:t>18 bd Montmartre</a:t>
            </a:r>
          </a:p>
          <a:p>
            <a:pPr defTabSz="911613"/>
            <a:r>
              <a:rPr lang="fr-FR" sz="900" dirty="0">
                <a:solidFill>
                  <a:srgbClr val="B2AEA8">
                    <a:lumMod val="75000"/>
                  </a:srgbClr>
                </a:solidFill>
              </a:rPr>
              <a:t>75009 Paris</a:t>
            </a:r>
          </a:p>
          <a:p>
            <a:pPr defTabSz="911613"/>
            <a:r>
              <a:rPr lang="fr-FR" sz="900" dirty="0" err="1">
                <a:solidFill>
                  <a:srgbClr val="B2AEA8">
                    <a:lumMod val="75000"/>
                  </a:srgbClr>
                </a:solidFill>
              </a:rPr>
              <a:t>T</a:t>
            </a:r>
            <a:r>
              <a:rPr lang="fr-FR" sz="900" dirty="0">
                <a:solidFill>
                  <a:srgbClr val="B2AEA8">
                    <a:lumMod val="75000"/>
                  </a:srgbClr>
                </a:solidFill>
              </a:rPr>
              <a:t>.  +33 1 42 77 76 17</a:t>
            </a:r>
          </a:p>
          <a:p>
            <a:pPr defTabSz="911613"/>
            <a:r>
              <a:rPr lang="nl-NL" sz="900" dirty="0">
                <a:solidFill>
                  <a:srgbClr val="690F3C"/>
                </a:solidFill>
              </a:rPr>
              <a:t>Lyon</a:t>
            </a:r>
          </a:p>
          <a:p>
            <a:pPr defTabSz="911613"/>
            <a:r>
              <a:rPr lang="fr-FR" sz="900" dirty="0">
                <a:solidFill>
                  <a:srgbClr val="B2AEA8">
                    <a:lumMod val="75000"/>
                  </a:srgbClr>
                </a:solidFill>
              </a:rPr>
              <a:t>Tour Oxygène,</a:t>
            </a:r>
          </a:p>
          <a:p>
            <a:pPr defTabSz="911613"/>
            <a:r>
              <a:rPr lang="fr-FR" sz="900" dirty="0">
                <a:solidFill>
                  <a:srgbClr val="B2AEA8">
                    <a:lumMod val="75000"/>
                  </a:srgbClr>
                </a:solidFill>
              </a:rPr>
              <a:t>10-12 bd Vivier Merle</a:t>
            </a:r>
          </a:p>
          <a:p>
            <a:pPr defTabSz="911613"/>
            <a:r>
              <a:rPr lang="fr-FR" sz="900" dirty="0">
                <a:solidFill>
                  <a:srgbClr val="B2AEA8">
                    <a:lumMod val="75000"/>
                  </a:srgbClr>
                </a:solidFill>
              </a:rPr>
              <a:t>69003 Lyon</a:t>
            </a:r>
          </a:p>
        </p:txBody>
      </p:sp>
      <p:sp>
        <p:nvSpPr>
          <p:cNvPr id="43" name="ZoneTexte 42"/>
          <p:cNvSpPr txBox="1"/>
          <p:nvPr userDrawn="1"/>
        </p:nvSpPr>
        <p:spPr>
          <a:xfrm>
            <a:off x="7491681" y="2995510"/>
            <a:ext cx="1296340" cy="1507816"/>
          </a:xfrm>
          <a:prstGeom prst="rect">
            <a:avLst/>
          </a:prstGeom>
          <a:noFill/>
        </p:spPr>
        <p:txBody>
          <a:bodyPr wrap="square" lIns="91159" tIns="45577" rIns="91159" bIns="45577" rtlCol="0">
            <a:spAutoFit/>
          </a:bodyPr>
          <a:lstStyle/>
          <a:p>
            <a:pPr defTabSz="911613"/>
            <a:r>
              <a:rPr lang="nl-NL" sz="1100" b="1" dirty="0">
                <a:solidFill>
                  <a:srgbClr val="690F3C"/>
                </a:solidFill>
              </a:rPr>
              <a:t>Italy</a:t>
            </a:r>
          </a:p>
          <a:p>
            <a:pPr defTabSz="911613"/>
            <a:r>
              <a:rPr lang="nl-NL" sz="900" dirty="0">
                <a:solidFill>
                  <a:srgbClr val="690F3C"/>
                </a:solidFill>
              </a:rPr>
              <a:t>Rome </a:t>
            </a:r>
          </a:p>
          <a:p>
            <a:pPr defTabSz="911613"/>
            <a:r>
              <a:rPr lang="it-IT" sz="900" dirty="0">
                <a:solidFill>
                  <a:srgbClr val="B2AEA8">
                    <a:lumMod val="75000"/>
                  </a:srgbClr>
                </a:solidFill>
              </a:rPr>
              <a:t>Via Quattro Fontane 116</a:t>
            </a:r>
          </a:p>
          <a:p>
            <a:pPr defTabSz="911613"/>
            <a:r>
              <a:rPr lang="it-IT" sz="900" dirty="0">
                <a:solidFill>
                  <a:srgbClr val="B2AEA8">
                    <a:lumMod val="75000"/>
                  </a:srgbClr>
                </a:solidFill>
              </a:rPr>
              <a:t>00184 Roma</a:t>
            </a:r>
          </a:p>
          <a:p>
            <a:pPr defTabSz="911613"/>
            <a:r>
              <a:rPr lang="it-IT" sz="900" dirty="0">
                <a:solidFill>
                  <a:srgbClr val="B2AEA8">
                    <a:lumMod val="75000"/>
                  </a:srgbClr>
                </a:solidFill>
              </a:rPr>
              <a:t>T. +39 06 48 28 506</a:t>
            </a:r>
          </a:p>
          <a:p>
            <a:pPr defTabSz="911613"/>
            <a:r>
              <a:rPr lang="nl-NL" sz="900" dirty="0">
                <a:solidFill>
                  <a:srgbClr val="690F3C"/>
                </a:solidFill>
              </a:rPr>
              <a:t>Milan </a:t>
            </a:r>
          </a:p>
          <a:p>
            <a:pPr defTabSz="911613"/>
            <a:r>
              <a:rPr lang="it-IT" sz="900" dirty="0">
                <a:solidFill>
                  <a:srgbClr val="B2AEA8">
                    <a:lumMod val="75000"/>
                  </a:srgbClr>
                </a:solidFill>
              </a:rPr>
              <a:t>Via Medici 15</a:t>
            </a:r>
          </a:p>
          <a:p>
            <a:pPr defTabSz="911613"/>
            <a:r>
              <a:rPr lang="it-IT" sz="900" dirty="0">
                <a:solidFill>
                  <a:srgbClr val="B2AEA8">
                    <a:lumMod val="75000"/>
                  </a:srgbClr>
                </a:solidFill>
              </a:rPr>
              <a:t>20123 Milano</a:t>
            </a:r>
          </a:p>
          <a:p>
            <a:pPr defTabSz="911613"/>
            <a:r>
              <a:rPr lang="it-IT" sz="900" dirty="0">
                <a:solidFill>
                  <a:srgbClr val="B2AEA8">
                    <a:lumMod val="75000"/>
                  </a:srgbClr>
                </a:solidFill>
              </a:rPr>
              <a:t>T. +39 02 89 09 39 45</a:t>
            </a:r>
            <a:endParaRPr lang="fr-FR" sz="900" dirty="0">
              <a:solidFill>
                <a:srgbClr val="B2AEA8">
                  <a:lumMod val="75000"/>
                </a:srgbClr>
              </a:solidFill>
            </a:endParaRPr>
          </a:p>
        </p:txBody>
      </p:sp>
      <p:sp>
        <p:nvSpPr>
          <p:cNvPr id="44" name="ZoneTexte 43"/>
          <p:cNvSpPr txBox="1"/>
          <p:nvPr userDrawn="1"/>
        </p:nvSpPr>
        <p:spPr>
          <a:xfrm>
            <a:off x="2156147" y="4424636"/>
            <a:ext cx="1296000" cy="985666"/>
          </a:xfrm>
          <a:prstGeom prst="rect">
            <a:avLst/>
          </a:prstGeom>
          <a:noFill/>
        </p:spPr>
        <p:txBody>
          <a:bodyPr wrap="square" lIns="91159" tIns="45577" rIns="91159" bIns="45577" rtlCol="0">
            <a:spAutoFit/>
          </a:bodyPr>
          <a:lstStyle/>
          <a:p>
            <a:pPr defTabSz="911613"/>
            <a:r>
              <a:rPr lang="nl-NL" sz="1100" b="1" dirty="0">
                <a:solidFill>
                  <a:srgbClr val="690F3C"/>
                </a:solidFill>
              </a:rPr>
              <a:t>Morocco</a:t>
            </a:r>
          </a:p>
          <a:p>
            <a:pPr defTabSz="911613"/>
            <a:r>
              <a:rPr lang="nl-NL" sz="900" dirty="0">
                <a:solidFill>
                  <a:srgbClr val="690F3C"/>
                </a:solidFill>
              </a:rPr>
              <a:t>Casablanca</a:t>
            </a:r>
          </a:p>
          <a:p>
            <a:pPr defTabSz="911613"/>
            <a:r>
              <a:rPr lang="fr-FR" sz="900" dirty="0">
                <a:solidFill>
                  <a:srgbClr val="B2AEA8">
                    <a:lumMod val="75000"/>
                  </a:srgbClr>
                </a:solidFill>
              </a:rPr>
              <a:t>14, avenue Mers Sultan</a:t>
            </a:r>
          </a:p>
          <a:p>
            <a:pPr defTabSz="911613"/>
            <a:r>
              <a:rPr lang="fr-FR" sz="900" dirty="0">
                <a:solidFill>
                  <a:srgbClr val="B2AEA8">
                    <a:lumMod val="75000"/>
                  </a:srgbClr>
                </a:solidFill>
              </a:rPr>
              <a:t>20500 Casablanca, Maroc</a:t>
            </a:r>
          </a:p>
          <a:p>
            <a:pPr defTabSz="911613"/>
            <a:r>
              <a:rPr lang="fr-FR" sz="900" dirty="0" err="1">
                <a:solidFill>
                  <a:srgbClr val="B2AEA8">
                    <a:lumMod val="75000"/>
                  </a:srgbClr>
                </a:solidFill>
              </a:rPr>
              <a:t>T</a:t>
            </a:r>
            <a:r>
              <a:rPr lang="fr-FR" sz="900" dirty="0">
                <a:solidFill>
                  <a:srgbClr val="B2AEA8">
                    <a:lumMod val="75000"/>
                  </a:srgbClr>
                </a:solidFill>
              </a:rPr>
              <a:t>. +212 522 49 24 80</a:t>
            </a:r>
          </a:p>
        </p:txBody>
      </p:sp>
      <p:sp>
        <p:nvSpPr>
          <p:cNvPr id="45" name="ZoneTexte 44"/>
          <p:cNvSpPr txBox="1"/>
          <p:nvPr userDrawn="1"/>
        </p:nvSpPr>
        <p:spPr>
          <a:xfrm>
            <a:off x="4813391" y="4424636"/>
            <a:ext cx="1296000" cy="1416234"/>
          </a:xfrm>
          <a:prstGeom prst="rect">
            <a:avLst/>
          </a:prstGeom>
          <a:noFill/>
        </p:spPr>
        <p:txBody>
          <a:bodyPr wrap="square" lIns="91159" tIns="45577" rIns="91159" bIns="45577" rtlCol="0">
            <a:spAutoFit/>
          </a:bodyPr>
          <a:lstStyle/>
          <a:p>
            <a:pPr defTabSz="911613"/>
            <a:r>
              <a:rPr lang="nl-NL" sz="1100" b="1" dirty="0" err="1">
                <a:solidFill>
                  <a:srgbClr val="690F3C"/>
                </a:solidFill>
              </a:rPr>
              <a:t>Middle</a:t>
            </a:r>
            <a:r>
              <a:rPr lang="nl-NL" sz="1100" b="1" dirty="0">
                <a:solidFill>
                  <a:srgbClr val="690F3C"/>
                </a:solidFill>
              </a:rPr>
              <a:t> East</a:t>
            </a:r>
          </a:p>
          <a:p>
            <a:pPr defTabSz="911613"/>
            <a:r>
              <a:rPr lang="tr-TR" sz="900" dirty="0">
                <a:solidFill>
                  <a:srgbClr val="690F3C"/>
                </a:solidFill>
              </a:rPr>
              <a:t>Dubaï, Riyad</a:t>
            </a:r>
            <a:r>
              <a:rPr lang="fr-FR" sz="900" dirty="0">
                <a:solidFill>
                  <a:srgbClr val="690F3C"/>
                </a:solidFill>
              </a:rPr>
              <a:t>h</a:t>
            </a:r>
            <a:r>
              <a:rPr lang="tr-TR" sz="900" dirty="0">
                <a:solidFill>
                  <a:srgbClr val="690F3C"/>
                </a:solidFill>
              </a:rPr>
              <a:t> &amp; Abu Dhabi</a:t>
            </a:r>
            <a:endParaRPr lang="nl-NL" sz="900" dirty="0">
              <a:solidFill>
                <a:srgbClr val="690F3C"/>
              </a:solidFill>
            </a:endParaRPr>
          </a:p>
          <a:p>
            <a:pPr defTabSz="911613"/>
            <a:r>
              <a:rPr lang="fr-FR" sz="900" dirty="0">
                <a:solidFill>
                  <a:srgbClr val="B2AEA8">
                    <a:lumMod val="75000"/>
                  </a:srgbClr>
                </a:solidFill>
              </a:rPr>
              <a:t>PO Box 502665</a:t>
            </a:r>
          </a:p>
          <a:p>
            <a:pPr defTabSz="911613"/>
            <a:r>
              <a:rPr lang="fr-FR" sz="900" dirty="0" err="1">
                <a:solidFill>
                  <a:srgbClr val="B2AEA8">
                    <a:lumMod val="75000"/>
                  </a:srgbClr>
                </a:solidFill>
              </a:rPr>
              <a:t>Shatha</a:t>
            </a:r>
            <a:r>
              <a:rPr lang="fr-FR" sz="900" dirty="0">
                <a:solidFill>
                  <a:srgbClr val="B2AEA8">
                    <a:lumMod val="75000"/>
                  </a:srgbClr>
                </a:solidFill>
              </a:rPr>
              <a:t> Tower office 2115</a:t>
            </a:r>
          </a:p>
          <a:p>
            <a:pPr defTabSz="911613"/>
            <a:r>
              <a:rPr lang="fr-FR" sz="900" dirty="0" err="1">
                <a:solidFill>
                  <a:srgbClr val="B2AEA8">
                    <a:lumMod val="75000"/>
                  </a:srgbClr>
                </a:solidFill>
              </a:rPr>
              <a:t>Dubai</a:t>
            </a:r>
            <a:r>
              <a:rPr lang="fr-FR" sz="900" dirty="0">
                <a:solidFill>
                  <a:srgbClr val="B2AEA8">
                    <a:lumMod val="75000"/>
                  </a:srgbClr>
                </a:solidFill>
              </a:rPr>
              <a:t> Media City</a:t>
            </a:r>
          </a:p>
          <a:p>
            <a:pPr defTabSz="911613"/>
            <a:r>
              <a:rPr lang="fr-FR" sz="900" dirty="0" err="1">
                <a:solidFill>
                  <a:srgbClr val="B2AEA8">
                    <a:lumMod val="75000"/>
                  </a:srgbClr>
                </a:solidFill>
              </a:rPr>
              <a:t>Dubai</a:t>
            </a:r>
            <a:r>
              <a:rPr lang="fr-FR" sz="900" dirty="0">
                <a:solidFill>
                  <a:srgbClr val="B2AEA8">
                    <a:lumMod val="75000"/>
                  </a:srgbClr>
                </a:solidFill>
              </a:rPr>
              <a:t>, U.A.E.</a:t>
            </a:r>
          </a:p>
          <a:p>
            <a:pPr defTabSz="911613"/>
            <a:r>
              <a:rPr lang="fr-FR" sz="900" dirty="0">
                <a:solidFill>
                  <a:srgbClr val="B2AEA8">
                    <a:lumMod val="75000"/>
                  </a:srgbClr>
                </a:solidFill>
              </a:rPr>
              <a:t>T. +971 4 443 1613</a:t>
            </a:r>
          </a:p>
        </p:txBody>
      </p:sp>
      <p:sp>
        <p:nvSpPr>
          <p:cNvPr id="46" name="ZoneTexte 45"/>
          <p:cNvSpPr txBox="1"/>
          <p:nvPr userDrawn="1"/>
        </p:nvSpPr>
        <p:spPr>
          <a:xfrm>
            <a:off x="6142014" y="4424657"/>
            <a:ext cx="1296000" cy="1092318"/>
          </a:xfrm>
          <a:prstGeom prst="rect">
            <a:avLst/>
          </a:prstGeom>
          <a:noFill/>
        </p:spPr>
        <p:txBody>
          <a:bodyPr wrap="square" lIns="91159" tIns="45577" rIns="91159" bIns="45577" rtlCol="0">
            <a:spAutoFit/>
          </a:bodyPr>
          <a:lstStyle/>
          <a:p>
            <a:pPr defTabSz="911613"/>
            <a:r>
              <a:rPr lang="nl-NL" sz="1100" b="1" dirty="0">
                <a:solidFill>
                  <a:srgbClr val="690F3C"/>
                </a:solidFill>
              </a:rPr>
              <a:t>UK</a:t>
            </a:r>
          </a:p>
          <a:p>
            <a:pPr defTabSz="911613"/>
            <a:r>
              <a:rPr lang="nl-NL" sz="900" dirty="0">
                <a:solidFill>
                  <a:srgbClr val="690F3C"/>
                </a:solidFill>
              </a:rPr>
              <a:t>London </a:t>
            </a:r>
          </a:p>
          <a:p>
            <a:pPr defTabSz="911613"/>
            <a:r>
              <a:rPr lang="en-US" sz="900" dirty="0">
                <a:solidFill>
                  <a:srgbClr val="B2AEA8">
                    <a:lumMod val="75000"/>
                  </a:srgbClr>
                </a:solidFill>
              </a:rPr>
              <a:t>Princess House,</a:t>
            </a:r>
          </a:p>
          <a:p>
            <a:pPr defTabSz="911613"/>
            <a:r>
              <a:rPr lang="en-US" sz="900" dirty="0">
                <a:solidFill>
                  <a:srgbClr val="B2AEA8">
                    <a:lumMod val="75000"/>
                  </a:srgbClr>
                </a:solidFill>
              </a:rPr>
              <a:t>4th Floor, 27 Bush Lane,</a:t>
            </a:r>
          </a:p>
          <a:p>
            <a:pPr defTabSz="911613"/>
            <a:r>
              <a:rPr lang="en-US" sz="900" dirty="0">
                <a:solidFill>
                  <a:srgbClr val="B2AEA8">
                    <a:lumMod val="75000"/>
                  </a:srgbClr>
                </a:solidFill>
              </a:rPr>
              <a:t>London, EC4R 0AA</a:t>
            </a:r>
          </a:p>
          <a:p>
            <a:pPr defTabSz="911613"/>
            <a:r>
              <a:rPr lang="en-US" sz="900" dirty="0">
                <a:solidFill>
                  <a:srgbClr val="B2AEA8">
                    <a:lumMod val="75000"/>
                  </a:srgbClr>
                </a:solidFill>
              </a:rPr>
              <a:t>T. +44 20 7933 9333</a:t>
            </a:r>
            <a:endParaRPr lang="nl-NL" sz="900" dirty="0">
              <a:solidFill>
                <a:srgbClr val="B2AEA8">
                  <a:lumMod val="75000"/>
                </a:srgbClr>
              </a:solidFill>
            </a:endParaRPr>
          </a:p>
        </p:txBody>
      </p:sp>
      <p:sp>
        <p:nvSpPr>
          <p:cNvPr id="47" name="ZoneTexte 46"/>
          <p:cNvSpPr txBox="1"/>
          <p:nvPr userDrawn="1"/>
        </p:nvSpPr>
        <p:spPr>
          <a:xfrm>
            <a:off x="7470635" y="4424652"/>
            <a:ext cx="1296340" cy="1129188"/>
          </a:xfrm>
          <a:prstGeom prst="rect">
            <a:avLst/>
          </a:prstGeom>
          <a:noFill/>
        </p:spPr>
        <p:txBody>
          <a:bodyPr wrap="square" lIns="91159" tIns="45577" rIns="91159" bIns="45577" rtlCol="0">
            <a:spAutoFit/>
          </a:bodyPr>
          <a:lstStyle/>
          <a:p>
            <a:pPr defTabSz="911613"/>
            <a:r>
              <a:rPr lang="nl-NL" sz="1100" b="1" dirty="0">
                <a:solidFill>
                  <a:srgbClr val="690F3C"/>
                </a:solidFill>
              </a:rPr>
              <a:t>US</a:t>
            </a:r>
          </a:p>
          <a:p>
            <a:pPr defTabSz="911613"/>
            <a:r>
              <a:rPr lang="nl-NL" sz="900" dirty="0">
                <a:solidFill>
                  <a:srgbClr val="690F3C"/>
                </a:solidFill>
              </a:rPr>
              <a:t>New York</a:t>
            </a:r>
          </a:p>
          <a:p>
            <a:pPr defTabSz="911613"/>
            <a:r>
              <a:rPr lang="en-US" sz="900" dirty="0">
                <a:solidFill>
                  <a:srgbClr val="B2AEA8">
                    <a:lumMod val="75000"/>
                  </a:srgbClr>
                </a:solidFill>
              </a:rPr>
              <a:t>115 Broadway 12th Floor</a:t>
            </a:r>
          </a:p>
          <a:p>
            <a:pPr defTabSz="911613"/>
            <a:r>
              <a:rPr lang="en-US" sz="900" dirty="0">
                <a:solidFill>
                  <a:srgbClr val="B2AEA8">
                    <a:lumMod val="75000"/>
                  </a:srgbClr>
                </a:solidFill>
              </a:rPr>
              <a:t>New York, NY10006 - USA</a:t>
            </a:r>
          </a:p>
          <a:p>
            <a:pPr defTabSz="911613"/>
            <a:r>
              <a:rPr lang="en-US" sz="900" dirty="0">
                <a:solidFill>
                  <a:srgbClr val="B2AEA8">
                    <a:lumMod val="75000"/>
                  </a:srgbClr>
                </a:solidFill>
              </a:rPr>
              <a:t>T. +1 646 496 0160</a:t>
            </a:r>
            <a:endParaRPr lang="nl-NL" sz="900" dirty="0">
              <a:solidFill>
                <a:srgbClr val="B2AEA8">
                  <a:lumMod val="75000"/>
                </a:srgbClr>
              </a:solidFill>
            </a:endParaRPr>
          </a:p>
        </p:txBody>
      </p:sp>
      <p:sp>
        <p:nvSpPr>
          <p:cNvPr id="48" name="Rectangle 47"/>
          <p:cNvSpPr/>
          <p:nvPr userDrawn="1"/>
        </p:nvSpPr>
        <p:spPr>
          <a:xfrm>
            <a:off x="7563112" y="6320397"/>
            <a:ext cx="1339543" cy="276710"/>
          </a:xfrm>
          <a:prstGeom prst="rect">
            <a:avLst/>
          </a:prstGeom>
        </p:spPr>
        <p:txBody>
          <a:bodyPr wrap="none" lIns="91159" tIns="45577" rIns="91159" bIns="45577">
            <a:spAutoFit/>
          </a:bodyPr>
          <a:lstStyle/>
          <a:p>
            <a:pPr defTabSz="911613"/>
            <a:r>
              <a:rPr lang="fr-FR" sz="1200" b="1" dirty="0" err="1">
                <a:solidFill>
                  <a:srgbClr val="690F3C"/>
                </a:solidFill>
              </a:rPr>
              <a:t>Driving</a:t>
            </a:r>
            <a:r>
              <a:rPr lang="fr-FR" sz="1200" b="1" dirty="0">
                <a:solidFill>
                  <a:srgbClr val="690F3C"/>
                </a:solidFill>
              </a:rPr>
              <a:t> Excellence</a:t>
            </a:r>
          </a:p>
        </p:txBody>
      </p:sp>
      <p:pic>
        <p:nvPicPr>
          <p:cNvPr id="49" name="Image 48"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56"/>
            <a:ext cx="2193474" cy="784166"/>
          </a:xfrm>
          <a:prstGeom prst="rect">
            <a:avLst/>
          </a:prstGeom>
        </p:spPr>
      </p:pic>
      <p:sp>
        <p:nvSpPr>
          <p:cNvPr id="50" name="Rectangle 49"/>
          <p:cNvSpPr/>
          <p:nvPr userDrawn="1"/>
        </p:nvSpPr>
        <p:spPr>
          <a:xfrm>
            <a:off x="2113166" y="6038104"/>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9266" tIns="49632" rIns="99266" bIns="49632" rtlCol="0" anchor="t"/>
          <a:lstStyle/>
          <a:p>
            <a:pPr defTabSz="911613">
              <a:lnSpc>
                <a:spcPct val="150000"/>
              </a:lnSpc>
            </a:pPr>
            <a:r>
              <a:rPr lang="en-US" sz="1100" dirty="0">
                <a:solidFill>
                  <a:srgbClr val="B2AEA8">
                    <a:lumMod val="75000"/>
                  </a:srgbClr>
                </a:solidFill>
              </a:rPr>
              <a:t>Pour plus </a:t>
            </a:r>
            <a:r>
              <a:rPr lang="en-US" sz="1100" dirty="0" err="1">
                <a:solidFill>
                  <a:srgbClr val="B2AEA8">
                    <a:lumMod val="75000"/>
                  </a:srgbClr>
                </a:solidFill>
              </a:rPr>
              <a:t>d'informations</a:t>
            </a:r>
            <a:r>
              <a:rPr lang="en-US" sz="1100" dirty="0">
                <a:solidFill>
                  <a:srgbClr val="B2AEA8">
                    <a:lumMod val="75000"/>
                  </a:srgbClr>
                </a:solidFill>
              </a:rPr>
              <a:t>: www.sia-partners.com</a:t>
            </a:r>
          </a:p>
          <a:p>
            <a:pPr defTabSz="911613">
              <a:lnSpc>
                <a:spcPct val="150000"/>
              </a:lnSpc>
            </a:pPr>
            <a:r>
              <a:rPr lang="en-US" sz="1100" dirty="0" err="1">
                <a:solidFill>
                  <a:srgbClr val="B2AEA8">
                    <a:lumMod val="75000"/>
                  </a:srgbClr>
                </a:solidFill>
              </a:rPr>
              <a:t>Suivez</a:t>
            </a:r>
            <a:r>
              <a:rPr lang="en-US" sz="1100" dirty="0">
                <a:solidFill>
                  <a:srgbClr val="B2AEA8">
                    <a:lumMod val="75000"/>
                  </a:srgbClr>
                </a:solidFill>
              </a:rPr>
              <a:t>-nous </a:t>
            </a:r>
            <a:r>
              <a:rPr lang="en-US" sz="1100" dirty="0" err="1">
                <a:solidFill>
                  <a:srgbClr val="B2AEA8">
                    <a:lumMod val="75000"/>
                  </a:srgbClr>
                </a:solidFill>
              </a:rPr>
              <a:t>sur</a:t>
            </a:r>
            <a:r>
              <a:rPr lang="en-US" sz="1100" dirty="0">
                <a:solidFill>
                  <a:srgbClr val="B2AEA8">
                    <a:lumMod val="75000"/>
                  </a:srgbClr>
                </a:solidFill>
              </a:rPr>
              <a:t> LinkedIn et Twitter          @</a:t>
            </a:r>
            <a:r>
              <a:rPr lang="en-US" sz="1100" dirty="0" err="1">
                <a:solidFill>
                  <a:srgbClr val="B2AEA8">
                    <a:lumMod val="75000"/>
                  </a:srgbClr>
                </a:solidFill>
              </a:rPr>
              <a:t>SiaPartners</a:t>
            </a:r>
            <a:r>
              <a:rPr lang="en-US" sz="1100" dirty="0">
                <a:solidFill>
                  <a:srgbClr val="B2AEA8">
                    <a:lumMod val="75000"/>
                  </a:srgbClr>
                </a:solidFill>
              </a:rPr>
              <a:t> </a:t>
            </a:r>
          </a:p>
        </p:txBody>
      </p:sp>
      <p:pic>
        <p:nvPicPr>
          <p:cNvPr id="51"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2190258" y="458121"/>
            <a:ext cx="6565577" cy="232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3" descr="C:\Users\scarreau\Documents\Website project\Template PPT\images - Copi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973811" y="6334393"/>
            <a:ext cx="234533" cy="22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85197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68"/>
            <a:ext cx="7772400" cy="1470025"/>
          </a:xfrm>
          <a:prstGeom prst="rect">
            <a:avLst/>
          </a:prstGeom>
        </p:spPr>
        <p:txBody>
          <a:bodyPr lIns="91159" tIns="45577" rIns="91159" bIns="45577"/>
          <a:lstStyle/>
          <a:p>
            <a:r>
              <a:rPr lang="fr-FR"/>
              <a:t>Modifiez le style du titre</a:t>
            </a:r>
          </a:p>
        </p:txBody>
      </p:sp>
      <p:sp>
        <p:nvSpPr>
          <p:cNvPr id="3" name="Sous-titre 2"/>
          <p:cNvSpPr>
            <a:spLocks noGrp="1"/>
          </p:cNvSpPr>
          <p:nvPr>
            <p:ph type="subTitle" idx="1"/>
          </p:nvPr>
        </p:nvSpPr>
        <p:spPr>
          <a:xfrm>
            <a:off x="1371600" y="3886202"/>
            <a:ext cx="6400800" cy="1752600"/>
          </a:xfrm>
          <a:prstGeom prst="rect">
            <a:avLst/>
          </a:prstGeom>
        </p:spPr>
        <p:txBody>
          <a:bodyPr lIns="91159" tIns="45577" rIns="91159" bIns="45577"/>
          <a:lstStyle>
            <a:lvl1pPr marL="0" indent="0" algn="ctr">
              <a:buNone/>
              <a:defRPr>
                <a:solidFill>
                  <a:schemeClr val="tx1">
                    <a:tint val="75000"/>
                  </a:schemeClr>
                </a:solidFill>
              </a:defRPr>
            </a:lvl1pPr>
            <a:lvl2pPr marL="455807" indent="0" algn="ctr">
              <a:buNone/>
              <a:defRPr>
                <a:solidFill>
                  <a:schemeClr val="tx1">
                    <a:tint val="75000"/>
                  </a:schemeClr>
                </a:solidFill>
              </a:defRPr>
            </a:lvl2pPr>
            <a:lvl3pPr marL="911613" indent="0" algn="ctr">
              <a:buNone/>
              <a:defRPr>
                <a:solidFill>
                  <a:schemeClr val="tx1">
                    <a:tint val="75000"/>
                  </a:schemeClr>
                </a:solidFill>
              </a:defRPr>
            </a:lvl3pPr>
            <a:lvl4pPr marL="1367421" indent="0" algn="ctr">
              <a:buNone/>
              <a:defRPr>
                <a:solidFill>
                  <a:schemeClr val="tx1">
                    <a:tint val="75000"/>
                  </a:schemeClr>
                </a:solidFill>
              </a:defRPr>
            </a:lvl4pPr>
            <a:lvl5pPr marL="1823227" indent="0" algn="ctr">
              <a:buNone/>
              <a:defRPr>
                <a:solidFill>
                  <a:schemeClr val="tx1">
                    <a:tint val="75000"/>
                  </a:schemeClr>
                </a:solidFill>
              </a:defRPr>
            </a:lvl5pPr>
            <a:lvl6pPr marL="2279036" indent="0" algn="ctr">
              <a:buNone/>
              <a:defRPr>
                <a:solidFill>
                  <a:schemeClr val="tx1">
                    <a:tint val="75000"/>
                  </a:schemeClr>
                </a:solidFill>
              </a:defRPr>
            </a:lvl6pPr>
            <a:lvl7pPr marL="2734842" indent="0" algn="ctr">
              <a:buNone/>
              <a:defRPr>
                <a:solidFill>
                  <a:schemeClr val="tx1">
                    <a:tint val="75000"/>
                  </a:schemeClr>
                </a:solidFill>
              </a:defRPr>
            </a:lvl7pPr>
            <a:lvl8pPr marL="3190650" indent="0" algn="ctr">
              <a:buNone/>
              <a:defRPr>
                <a:solidFill>
                  <a:schemeClr val="tx1">
                    <a:tint val="75000"/>
                  </a:schemeClr>
                </a:solidFill>
              </a:defRPr>
            </a:lvl8pPr>
            <a:lvl9pPr marL="3646453"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457200" y="6356393"/>
            <a:ext cx="2133600" cy="365125"/>
          </a:xfrm>
          <a:prstGeom prst="rect">
            <a:avLst/>
          </a:prstGeom>
        </p:spPr>
        <p:txBody>
          <a:bodyPr lIns="91159" tIns="45577" rIns="91159" bIns="45577"/>
          <a:lstStyle/>
          <a:p>
            <a:pPr defTabSz="911613"/>
            <a:fld id="{49B4ECE1-B704-48D7-AE61-7BC786E76CD3}" type="datetimeFigureOut">
              <a:rPr lang="fr-FR" smtClean="0">
                <a:solidFill>
                  <a:srgbClr val="660033"/>
                </a:solidFill>
              </a:rPr>
              <a:pPr defTabSz="911613"/>
              <a:t>07/08/2018</a:t>
            </a:fld>
            <a:endParaRPr lang="fr-FR">
              <a:solidFill>
                <a:srgbClr val="660033"/>
              </a:solidFill>
            </a:endParaRPr>
          </a:p>
        </p:txBody>
      </p:sp>
      <p:sp>
        <p:nvSpPr>
          <p:cNvPr id="5" name="Espace réservé du pied de page 4"/>
          <p:cNvSpPr>
            <a:spLocks noGrp="1"/>
          </p:cNvSpPr>
          <p:nvPr>
            <p:ph type="ftr" sz="quarter" idx="11"/>
          </p:nvPr>
        </p:nvSpPr>
        <p:spPr>
          <a:xfrm>
            <a:off x="3124203" y="6356393"/>
            <a:ext cx="2895600" cy="365125"/>
          </a:xfrm>
          <a:prstGeom prst="rect">
            <a:avLst/>
          </a:prstGeom>
        </p:spPr>
        <p:txBody>
          <a:bodyPr lIns="91159" tIns="45577" rIns="91159" bIns="45577"/>
          <a:lstStyle/>
          <a:p>
            <a:pPr defTabSz="911613"/>
            <a:endParaRPr lang="fr-FR">
              <a:solidFill>
                <a:srgbClr val="660033"/>
              </a:solidFill>
            </a:endParaRPr>
          </a:p>
        </p:txBody>
      </p:sp>
      <p:sp>
        <p:nvSpPr>
          <p:cNvPr id="6" name="Espace réservé du numéro de diapositive 5"/>
          <p:cNvSpPr>
            <a:spLocks noGrp="1"/>
          </p:cNvSpPr>
          <p:nvPr>
            <p:ph type="sldNum" sz="quarter" idx="12"/>
          </p:nvPr>
        </p:nvSpPr>
        <p:spPr>
          <a:xfrm>
            <a:off x="6553201" y="6356393"/>
            <a:ext cx="2133600" cy="365125"/>
          </a:xfrm>
          <a:prstGeom prst="rect">
            <a:avLst/>
          </a:prstGeom>
        </p:spPr>
        <p:txBody>
          <a:bodyPr lIns="91159" tIns="45577" rIns="91159" bIns="45577"/>
          <a:lstStyle/>
          <a:p>
            <a:pPr defTabSz="911613"/>
            <a:fld id="{05E1E4F9-684A-4CD3-A128-FC7BD84B185A}" type="slidenum">
              <a:rPr lang="fr-FR" smtClean="0">
                <a:solidFill>
                  <a:srgbClr val="660033"/>
                </a:solidFill>
              </a:rPr>
              <a:pPr defTabSz="911613"/>
              <a:t>‹Nr.›</a:t>
            </a:fld>
            <a:endParaRPr lang="fr-FR">
              <a:solidFill>
                <a:srgbClr val="660033"/>
              </a:solidFill>
            </a:endParaRPr>
          </a:p>
        </p:txBody>
      </p:sp>
    </p:spTree>
    <p:extLst>
      <p:ext uri="{BB962C8B-B14F-4D97-AF65-F5344CB8AC3E}">
        <p14:creationId xmlns:p14="http://schemas.microsoft.com/office/powerpoint/2010/main" val="358149073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Section">
    <p:spTree>
      <p:nvGrpSpPr>
        <p:cNvPr id="1" name=""/>
        <p:cNvGrpSpPr/>
        <p:nvPr/>
      </p:nvGrpSpPr>
      <p:grpSpPr>
        <a:xfrm>
          <a:off x="0" y="0"/>
          <a:ext cx="0" cy="0"/>
          <a:chOff x="0" y="0"/>
          <a:chExt cx="0" cy="0"/>
        </a:xfrm>
      </p:grpSpPr>
      <p:sp>
        <p:nvSpPr>
          <p:cNvPr id="4" name="Rectangle 18"/>
          <p:cNvSpPr/>
          <p:nvPr userDrawn="1"/>
        </p:nvSpPr>
        <p:spPr bwMode="black">
          <a:xfrm>
            <a:off x="8771765" y="6542639"/>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904" tIns="38952" rIns="77904" bIns="38952" anchor="ctr"/>
          <a:lstStyle/>
          <a:p>
            <a:pPr algn="ctr" defTabSz="848158">
              <a:defRPr/>
            </a:pPr>
            <a:endParaRPr lang="fr-FR" sz="1656">
              <a:solidFill>
                <a:srgbClr val="FFFFFF"/>
              </a:solidFill>
            </a:endParaRPr>
          </a:p>
        </p:txBody>
      </p:sp>
      <p:sp>
        <p:nvSpPr>
          <p:cNvPr id="5" name="Rectangle 11"/>
          <p:cNvSpPr/>
          <p:nvPr userDrawn="1"/>
        </p:nvSpPr>
        <p:spPr bwMode="black">
          <a:xfrm>
            <a:off x="812278" y="2848617"/>
            <a:ext cx="593640" cy="64404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904" tIns="38952" rIns="77904" bIns="38952" anchor="ctr"/>
          <a:lstStyle/>
          <a:p>
            <a:pPr algn="ctr" defTabSz="848158">
              <a:defRPr/>
            </a:pPr>
            <a:endParaRPr lang="fr-FR" sz="1656">
              <a:solidFill>
                <a:srgbClr val="FFFFFF"/>
              </a:solidFill>
            </a:endParaRPr>
          </a:p>
        </p:txBody>
      </p:sp>
      <p:sp>
        <p:nvSpPr>
          <p:cNvPr id="6" name="ZoneTexte 28"/>
          <p:cNvSpPr txBox="1"/>
          <p:nvPr userDrawn="1"/>
        </p:nvSpPr>
        <p:spPr bwMode="white">
          <a:xfrm>
            <a:off x="8656121" y="6464169"/>
            <a:ext cx="388248" cy="233141"/>
          </a:xfrm>
          <a:prstGeom prst="rect">
            <a:avLst/>
          </a:prstGeom>
          <a:noFill/>
        </p:spPr>
        <p:txBody>
          <a:bodyPr wrap="none">
            <a:spAutoFit/>
          </a:bodyPr>
          <a:lstStyle/>
          <a:p>
            <a:pPr algn="r" defTabSz="848158">
              <a:defRPr/>
            </a:pPr>
            <a:fld id="{2ED7707A-CDB1-4397-B89F-A75A9DB265F7}" type="slidenum">
              <a:rPr lang="fr-FR" sz="915" b="1">
                <a:solidFill>
                  <a:srgbClr val="FFFFFF"/>
                </a:solidFill>
                <a:cs typeface="Arial" charset="0"/>
              </a:rPr>
              <a:pPr algn="r" defTabSz="848158">
                <a:defRPr/>
              </a:pPr>
              <a:t>‹Nr.›</a:t>
            </a:fld>
            <a:endParaRPr lang="fr-FR" sz="915" b="1" dirty="0">
              <a:solidFill>
                <a:srgbClr val="FFFFFF"/>
              </a:solidFill>
              <a:cs typeface="Arial" charset="0"/>
            </a:endParaRPr>
          </a:p>
        </p:txBody>
      </p:sp>
      <p:sp>
        <p:nvSpPr>
          <p:cNvPr id="7" name="ZoneTexte 20"/>
          <p:cNvSpPr txBox="1"/>
          <p:nvPr userDrawn="1"/>
        </p:nvSpPr>
        <p:spPr>
          <a:xfrm>
            <a:off x="791521" y="3397909"/>
            <a:ext cx="610246" cy="358298"/>
          </a:xfrm>
          <a:prstGeom prst="rect">
            <a:avLst/>
          </a:prstGeom>
          <a:noFill/>
        </p:spPr>
        <p:txBody>
          <a:bodyPr wrap="none" lIns="0" rIns="0"/>
          <a:lstStyle/>
          <a:p>
            <a:pPr algn="dist" defTabSz="848158">
              <a:defRPr/>
            </a:pPr>
            <a:r>
              <a:rPr lang="fr-FR" sz="1743" dirty="0">
                <a:solidFill>
                  <a:srgbClr val="FFFFFF">
                    <a:lumMod val="75000"/>
                  </a:srgbClr>
                </a:solidFill>
                <a:cs typeface="Arial" charset="0"/>
              </a:rPr>
              <a:t>section</a:t>
            </a:r>
          </a:p>
        </p:txBody>
      </p:sp>
      <p:sp>
        <p:nvSpPr>
          <p:cNvPr id="8" name="ZoneTexte 12"/>
          <p:cNvSpPr txBox="1"/>
          <p:nvPr userDrawn="1"/>
        </p:nvSpPr>
        <p:spPr bwMode="ltGray">
          <a:xfrm>
            <a:off x="178508" y="6601862"/>
            <a:ext cx="1521250" cy="213135"/>
          </a:xfrm>
          <a:prstGeom prst="rect">
            <a:avLst/>
          </a:prstGeom>
          <a:noFill/>
        </p:spPr>
        <p:txBody>
          <a:bodyPr wrap="none" lIns="0" rIns="0">
            <a:spAutoFit/>
          </a:bodyPr>
          <a:lstStyle/>
          <a:p>
            <a:pPr defTabSz="848158">
              <a:defRPr/>
            </a:pPr>
            <a:r>
              <a:rPr lang="fr-FR" sz="785" dirty="0">
                <a:solidFill>
                  <a:srgbClr val="FFFFFF">
                    <a:lumMod val="75000"/>
                  </a:srgbClr>
                </a:solidFill>
                <a:cs typeface="Arial" charset="0"/>
              </a:rPr>
              <a:t>CONFIDENTIAL   </a:t>
            </a:r>
            <a:r>
              <a:rPr lang="fr-FR" sz="785" dirty="0">
                <a:solidFill>
                  <a:srgbClr val="660033"/>
                </a:solidFill>
                <a:cs typeface="Arial"/>
              </a:rPr>
              <a:t>© </a:t>
            </a:r>
            <a:r>
              <a:rPr lang="fr-FR" sz="785" dirty="0">
                <a:solidFill>
                  <a:srgbClr val="660033"/>
                </a:solidFill>
                <a:cs typeface="Arial" charset="0"/>
              </a:rPr>
              <a:t>2013 </a:t>
            </a:r>
            <a:r>
              <a:rPr lang="fr-FR" sz="785" dirty="0" err="1">
                <a:solidFill>
                  <a:srgbClr val="660033"/>
                </a:solidFill>
                <a:cs typeface="Arial" charset="0"/>
              </a:rPr>
              <a:t>Sia</a:t>
            </a:r>
            <a:r>
              <a:rPr lang="fr-FR" sz="785" dirty="0">
                <a:solidFill>
                  <a:srgbClr val="660033"/>
                </a:solidFill>
                <a:cs typeface="Arial" charset="0"/>
              </a:rPr>
              <a:t> </a:t>
            </a:r>
            <a:r>
              <a:rPr lang="fr-FR" sz="785" dirty="0" err="1">
                <a:solidFill>
                  <a:srgbClr val="660033"/>
                </a:solidFill>
                <a:cs typeface="Arial" charset="0"/>
              </a:rPr>
              <a:t>partners</a:t>
            </a:r>
            <a:r>
              <a:rPr lang="fr-FR" sz="785" dirty="0">
                <a:solidFill>
                  <a:srgbClr val="660033"/>
                </a:solidFill>
                <a:cs typeface="Arial" charset="0"/>
              </a:rPr>
              <a:t> </a:t>
            </a:r>
            <a:endParaRPr lang="fr-FR" sz="785" dirty="0">
              <a:solidFill>
                <a:srgbClr val="FFFFFF">
                  <a:lumMod val="75000"/>
                </a:srgbClr>
              </a:solidFill>
              <a:cs typeface="Arial" charset="0"/>
            </a:endParaRPr>
          </a:p>
        </p:txBody>
      </p:sp>
      <p:sp>
        <p:nvSpPr>
          <p:cNvPr id="9" name="Rectangle 17"/>
          <p:cNvSpPr/>
          <p:nvPr userDrawn="1"/>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48158">
              <a:defRPr/>
            </a:pPr>
            <a:r>
              <a:rPr lang="fr-FR" sz="610" dirty="0">
                <a:solidFill>
                  <a:srgbClr val="FFFFFF">
                    <a:lumMod val="75000"/>
                  </a:srgbClr>
                </a:solidFill>
                <a:cs typeface="Arial" pitchFamily="34" charset="0"/>
              </a:rPr>
              <a:t>page</a:t>
            </a:r>
          </a:p>
        </p:txBody>
      </p:sp>
      <p:cxnSp>
        <p:nvCxnSpPr>
          <p:cNvPr id="10" name="Connecteur droit 9"/>
          <p:cNvCxnSpPr/>
          <p:nvPr userDrawn="1"/>
        </p:nvCxnSpPr>
        <p:spPr>
          <a:xfrm>
            <a:off x="179892" y="952007"/>
            <a:ext cx="8775915" cy="148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7" name="Espace réservé du contenu 16"/>
          <p:cNvSpPr>
            <a:spLocks noGrp="1"/>
          </p:cNvSpPr>
          <p:nvPr>
            <p:ph sz="quarter" idx="13"/>
          </p:nvPr>
        </p:nvSpPr>
        <p:spPr>
          <a:xfrm>
            <a:off x="1472194" y="2857500"/>
            <a:ext cx="7487139" cy="642942"/>
          </a:xfrm>
          <a:prstGeom prst="rect">
            <a:avLst/>
          </a:prstGeom>
          <a:noFill/>
        </p:spPr>
        <p:txBody>
          <a:bodyPr lIns="97299" tIns="48650" rIns="97299" bIns="48650" anchor="ctr">
            <a:normAutofit/>
          </a:bodyPr>
          <a:lstStyle>
            <a:lvl1pPr marL="0" indent="0">
              <a:buFontTx/>
              <a:buNone/>
              <a:defRPr sz="2789" baseline="0">
                <a:solidFill>
                  <a:schemeClr val="tx1"/>
                </a:solidFill>
                <a:latin typeface="Calibri"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a:t>Cliquez pour modifier les styles du texte du masque</a:t>
            </a:r>
          </a:p>
        </p:txBody>
      </p:sp>
      <p:sp>
        <p:nvSpPr>
          <p:cNvPr id="24" name="Espace réservé du contenu 14"/>
          <p:cNvSpPr>
            <a:spLocks noGrp="1"/>
          </p:cNvSpPr>
          <p:nvPr>
            <p:ph sz="quarter" idx="12"/>
          </p:nvPr>
        </p:nvSpPr>
        <p:spPr bwMode="white">
          <a:xfrm>
            <a:off x="918816" y="2659752"/>
            <a:ext cx="593580" cy="642942"/>
          </a:xfrm>
          <a:prstGeom prst="rect">
            <a:avLst/>
          </a:prstGeom>
        </p:spPr>
        <p:txBody>
          <a:bodyPr lIns="97299" tIns="48650" rIns="97299" bIns="48650"/>
          <a:lstStyle>
            <a:lvl1pPr algn="r">
              <a:buFontTx/>
              <a:buNone/>
              <a:defRPr sz="3487" b="1">
                <a:solidFill>
                  <a:schemeClr val="bg1"/>
                </a:solidFill>
                <a:latin typeface="+mn-lt"/>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dirty="0"/>
              <a:t>Cliquez pour modifier les styles du texte du masque</a:t>
            </a:r>
          </a:p>
        </p:txBody>
      </p:sp>
    </p:spTree>
    <p:extLst>
      <p:ext uri="{BB962C8B-B14F-4D97-AF65-F5344CB8AC3E}">
        <p14:creationId xmlns:p14="http://schemas.microsoft.com/office/powerpoint/2010/main" val="352296210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3" name="Rectangle 14"/>
          <p:cNvSpPr/>
          <p:nvPr/>
        </p:nvSpPr>
        <p:spPr bwMode="black">
          <a:xfrm>
            <a:off x="8771765" y="6542639"/>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904" tIns="38952" rIns="77904" bIns="38952" anchor="ctr"/>
          <a:lstStyle/>
          <a:p>
            <a:pPr algn="ctr" defTabSz="848158">
              <a:defRPr/>
            </a:pPr>
            <a:endParaRPr lang="fr-FR" sz="1656">
              <a:solidFill>
                <a:srgbClr val="FFFFFF"/>
              </a:solidFill>
            </a:endParaRPr>
          </a:p>
        </p:txBody>
      </p:sp>
      <p:sp>
        <p:nvSpPr>
          <p:cNvPr id="4" name="ZoneTexte 27"/>
          <p:cNvSpPr txBox="1"/>
          <p:nvPr/>
        </p:nvSpPr>
        <p:spPr bwMode="white">
          <a:xfrm>
            <a:off x="8657505" y="6465650"/>
            <a:ext cx="388248" cy="233141"/>
          </a:xfrm>
          <a:prstGeom prst="rect">
            <a:avLst/>
          </a:prstGeom>
          <a:noFill/>
        </p:spPr>
        <p:txBody>
          <a:bodyPr wrap="none">
            <a:spAutoFit/>
          </a:bodyPr>
          <a:lstStyle/>
          <a:p>
            <a:pPr algn="r" defTabSz="848158">
              <a:defRPr/>
            </a:pPr>
            <a:fld id="{ED2B4E39-DBFB-4E01-A163-DEC964CD0047}" type="slidenum">
              <a:rPr lang="fr-FR" sz="915" b="1">
                <a:solidFill>
                  <a:srgbClr val="FFFFFF"/>
                </a:solidFill>
                <a:cs typeface="Arial" charset="0"/>
              </a:rPr>
              <a:pPr algn="r" defTabSz="848158">
                <a:defRPr/>
              </a:pPr>
              <a:t>‹Nr.›</a:t>
            </a:fld>
            <a:endParaRPr lang="fr-FR" sz="915" b="1" dirty="0">
              <a:solidFill>
                <a:srgbClr val="FFFFFF"/>
              </a:solidFill>
              <a:cs typeface="Arial" charset="0"/>
            </a:endParaRPr>
          </a:p>
        </p:txBody>
      </p:sp>
      <p:sp>
        <p:nvSpPr>
          <p:cNvPr id="5" name="ZoneTexte 9"/>
          <p:cNvSpPr txBox="1"/>
          <p:nvPr/>
        </p:nvSpPr>
        <p:spPr bwMode="ltGray">
          <a:xfrm>
            <a:off x="178508" y="6601862"/>
            <a:ext cx="1521250" cy="213135"/>
          </a:xfrm>
          <a:prstGeom prst="rect">
            <a:avLst/>
          </a:prstGeom>
          <a:noFill/>
        </p:spPr>
        <p:txBody>
          <a:bodyPr wrap="none" lIns="0" rIns="0">
            <a:spAutoFit/>
          </a:bodyPr>
          <a:lstStyle/>
          <a:p>
            <a:pPr defTabSz="848158">
              <a:defRPr/>
            </a:pPr>
            <a:r>
              <a:rPr lang="fr-FR" sz="785" dirty="0">
                <a:solidFill>
                  <a:srgbClr val="FFFFFF">
                    <a:lumMod val="75000"/>
                  </a:srgbClr>
                </a:solidFill>
                <a:cs typeface="Arial" charset="0"/>
              </a:rPr>
              <a:t>CONFIDENTIAL   </a:t>
            </a:r>
            <a:r>
              <a:rPr lang="fr-FR" sz="785" dirty="0">
                <a:solidFill>
                  <a:srgbClr val="660033"/>
                </a:solidFill>
                <a:cs typeface="Arial"/>
              </a:rPr>
              <a:t>© </a:t>
            </a:r>
            <a:r>
              <a:rPr lang="fr-FR" sz="785" dirty="0">
                <a:solidFill>
                  <a:srgbClr val="660033"/>
                </a:solidFill>
                <a:cs typeface="Arial" charset="0"/>
              </a:rPr>
              <a:t>2013 </a:t>
            </a:r>
            <a:r>
              <a:rPr lang="fr-FR" sz="785" dirty="0" err="1">
                <a:solidFill>
                  <a:srgbClr val="660033"/>
                </a:solidFill>
                <a:cs typeface="Arial" charset="0"/>
              </a:rPr>
              <a:t>Sia</a:t>
            </a:r>
            <a:r>
              <a:rPr lang="fr-FR" sz="785" dirty="0">
                <a:solidFill>
                  <a:srgbClr val="660033"/>
                </a:solidFill>
                <a:cs typeface="Arial" charset="0"/>
              </a:rPr>
              <a:t> </a:t>
            </a:r>
            <a:r>
              <a:rPr lang="fr-FR" sz="785" dirty="0" err="1">
                <a:solidFill>
                  <a:srgbClr val="660033"/>
                </a:solidFill>
                <a:cs typeface="Arial" charset="0"/>
              </a:rPr>
              <a:t>partners</a:t>
            </a:r>
            <a:r>
              <a:rPr lang="fr-FR" sz="785" dirty="0">
                <a:solidFill>
                  <a:srgbClr val="660033"/>
                </a:solidFill>
                <a:cs typeface="Arial" charset="0"/>
              </a:rPr>
              <a:t> </a:t>
            </a:r>
            <a:endParaRPr lang="fr-FR" sz="785" dirty="0">
              <a:solidFill>
                <a:srgbClr val="FFFFFF">
                  <a:lumMod val="75000"/>
                </a:srgbClr>
              </a:solidFill>
              <a:cs typeface="Arial" charset="0"/>
            </a:endParaRPr>
          </a:p>
        </p:txBody>
      </p:sp>
      <p:sp>
        <p:nvSpPr>
          <p:cNvPr id="6" name="Rectangle 10"/>
          <p:cNvSpPr/>
          <p:nvPr/>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48158">
              <a:defRPr/>
            </a:pPr>
            <a:r>
              <a:rPr lang="fr-FR" sz="610" dirty="0">
                <a:solidFill>
                  <a:srgbClr val="FFFFFF">
                    <a:lumMod val="75000"/>
                  </a:srgbClr>
                </a:solidFill>
                <a:cs typeface="Arial" pitchFamily="34" charset="0"/>
              </a:rPr>
              <a:t>page</a:t>
            </a:r>
          </a:p>
        </p:txBody>
      </p:sp>
      <p:sp>
        <p:nvSpPr>
          <p:cNvPr id="7" name="Rectangle 12"/>
          <p:cNvSpPr/>
          <p:nvPr userDrawn="1"/>
        </p:nvSpPr>
        <p:spPr bwMode="black">
          <a:xfrm>
            <a:off x="8771765" y="6542639"/>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904" tIns="38952" rIns="77904" bIns="38952" anchor="ctr"/>
          <a:lstStyle/>
          <a:p>
            <a:pPr algn="ctr" defTabSz="848158">
              <a:defRPr/>
            </a:pPr>
            <a:endParaRPr lang="fr-FR" sz="1656">
              <a:solidFill>
                <a:srgbClr val="FFFFFF"/>
              </a:solidFill>
            </a:endParaRPr>
          </a:p>
        </p:txBody>
      </p:sp>
      <p:sp>
        <p:nvSpPr>
          <p:cNvPr id="8" name="ZoneTexte 13"/>
          <p:cNvSpPr txBox="1"/>
          <p:nvPr userDrawn="1"/>
        </p:nvSpPr>
        <p:spPr bwMode="white">
          <a:xfrm>
            <a:off x="8657505" y="6465650"/>
            <a:ext cx="388248" cy="233141"/>
          </a:xfrm>
          <a:prstGeom prst="rect">
            <a:avLst/>
          </a:prstGeom>
          <a:noFill/>
        </p:spPr>
        <p:txBody>
          <a:bodyPr wrap="none">
            <a:spAutoFit/>
          </a:bodyPr>
          <a:lstStyle/>
          <a:p>
            <a:pPr algn="r" defTabSz="848158">
              <a:defRPr/>
            </a:pPr>
            <a:fld id="{9CE2658A-44D6-4344-A4F9-73F1963FBAD6}" type="slidenum">
              <a:rPr lang="fr-FR" sz="915" b="1">
                <a:solidFill>
                  <a:srgbClr val="FFFFFF"/>
                </a:solidFill>
                <a:cs typeface="Arial" charset="0"/>
              </a:rPr>
              <a:pPr algn="r" defTabSz="848158">
                <a:defRPr/>
              </a:pPr>
              <a:t>‹Nr.›</a:t>
            </a:fld>
            <a:endParaRPr lang="fr-FR" sz="915" b="1" dirty="0">
              <a:solidFill>
                <a:srgbClr val="FFFFFF"/>
              </a:solidFill>
              <a:cs typeface="Arial" charset="0"/>
            </a:endParaRPr>
          </a:p>
        </p:txBody>
      </p:sp>
      <p:sp>
        <p:nvSpPr>
          <p:cNvPr id="10" name="Rectangle 16"/>
          <p:cNvSpPr/>
          <p:nvPr userDrawn="1"/>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48158">
              <a:defRPr/>
            </a:pPr>
            <a:r>
              <a:rPr lang="fr-FR" sz="610" dirty="0">
                <a:solidFill>
                  <a:srgbClr val="FFFFFF">
                    <a:lumMod val="75000"/>
                  </a:srgbClr>
                </a:solidFill>
                <a:cs typeface="Arial" pitchFamily="34" charset="0"/>
              </a:rPr>
              <a:t>page</a:t>
            </a:r>
          </a:p>
        </p:txBody>
      </p:sp>
      <p:cxnSp>
        <p:nvCxnSpPr>
          <p:cNvPr id="11" name="Connecteur droit 17"/>
          <p:cNvCxnSpPr/>
          <p:nvPr userDrawn="1"/>
        </p:nvCxnSpPr>
        <p:spPr>
          <a:xfrm>
            <a:off x="179892" y="952007"/>
            <a:ext cx="8775915" cy="148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2" name="ZoneTexte 18"/>
          <p:cNvSpPr txBox="1"/>
          <p:nvPr userDrawn="1"/>
        </p:nvSpPr>
        <p:spPr>
          <a:xfrm>
            <a:off x="178508" y="959410"/>
            <a:ext cx="1778153" cy="360548"/>
          </a:xfrm>
          <a:prstGeom prst="rect">
            <a:avLst/>
          </a:prstGeom>
          <a:noFill/>
        </p:spPr>
        <p:txBody>
          <a:bodyPr lIns="0">
            <a:spAutoFit/>
          </a:bodyPr>
          <a:lstStyle/>
          <a:p>
            <a:pPr defTabSz="848158">
              <a:defRPr/>
            </a:pPr>
            <a:r>
              <a:rPr lang="fr-FR" sz="1743" b="1" dirty="0">
                <a:solidFill>
                  <a:srgbClr val="660033"/>
                </a:solidFill>
                <a:cs typeface="Arial" pitchFamily="34" charset="0"/>
              </a:rPr>
              <a:t>Sommaire</a:t>
            </a:r>
          </a:p>
        </p:txBody>
      </p:sp>
      <p:sp>
        <p:nvSpPr>
          <p:cNvPr id="21" name="Espace réservé du contenu 2"/>
          <p:cNvSpPr>
            <a:spLocks noGrp="1"/>
          </p:cNvSpPr>
          <p:nvPr>
            <p:ph idx="1"/>
          </p:nvPr>
        </p:nvSpPr>
        <p:spPr>
          <a:xfrm>
            <a:off x="711234" y="1563469"/>
            <a:ext cx="8248099" cy="4216676"/>
          </a:xfrm>
          <a:prstGeom prst="rect">
            <a:avLst/>
          </a:prstGeom>
        </p:spPr>
        <p:txBody>
          <a:bodyPr lIns="97299" tIns="48650" rIns="97299" bIns="48650" anchor="ctr">
            <a:normAutofit/>
          </a:bodyPr>
          <a:lstStyle>
            <a:lvl1pPr marL="245907" indent="-245907">
              <a:buClr>
                <a:srgbClr val="660033"/>
              </a:buClr>
              <a:buFont typeface="Arial" pitchFamily="34" charset="0"/>
              <a:buNone/>
              <a:defRPr sz="1569">
                <a:solidFill>
                  <a:schemeClr val="tx1">
                    <a:lumMod val="85000"/>
                    <a:lumOff val="15000"/>
                  </a:schemeClr>
                </a:solidFill>
                <a:latin typeface="Calibri" pitchFamily="34" charset="0"/>
                <a:cs typeface="Arial" pitchFamily="34" charset="0"/>
              </a:defRPr>
            </a:lvl1pPr>
            <a:lvl2pPr marL="541076" indent="-117625">
              <a:buClr>
                <a:srgbClr val="660033"/>
              </a:buClr>
              <a:buSzPct val="100000"/>
              <a:buFont typeface="Arial" pitchFamily="34" charset="0"/>
              <a:buNone/>
              <a:defRPr sz="1395">
                <a:solidFill>
                  <a:schemeClr val="tx1">
                    <a:lumMod val="85000"/>
                    <a:lumOff val="15000"/>
                  </a:schemeClr>
                </a:solidFill>
                <a:latin typeface="Calibri" pitchFamily="34" charset="0"/>
              </a:defRPr>
            </a:lvl2pPr>
            <a:lvl3pPr marL="939617" indent="-91332">
              <a:buClr>
                <a:srgbClr val="660033"/>
              </a:buClr>
              <a:buSzPct val="80000"/>
              <a:buFont typeface="Arial" pitchFamily="34" charset="0"/>
              <a:buNone/>
              <a:defRPr sz="1220">
                <a:solidFill>
                  <a:schemeClr val="tx1">
                    <a:lumMod val="85000"/>
                    <a:lumOff val="15000"/>
                  </a:schemeClr>
                </a:solidFill>
                <a:latin typeface="Calibri" pitchFamily="34" charset="0"/>
              </a:defRPr>
            </a:lvl3pPr>
            <a:lvl4pPr marL="1410649" indent="-138414">
              <a:defRPr sz="1308">
                <a:solidFill>
                  <a:schemeClr val="tx1">
                    <a:lumMod val="85000"/>
                    <a:lumOff val="15000"/>
                  </a:schemeClr>
                </a:solidFill>
              </a:defRPr>
            </a:lvl4pPr>
            <a:lvl5pPr marL="1834729" indent="-138414">
              <a:buClr>
                <a:schemeClr val="tx1">
                  <a:lumMod val="85000"/>
                  <a:lumOff val="15000"/>
                </a:schemeClr>
              </a:buClr>
              <a:buFont typeface="Wingdings" pitchFamily="2" charset="2"/>
              <a:buChar char="§"/>
              <a:defRPr sz="1133">
                <a:solidFill>
                  <a:schemeClr val="tx1">
                    <a:lumMod val="85000"/>
                    <a:lumOff val="15000"/>
                  </a:schemeClr>
                </a:solidFill>
              </a:defRPr>
            </a:lvl5pPr>
          </a:lstStyle>
          <a:p>
            <a:pPr lvl="0"/>
            <a:r>
              <a:rPr lang="fr-FR"/>
              <a:t>Cliquez pour modifier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289674484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1 Titre et contenu">
    <p:spTree>
      <p:nvGrpSpPr>
        <p:cNvPr id="1" name=""/>
        <p:cNvGrpSpPr/>
        <p:nvPr/>
      </p:nvGrpSpPr>
      <p:grpSpPr>
        <a:xfrm>
          <a:off x="0" y="0"/>
          <a:ext cx="0" cy="0"/>
          <a:chOff x="0" y="0"/>
          <a:chExt cx="0" cy="0"/>
        </a:xfrm>
      </p:grpSpPr>
      <p:sp>
        <p:nvSpPr>
          <p:cNvPr id="4" name="Rectangle 17"/>
          <p:cNvSpPr/>
          <p:nvPr/>
        </p:nvSpPr>
        <p:spPr bwMode="black">
          <a:xfrm>
            <a:off x="8771765" y="6542639"/>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904" tIns="38952" rIns="77904" bIns="38952" anchor="ctr"/>
          <a:lstStyle/>
          <a:p>
            <a:pPr algn="ctr" defTabSz="848158">
              <a:defRPr/>
            </a:pPr>
            <a:endParaRPr lang="fr-FR" sz="1656">
              <a:solidFill>
                <a:srgbClr val="FFFFFF"/>
              </a:solidFill>
            </a:endParaRPr>
          </a:p>
        </p:txBody>
      </p:sp>
      <p:sp>
        <p:nvSpPr>
          <p:cNvPr id="5" name="ZoneTexte 28"/>
          <p:cNvSpPr txBox="1"/>
          <p:nvPr/>
        </p:nvSpPr>
        <p:spPr bwMode="white">
          <a:xfrm>
            <a:off x="8657505" y="6465650"/>
            <a:ext cx="388248" cy="233141"/>
          </a:xfrm>
          <a:prstGeom prst="rect">
            <a:avLst/>
          </a:prstGeom>
          <a:noFill/>
        </p:spPr>
        <p:txBody>
          <a:bodyPr wrap="none">
            <a:spAutoFit/>
          </a:bodyPr>
          <a:lstStyle/>
          <a:p>
            <a:pPr algn="r" defTabSz="848158">
              <a:defRPr/>
            </a:pPr>
            <a:fld id="{341D42E7-94D7-4AB4-A377-2F5769185384}" type="slidenum">
              <a:rPr lang="fr-FR" sz="915" b="1">
                <a:solidFill>
                  <a:srgbClr val="FFFFFF"/>
                </a:solidFill>
                <a:cs typeface="Arial" charset="0"/>
              </a:rPr>
              <a:pPr algn="r" defTabSz="848158">
                <a:defRPr/>
              </a:pPr>
              <a:t>‹Nr.›</a:t>
            </a:fld>
            <a:endParaRPr lang="fr-FR" sz="915" b="1" dirty="0">
              <a:solidFill>
                <a:srgbClr val="FFFFFF"/>
              </a:solidFill>
              <a:cs typeface="Arial" charset="0"/>
            </a:endParaRPr>
          </a:p>
        </p:txBody>
      </p:sp>
      <p:sp>
        <p:nvSpPr>
          <p:cNvPr id="6" name="ZoneTexte 10"/>
          <p:cNvSpPr txBox="1"/>
          <p:nvPr/>
        </p:nvSpPr>
        <p:spPr bwMode="ltGray">
          <a:xfrm>
            <a:off x="178508" y="6601862"/>
            <a:ext cx="1521250" cy="213135"/>
          </a:xfrm>
          <a:prstGeom prst="rect">
            <a:avLst/>
          </a:prstGeom>
          <a:noFill/>
        </p:spPr>
        <p:txBody>
          <a:bodyPr wrap="none" lIns="0" rIns="0">
            <a:spAutoFit/>
          </a:bodyPr>
          <a:lstStyle/>
          <a:p>
            <a:pPr defTabSz="846900" fontAlgn="base">
              <a:spcBef>
                <a:spcPct val="0"/>
              </a:spcBef>
              <a:spcAft>
                <a:spcPct val="0"/>
              </a:spcAft>
              <a:defRPr/>
            </a:pPr>
            <a:r>
              <a:rPr lang="fr-FR" sz="785" dirty="0">
                <a:solidFill>
                  <a:srgbClr val="BFBFBF"/>
                </a:solidFill>
                <a:cs typeface="Arial" charset="0"/>
              </a:rPr>
              <a:t>CONFIDENTIAL   </a:t>
            </a:r>
            <a:r>
              <a:rPr lang="fr-FR" sz="785" dirty="0">
                <a:solidFill>
                  <a:srgbClr val="660033"/>
                </a:solidFill>
                <a:cs typeface="Arial" charset="0"/>
              </a:rPr>
              <a:t>© 2014 Sia </a:t>
            </a:r>
            <a:r>
              <a:rPr lang="fr-FR" sz="785" dirty="0" err="1">
                <a:solidFill>
                  <a:srgbClr val="660033"/>
                </a:solidFill>
                <a:cs typeface="Arial" charset="0"/>
              </a:rPr>
              <a:t>partners</a:t>
            </a:r>
            <a:r>
              <a:rPr lang="fr-FR" sz="785" dirty="0">
                <a:solidFill>
                  <a:srgbClr val="660033"/>
                </a:solidFill>
                <a:cs typeface="Arial" charset="0"/>
              </a:rPr>
              <a:t> </a:t>
            </a:r>
            <a:endParaRPr lang="fr-FR" sz="785" dirty="0">
              <a:solidFill>
                <a:srgbClr val="BFBFBF"/>
              </a:solidFill>
              <a:cs typeface="Arial" charset="0"/>
            </a:endParaRPr>
          </a:p>
        </p:txBody>
      </p:sp>
      <p:sp>
        <p:nvSpPr>
          <p:cNvPr id="7" name="Rectangle 11"/>
          <p:cNvSpPr/>
          <p:nvPr/>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48158">
              <a:defRPr/>
            </a:pPr>
            <a:r>
              <a:rPr lang="fr-FR" sz="610" dirty="0">
                <a:solidFill>
                  <a:srgbClr val="FFFFFF">
                    <a:lumMod val="75000"/>
                  </a:srgbClr>
                </a:solidFill>
                <a:cs typeface="Arial" pitchFamily="34" charset="0"/>
              </a:rPr>
              <a:t>page</a:t>
            </a:r>
          </a:p>
        </p:txBody>
      </p:sp>
      <p:sp>
        <p:nvSpPr>
          <p:cNvPr id="8" name="Rectangle 12"/>
          <p:cNvSpPr/>
          <p:nvPr userDrawn="1"/>
        </p:nvSpPr>
        <p:spPr bwMode="black">
          <a:xfrm>
            <a:off x="8771765" y="6542639"/>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904" tIns="38952" rIns="77904" bIns="38952" anchor="ctr"/>
          <a:lstStyle/>
          <a:p>
            <a:pPr algn="ctr" defTabSz="848158">
              <a:defRPr/>
            </a:pPr>
            <a:endParaRPr lang="fr-FR" sz="1656">
              <a:solidFill>
                <a:srgbClr val="FFFFFF"/>
              </a:solidFill>
            </a:endParaRPr>
          </a:p>
        </p:txBody>
      </p:sp>
      <p:sp>
        <p:nvSpPr>
          <p:cNvPr id="9" name="ZoneTexte 13"/>
          <p:cNvSpPr txBox="1"/>
          <p:nvPr userDrawn="1"/>
        </p:nvSpPr>
        <p:spPr bwMode="white">
          <a:xfrm>
            <a:off x="8657505" y="6465650"/>
            <a:ext cx="388248" cy="233141"/>
          </a:xfrm>
          <a:prstGeom prst="rect">
            <a:avLst/>
          </a:prstGeom>
          <a:noFill/>
        </p:spPr>
        <p:txBody>
          <a:bodyPr wrap="none">
            <a:spAutoFit/>
          </a:bodyPr>
          <a:lstStyle/>
          <a:p>
            <a:pPr algn="r" defTabSz="848158">
              <a:defRPr/>
            </a:pPr>
            <a:fld id="{B807E9F3-3E81-4F38-8370-5E393FB7A923}" type="slidenum">
              <a:rPr lang="fr-FR" sz="915" b="1">
                <a:solidFill>
                  <a:srgbClr val="FFFFFF"/>
                </a:solidFill>
                <a:cs typeface="Arial" charset="0"/>
              </a:rPr>
              <a:pPr algn="r" defTabSz="848158">
                <a:defRPr/>
              </a:pPr>
              <a:t>‹Nr.›</a:t>
            </a:fld>
            <a:endParaRPr lang="fr-FR" sz="915" b="1" dirty="0">
              <a:solidFill>
                <a:srgbClr val="FFFFFF"/>
              </a:solidFill>
              <a:cs typeface="Arial" charset="0"/>
            </a:endParaRPr>
          </a:p>
        </p:txBody>
      </p:sp>
      <p:sp>
        <p:nvSpPr>
          <p:cNvPr id="11" name="Rectangle 18"/>
          <p:cNvSpPr/>
          <p:nvPr userDrawn="1"/>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48158">
              <a:defRPr/>
            </a:pPr>
            <a:r>
              <a:rPr lang="fr-FR" sz="610" dirty="0">
                <a:solidFill>
                  <a:srgbClr val="FFFFFF">
                    <a:lumMod val="75000"/>
                  </a:srgbClr>
                </a:solidFill>
                <a:cs typeface="Arial" pitchFamily="34" charset="0"/>
              </a:rPr>
              <a:t>page</a:t>
            </a:r>
          </a:p>
        </p:txBody>
      </p:sp>
      <p:cxnSp>
        <p:nvCxnSpPr>
          <p:cNvPr id="12" name="Connecteur droit 19"/>
          <p:cNvCxnSpPr/>
          <p:nvPr userDrawn="1"/>
        </p:nvCxnSpPr>
        <p:spPr>
          <a:xfrm>
            <a:off x="179892" y="952007"/>
            <a:ext cx="8775915" cy="148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Espace réservé du contenu 2"/>
          <p:cNvSpPr>
            <a:spLocks noGrp="1"/>
          </p:cNvSpPr>
          <p:nvPr>
            <p:ph idx="1"/>
          </p:nvPr>
        </p:nvSpPr>
        <p:spPr>
          <a:xfrm>
            <a:off x="178509" y="1097086"/>
            <a:ext cx="8780825" cy="5260872"/>
          </a:xfrm>
          <a:prstGeom prst="rect">
            <a:avLst/>
          </a:prstGeom>
        </p:spPr>
        <p:txBody>
          <a:bodyPr lIns="97299" tIns="48650" rIns="97299" bIns="48650">
            <a:normAutofit/>
          </a:bodyPr>
          <a:lstStyle>
            <a:lvl1pPr marL="0" indent="0">
              <a:buClr>
                <a:srgbClr val="660033"/>
              </a:buClr>
              <a:buFont typeface="Arial" pitchFamily="34" charset="0"/>
              <a:buNone/>
              <a:defRPr sz="1395">
                <a:solidFill>
                  <a:schemeClr val="tx1">
                    <a:lumMod val="85000"/>
                    <a:lumOff val="15000"/>
                  </a:schemeClr>
                </a:solidFill>
                <a:latin typeface="Calibri" pitchFamily="34" charset="0"/>
                <a:cs typeface="Arial" pitchFamily="34" charset="0"/>
              </a:defRPr>
            </a:lvl1pPr>
            <a:lvl2pPr marL="541076" indent="-117625">
              <a:buClr>
                <a:schemeClr val="tx1"/>
              </a:buClr>
              <a:buSzPct val="85000"/>
              <a:buFont typeface="Arial" pitchFamily="34" charset="0"/>
              <a:buChar char="•"/>
              <a:defRPr sz="1220">
                <a:solidFill>
                  <a:schemeClr val="tx1">
                    <a:lumMod val="85000"/>
                    <a:lumOff val="15000"/>
                  </a:schemeClr>
                </a:solidFill>
                <a:latin typeface="Calibri" pitchFamily="34" charset="0"/>
              </a:defRPr>
            </a:lvl2pPr>
            <a:lvl3pPr marL="939617" indent="-91332">
              <a:buClr>
                <a:schemeClr val="tx1"/>
              </a:buClr>
              <a:buSzPct val="85000"/>
              <a:buFont typeface="Arial" pitchFamily="34" charset="0"/>
              <a:buChar char="•"/>
              <a:defRPr sz="1046">
                <a:solidFill>
                  <a:schemeClr val="tx1">
                    <a:lumMod val="85000"/>
                    <a:lumOff val="15000"/>
                  </a:schemeClr>
                </a:solidFill>
                <a:latin typeface="Calibri" pitchFamily="34" charset="0"/>
              </a:defRPr>
            </a:lvl3pPr>
            <a:lvl4pPr marL="1410649" indent="-138414">
              <a:defRPr sz="1308">
                <a:solidFill>
                  <a:schemeClr val="tx1">
                    <a:lumMod val="85000"/>
                    <a:lumOff val="15000"/>
                  </a:schemeClr>
                </a:solidFill>
              </a:defRPr>
            </a:lvl4pPr>
            <a:lvl5pPr marL="1834729" indent="-138414">
              <a:buClr>
                <a:schemeClr val="tx1">
                  <a:lumMod val="85000"/>
                  <a:lumOff val="15000"/>
                </a:schemeClr>
              </a:buClr>
              <a:buFont typeface="Wingdings" pitchFamily="2" charset="2"/>
              <a:buChar char="§"/>
              <a:defRPr sz="1133">
                <a:solidFill>
                  <a:schemeClr val="tx1">
                    <a:lumMod val="85000"/>
                    <a:lumOff val="15000"/>
                  </a:schemeClr>
                </a:solidFill>
              </a:defRPr>
            </a:lvl5pPr>
          </a:lstStyle>
          <a:p>
            <a:pPr lvl="0"/>
            <a:r>
              <a:rPr lang="fr-FR"/>
              <a:t>Cliquez pour modifier les styles du texte du masque</a:t>
            </a:r>
          </a:p>
          <a:p>
            <a:pPr lvl="1"/>
            <a:r>
              <a:rPr lang="fr-FR"/>
              <a:t>Deuxième niveau</a:t>
            </a:r>
          </a:p>
          <a:p>
            <a:pPr lvl="2"/>
            <a:r>
              <a:rPr lang="fr-FR"/>
              <a:t>Troisième niveau</a:t>
            </a:r>
          </a:p>
        </p:txBody>
      </p:sp>
      <p:sp>
        <p:nvSpPr>
          <p:cNvPr id="15" name="Titre 11"/>
          <p:cNvSpPr>
            <a:spLocks noGrp="1"/>
          </p:cNvSpPr>
          <p:nvPr>
            <p:ph type="title"/>
          </p:nvPr>
        </p:nvSpPr>
        <p:spPr>
          <a:xfrm>
            <a:off x="178508" y="340045"/>
            <a:ext cx="8780825" cy="357285"/>
          </a:xfrm>
          <a:prstGeom prst="rect">
            <a:avLst/>
          </a:prstGeom>
        </p:spPr>
        <p:txBody>
          <a:bodyPr lIns="0" tIns="48650" rIns="97299" bIns="48650">
            <a:noAutofit/>
          </a:bodyPr>
          <a:lstStyle>
            <a:lvl1pPr>
              <a:defRPr sz="1569">
                <a:solidFill>
                  <a:srgbClr val="660033"/>
                </a:solidFill>
                <a:latin typeface="Calibri" pitchFamily="34" charset="0"/>
              </a:defRPr>
            </a:lvl1pPr>
          </a:lstStyle>
          <a:p>
            <a:r>
              <a:rPr lang="fr-FR"/>
              <a:t>Cliquez pour modifier le style du titre</a:t>
            </a:r>
            <a:endParaRPr lang="fr-FR" dirty="0"/>
          </a:p>
        </p:txBody>
      </p:sp>
    </p:spTree>
    <p:extLst>
      <p:ext uri="{BB962C8B-B14F-4D97-AF65-F5344CB8AC3E}">
        <p14:creationId xmlns:p14="http://schemas.microsoft.com/office/powerpoint/2010/main" val="423410657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 Titres et contenu">
    <p:spTree>
      <p:nvGrpSpPr>
        <p:cNvPr id="1" name=""/>
        <p:cNvGrpSpPr/>
        <p:nvPr/>
      </p:nvGrpSpPr>
      <p:grpSpPr>
        <a:xfrm>
          <a:off x="0" y="0"/>
          <a:ext cx="0" cy="0"/>
          <a:chOff x="0" y="0"/>
          <a:chExt cx="0" cy="0"/>
        </a:xfrm>
      </p:grpSpPr>
      <p:sp>
        <p:nvSpPr>
          <p:cNvPr id="5" name="Rectangle 16"/>
          <p:cNvSpPr/>
          <p:nvPr/>
        </p:nvSpPr>
        <p:spPr bwMode="black">
          <a:xfrm>
            <a:off x="8771765" y="6542639"/>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904" tIns="38952" rIns="77904" bIns="38952" anchor="ctr"/>
          <a:lstStyle/>
          <a:p>
            <a:pPr algn="ctr" defTabSz="848158">
              <a:defRPr/>
            </a:pPr>
            <a:endParaRPr lang="fr-FR" sz="1656">
              <a:solidFill>
                <a:srgbClr val="FFFFFF"/>
              </a:solidFill>
            </a:endParaRPr>
          </a:p>
        </p:txBody>
      </p:sp>
      <p:sp>
        <p:nvSpPr>
          <p:cNvPr id="6" name="ZoneTexte 21"/>
          <p:cNvSpPr txBox="1"/>
          <p:nvPr/>
        </p:nvSpPr>
        <p:spPr bwMode="ltGray">
          <a:xfrm>
            <a:off x="178508" y="6601862"/>
            <a:ext cx="1521250" cy="213135"/>
          </a:xfrm>
          <a:prstGeom prst="rect">
            <a:avLst/>
          </a:prstGeom>
          <a:noFill/>
        </p:spPr>
        <p:txBody>
          <a:bodyPr wrap="none" lIns="0" rIns="0">
            <a:spAutoFit/>
          </a:bodyPr>
          <a:lstStyle/>
          <a:p>
            <a:pPr defTabSz="848158">
              <a:defRPr/>
            </a:pPr>
            <a:r>
              <a:rPr lang="fr-FR" sz="785" dirty="0">
                <a:solidFill>
                  <a:srgbClr val="FFFFFF">
                    <a:lumMod val="75000"/>
                  </a:srgbClr>
                </a:solidFill>
                <a:cs typeface="Arial" charset="0"/>
              </a:rPr>
              <a:t>CONFIDENTIAL   </a:t>
            </a:r>
            <a:r>
              <a:rPr lang="fr-FR" sz="785" dirty="0">
                <a:solidFill>
                  <a:srgbClr val="660033"/>
                </a:solidFill>
                <a:cs typeface="Arial"/>
              </a:rPr>
              <a:t>© </a:t>
            </a:r>
            <a:r>
              <a:rPr lang="fr-FR" sz="785" dirty="0">
                <a:solidFill>
                  <a:srgbClr val="660033"/>
                </a:solidFill>
                <a:cs typeface="Arial" charset="0"/>
              </a:rPr>
              <a:t>2013 </a:t>
            </a:r>
            <a:r>
              <a:rPr lang="fr-FR" sz="785" dirty="0" err="1">
                <a:solidFill>
                  <a:srgbClr val="660033"/>
                </a:solidFill>
                <a:cs typeface="Arial" charset="0"/>
              </a:rPr>
              <a:t>Sia</a:t>
            </a:r>
            <a:r>
              <a:rPr lang="fr-FR" sz="785" dirty="0">
                <a:solidFill>
                  <a:srgbClr val="660033"/>
                </a:solidFill>
                <a:cs typeface="Arial" charset="0"/>
              </a:rPr>
              <a:t> </a:t>
            </a:r>
            <a:r>
              <a:rPr lang="fr-FR" sz="785" dirty="0" err="1">
                <a:solidFill>
                  <a:srgbClr val="660033"/>
                </a:solidFill>
                <a:cs typeface="Arial" charset="0"/>
              </a:rPr>
              <a:t>partners</a:t>
            </a:r>
            <a:r>
              <a:rPr lang="fr-FR" sz="785" dirty="0">
                <a:solidFill>
                  <a:srgbClr val="660033"/>
                </a:solidFill>
                <a:cs typeface="Arial" charset="0"/>
              </a:rPr>
              <a:t> </a:t>
            </a:r>
            <a:endParaRPr lang="fr-FR" sz="785" dirty="0">
              <a:solidFill>
                <a:srgbClr val="FFFFFF">
                  <a:lumMod val="75000"/>
                </a:srgbClr>
              </a:solidFill>
              <a:cs typeface="Arial" charset="0"/>
            </a:endParaRPr>
          </a:p>
        </p:txBody>
      </p:sp>
      <p:sp>
        <p:nvSpPr>
          <p:cNvPr id="7" name="ZoneTexte 24"/>
          <p:cNvSpPr txBox="1"/>
          <p:nvPr/>
        </p:nvSpPr>
        <p:spPr bwMode="white">
          <a:xfrm>
            <a:off x="8657505" y="6465650"/>
            <a:ext cx="388248" cy="233141"/>
          </a:xfrm>
          <a:prstGeom prst="rect">
            <a:avLst/>
          </a:prstGeom>
          <a:noFill/>
        </p:spPr>
        <p:txBody>
          <a:bodyPr wrap="none">
            <a:spAutoFit/>
          </a:bodyPr>
          <a:lstStyle/>
          <a:p>
            <a:pPr algn="r" defTabSz="848158">
              <a:defRPr/>
            </a:pPr>
            <a:fld id="{CDD0555E-26CE-42DD-BE4A-024B9D0FDE66}" type="slidenum">
              <a:rPr lang="fr-FR" sz="915" b="1">
                <a:solidFill>
                  <a:srgbClr val="FFFFFF"/>
                </a:solidFill>
                <a:cs typeface="Arial" charset="0"/>
              </a:rPr>
              <a:pPr algn="r" defTabSz="848158">
                <a:defRPr/>
              </a:pPr>
              <a:t>‹Nr.›</a:t>
            </a:fld>
            <a:endParaRPr lang="fr-FR" sz="915" b="1" dirty="0">
              <a:solidFill>
                <a:srgbClr val="FFFFFF"/>
              </a:solidFill>
              <a:cs typeface="Arial" charset="0"/>
            </a:endParaRPr>
          </a:p>
        </p:txBody>
      </p:sp>
      <p:sp>
        <p:nvSpPr>
          <p:cNvPr id="8" name="Rectangle 10"/>
          <p:cNvSpPr/>
          <p:nvPr/>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48158">
              <a:defRPr/>
            </a:pPr>
            <a:r>
              <a:rPr lang="fr-FR" sz="610" dirty="0">
                <a:solidFill>
                  <a:srgbClr val="FFFFFF">
                    <a:lumMod val="75000"/>
                  </a:srgbClr>
                </a:solidFill>
                <a:cs typeface="Arial" pitchFamily="34" charset="0"/>
              </a:rPr>
              <a:t>page</a:t>
            </a:r>
          </a:p>
        </p:txBody>
      </p:sp>
      <p:sp>
        <p:nvSpPr>
          <p:cNvPr id="9" name="Rectangle 13"/>
          <p:cNvSpPr/>
          <p:nvPr userDrawn="1"/>
        </p:nvSpPr>
        <p:spPr bwMode="black">
          <a:xfrm>
            <a:off x="8771765" y="6542639"/>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904" tIns="38952" rIns="77904" bIns="38952" anchor="ctr"/>
          <a:lstStyle/>
          <a:p>
            <a:pPr algn="ctr" defTabSz="848158">
              <a:defRPr/>
            </a:pPr>
            <a:endParaRPr lang="fr-FR" sz="1656">
              <a:solidFill>
                <a:srgbClr val="FFFFFF"/>
              </a:solidFill>
            </a:endParaRPr>
          </a:p>
        </p:txBody>
      </p:sp>
      <p:sp>
        <p:nvSpPr>
          <p:cNvPr id="12" name="ZoneTexte 15"/>
          <p:cNvSpPr txBox="1"/>
          <p:nvPr userDrawn="1"/>
        </p:nvSpPr>
        <p:spPr bwMode="white">
          <a:xfrm>
            <a:off x="8657505" y="6465650"/>
            <a:ext cx="388248" cy="233141"/>
          </a:xfrm>
          <a:prstGeom prst="rect">
            <a:avLst/>
          </a:prstGeom>
          <a:noFill/>
        </p:spPr>
        <p:txBody>
          <a:bodyPr wrap="none">
            <a:spAutoFit/>
          </a:bodyPr>
          <a:lstStyle/>
          <a:p>
            <a:pPr algn="r" defTabSz="848158">
              <a:defRPr/>
            </a:pPr>
            <a:fld id="{FB2B4168-8C59-4415-A7D0-1D4787C02559}" type="slidenum">
              <a:rPr lang="fr-FR" sz="915" b="1">
                <a:solidFill>
                  <a:srgbClr val="FFFFFF"/>
                </a:solidFill>
                <a:cs typeface="Arial" charset="0"/>
              </a:rPr>
              <a:pPr algn="r" defTabSz="848158">
                <a:defRPr/>
              </a:pPr>
              <a:t>‹Nr.›</a:t>
            </a:fld>
            <a:endParaRPr lang="fr-FR" sz="915" b="1" dirty="0">
              <a:solidFill>
                <a:srgbClr val="FFFFFF"/>
              </a:solidFill>
              <a:cs typeface="Arial" charset="0"/>
            </a:endParaRPr>
          </a:p>
        </p:txBody>
      </p:sp>
      <p:sp>
        <p:nvSpPr>
          <p:cNvPr id="13" name="Rectangle 17"/>
          <p:cNvSpPr/>
          <p:nvPr userDrawn="1"/>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48158">
              <a:defRPr/>
            </a:pPr>
            <a:r>
              <a:rPr lang="fr-FR" sz="610" dirty="0">
                <a:solidFill>
                  <a:srgbClr val="FFFFFF">
                    <a:lumMod val="75000"/>
                  </a:srgbClr>
                </a:solidFill>
                <a:cs typeface="Arial" pitchFamily="34" charset="0"/>
              </a:rPr>
              <a:t>page</a:t>
            </a:r>
          </a:p>
        </p:txBody>
      </p:sp>
      <p:cxnSp>
        <p:nvCxnSpPr>
          <p:cNvPr id="14" name="Connecteur droit 18"/>
          <p:cNvCxnSpPr/>
          <p:nvPr userDrawn="1"/>
        </p:nvCxnSpPr>
        <p:spPr>
          <a:xfrm>
            <a:off x="179892" y="952007"/>
            <a:ext cx="8775915" cy="148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Espace réservé du contenu 2"/>
          <p:cNvSpPr>
            <a:spLocks noGrp="1"/>
          </p:cNvSpPr>
          <p:nvPr>
            <p:ph idx="1"/>
          </p:nvPr>
        </p:nvSpPr>
        <p:spPr>
          <a:xfrm>
            <a:off x="178509" y="1097086"/>
            <a:ext cx="8780825" cy="5260872"/>
          </a:xfrm>
          <a:prstGeom prst="rect">
            <a:avLst/>
          </a:prstGeom>
        </p:spPr>
        <p:txBody>
          <a:bodyPr lIns="97299" tIns="48650" rIns="97299" bIns="48650">
            <a:normAutofit/>
          </a:bodyPr>
          <a:lstStyle>
            <a:lvl1pPr marL="0" indent="0">
              <a:buClr>
                <a:srgbClr val="660033"/>
              </a:buClr>
              <a:buFont typeface="Arial" pitchFamily="34" charset="0"/>
              <a:buNone/>
              <a:defRPr sz="1395">
                <a:solidFill>
                  <a:schemeClr val="tx1">
                    <a:lumMod val="85000"/>
                    <a:lumOff val="15000"/>
                  </a:schemeClr>
                </a:solidFill>
                <a:latin typeface="Calibri" pitchFamily="34" charset="0"/>
                <a:cs typeface="Arial" pitchFamily="34" charset="0"/>
              </a:defRPr>
            </a:lvl1pPr>
            <a:lvl2pPr marL="541076" indent="-117625">
              <a:buClr>
                <a:schemeClr val="tx1"/>
              </a:buClr>
              <a:buSzPct val="85000"/>
              <a:buFont typeface="Arial" pitchFamily="34" charset="0"/>
              <a:buChar char="•"/>
              <a:defRPr sz="1220">
                <a:solidFill>
                  <a:schemeClr val="tx1">
                    <a:lumMod val="85000"/>
                    <a:lumOff val="15000"/>
                  </a:schemeClr>
                </a:solidFill>
                <a:latin typeface="Calibri" pitchFamily="34" charset="0"/>
              </a:defRPr>
            </a:lvl2pPr>
            <a:lvl3pPr marL="939617" indent="-91332">
              <a:buClr>
                <a:schemeClr val="tx1"/>
              </a:buClr>
              <a:buSzPct val="85000"/>
              <a:buFont typeface="Arial" pitchFamily="34" charset="0"/>
              <a:buChar char="•"/>
              <a:defRPr sz="1046">
                <a:solidFill>
                  <a:schemeClr val="tx1">
                    <a:lumMod val="85000"/>
                    <a:lumOff val="15000"/>
                  </a:schemeClr>
                </a:solidFill>
                <a:latin typeface="Calibri" pitchFamily="34" charset="0"/>
              </a:defRPr>
            </a:lvl3pPr>
            <a:lvl4pPr marL="1410649" indent="-138414">
              <a:defRPr sz="1308">
                <a:solidFill>
                  <a:schemeClr val="tx1">
                    <a:lumMod val="85000"/>
                    <a:lumOff val="15000"/>
                  </a:schemeClr>
                </a:solidFill>
              </a:defRPr>
            </a:lvl4pPr>
            <a:lvl5pPr marL="1834729" indent="-138414">
              <a:buClr>
                <a:schemeClr val="tx1">
                  <a:lumMod val="85000"/>
                  <a:lumOff val="15000"/>
                </a:schemeClr>
              </a:buClr>
              <a:buFont typeface="Wingdings" pitchFamily="2" charset="2"/>
              <a:buChar char="§"/>
              <a:defRPr sz="1133">
                <a:solidFill>
                  <a:schemeClr val="tx1">
                    <a:lumMod val="85000"/>
                    <a:lumOff val="15000"/>
                  </a:schemeClr>
                </a:solidFill>
              </a:defRPr>
            </a:lvl5pPr>
          </a:lstStyle>
          <a:p>
            <a:pPr lvl="0"/>
            <a:r>
              <a:rPr lang="fr-FR"/>
              <a:t>Cliquez pour modifier les styles du texte du masque</a:t>
            </a:r>
          </a:p>
          <a:p>
            <a:pPr lvl="1"/>
            <a:r>
              <a:rPr lang="fr-FR"/>
              <a:t>Deuxième niveau</a:t>
            </a:r>
          </a:p>
          <a:p>
            <a:pPr lvl="2"/>
            <a:r>
              <a:rPr lang="fr-FR"/>
              <a:t>Troisième niveau</a:t>
            </a:r>
          </a:p>
        </p:txBody>
      </p:sp>
      <p:sp>
        <p:nvSpPr>
          <p:cNvPr id="20" name="Espace réservé du contenu 19"/>
          <p:cNvSpPr>
            <a:spLocks noGrp="1"/>
          </p:cNvSpPr>
          <p:nvPr>
            <p:ph sz="quarter" idx="13"/>
          </p:nvPr>
        </p:nvSpPr>
        <p:spPr>
          <a:xfrm>
            <a:off x="178508" y="599611"/>
            <a:ext cx="8781449" cy="333131"/>
          </a:xfrm>
          <a:prstGeom prst="rect">
            <a:avLst/>
          </a:prstGeom>
        </p:spPr>
        <p:txBody>
          <a:bodyPr lIns="0" tIns="48650" rIns="97299" bIns="48650">
            <a:normAutofit/>
          </a:bodyPr>
          <a:lstStyle>
            <a:lvl1pPr marL="0" indent="0">
              <a:buNone/>
              <a:defRPr kumimoji="0" lang="fr-FR" sz="1395" b="0" i="0" u="none" strike="noStrike" kern="1200" cap="none" spc="0" normalizeH="0" baseline="0" noProof="0" dirty="0" smtClean="0">
                <a:ln>
                  <a:noFill/>
                </a:ln>
                <a:solidFill>
                  <a:schemeClr val="tx1"/>
                </a:solidFill>
                <a:effectLst/>
                <a:uLnTx/>
                <a:uFillTx/>
                <a:latin typeface="Calibri" pitchFamily="34" charset="0"/>
                <a:ea typeface="+mj-ea"/>
                <a:cs typeface="Arial" pitchFamily="34" charset="0"/>
              </a:defRPr>
            </a:lvl1pPr>
          </a:lstStyle>
          <a:p>
            <a:pPr lvl="0"/>
            <a:r>
              <a:rPr lang="fr-FR"/>
              <a:t>Cliquez pour modifier les styles du texte du masque</a:t>
            </a:r>
          </a:p>
        </p:txBody>
      </p:sp>
      <p:sp>
        <p:nvSpPr>
          <p:cNvPr id="21" name="Titre 11"/>
          <p:cNvSpPr>
            <a:spLocks noGrp="1"/>
          </p:cNvSpPr>
          <p:nvPr>
            <p:ph type="title"/>
          </p:nvPr>
        </p:nvSpPr>
        <p:spPr>
          <a:xfrm>
            <a:off x="178508" y="340045"/>
            <a:ext cx="8780825" cy="290659"/>
          </a:xfrm>
          <a:prstGeom prst="rect">
            <a:avLst/>
          </a:prstGeom>
        </p:spPr>
        <p:txBody>
          <a:bodyPr lIns="0" tIns="48650" rIns="97299" bIns="48650">
            <a:noAutofit/>
          </a:bodyPr>
          <a:lstStyle>
            <a:lvl1pPr>
              <a:defRPr sz="1569">
                <a:solidFill>
                  <a:srgbClr val="660033"/>
                </a:solidFill>
                <a:latin typeface="Calibri" pitchFamily="34" charset="0"/>
              </a:defRPr>
            </a:lvl1pPr>
          </a:lstStyle>
          <a:p>
            <a:r>
              <a:rPr lang="fr-FR"/>
              <a:t>Cliquez pour modifier le style du titre</a:t>
            </a:r>
            <a:endParaRPr lang="fr-FR" dirty="0"/>
          </a:p>
        </p:txBody>
      </p:sp>
    </p:spTree>
    <p:extLst>
      <p:ext uri="{BB962C8B-B14F-4D97-AF65-F5344CB8AC3E}">
        <p14:creationId xmlns:p14="http://schemas.microsoft.com/office/powerpoint/2010/main" val="172150701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21" name="Espace réservé du contenu 2"/>
          <p:cNvSpPr>
            <a:spLocks noGrp="1"/>
          </p:cNvSpPr>
          <p:nvPr>
            <p:ph idx="1"/>
          </p:nvPr>
        </p:nvSpPr>
        <p:spPr>
          <a:xfrm>
            <a:off x="711237" y="1563469"/>
            <a:ext cx="8248098" cy="4216676"/>
          </a:xfrm>
          <a:prstGeom prst="rect">
            <a:avLst/>
          </a:prstGeom>
        </p:spPr>
        <p:txBody>
          <a:bodyPr lIns="91281" tIns="45638" rIns="91281" bIns="45638" anchor="ctr">
            <a:normAutofit/>
          </a:bodyPr>
          <a:lstStyle>
            <a:lvl1pPr marL="244301" indent="-244301">
              <a:buClr>
                <a:srgbClr val="660033"/>
              </a:buClr>
              <a:buFont typeface="Arial" pitchFamily="34" charset="0"/>
              <a:buNone/>
              <a:defRPr sz="1500">
                <a:solidFill>
                  <a:schemeClr val="tx1">
                    <a:lumMod val="85000"/>
                    <a:lumOff val="15000"/>
                  </a:schemeClr>
                </a:solidFill>
                <a:latin typeface="Calibri" pitchFamily="34" charset="0"/>
                <a:cs typeface="Arial" pitchFamily="34" charset="0"/>
              </a:defRPr>
            </a:lvl1pPr>
            <a:lvl2pPr marL="537544" indent="-116857">
              <a:buClr>
                <a:srgbClr val="660033"/>
              </a:buClr>
              <a:buSzPct val="100000"/>
              <a:buFont typeface="Arial" pitchFamily="34" charset="0"/>
              <a:buNone/>
              <a:defRPr sz="1300">
                <a:solidFill>
                  <a:schemeClr val="tx1">
                    <a:lumMod val="85000"/>
                    <a:lumOff val="15000"/>
                  </a:schemeClr>
                </a:solidFill>
                <a:latin typeface="Calibri" pitchFamily="34" charset="0"/>
              </a:defRPr>
            </a:lvl2pPr>
            <a:lvl3pPr marL="933482" indent="-90734">
              <a:buClr>
                <a:srgbClr val="660033"/>
              </a:buClr>
              <a:buSzPct val="80000"/>
              <a:buFont typeface="Arial" pitchFamily="34" charset="0"/>
              <a:buNone/>
              <a:defRPr sz="1200">
                <a:solidFill>
                  <a:schemeClr val="tx1">
                    <a:lumMod val="85000"/>
                    <a:lumOff val="15000"/>
                  </a:schemeClr>
                </a:solidFill>
                <a:latin typeface="Calibri" pitchFamily="34" charset="0"/>
              </a:defRPr>
            </a:lvl3pPr>
            <a:lvl4pPr marL="1401435" indent="-137508">
              <a:defRPr sz="1200">
                <a:solidFill>
                  <a:schemeClr val="tx1">
                    <a:lumMod val="85000"/>
                    <a:lumOff val="15000"/>
                  </a:schemeClr>
                </a:solidFill>
              </a:defRPr>
            </a:lvl4pPr>
            <a:lvl5pPr marL="1822747" indent="-137508">
              <a:buClr>
                <a:schemeClr val="tx1">
                  <a:lumMod val="85000"/>
                  <a:lumOff val="15000"/>
                </a:schemeClr>
              </a:buClr>
              <a:buFont typeface="Wingdings" pitchFamily="2" charset="2"/>
              <a:buChar char="§"/>
              <a:defRPr sz="1100">
                <a:solidFill>
                  <a:schemeClr val="tx1">
                    <a:lumMod val="85000"/>
                    <a:lumOff val="15000"/>
                  </a:schemeClr>
                </a:solidFill>
              </a:defRPr>
            </a:lvl5pPr>
          </a:lstStyle>
          <a:p>
            <a:pPr lvl="0"/>
            <a:r>
              <a:rPr lang="en-GB"/>
              <a:t>Cliquez pour modifier les styles du texte du masque</a:t>
            </a:r>
          </a:p>
          <a:p>
            <a:pPr lvl="1"/>
            <a:r>
              <a:rPr lang="en-GB"/>
              <a:t>Deuxième niveau</a:t>
            </a:r>
          </a:p>
          <a:p>
            <a:pPr lvl="2"/>
            <a:r>
              <a:rPr lang="en-GB"/>
              <a:t>Troisième niveau</a:t>
            </a:r>
          </a:p>
        </p:txBody>
      </p:sp>
      <p:sp>
        <p:nvSpPr>
          <p:cNvPr id="15" name="Rectangle 14"/>
          <p:cNvSpPr/>
          <p:nvPr/>
        </p:nvSpPr>
        <p:spPr bwMode="black">
          <a:xfrm>
            <a:off x="8771794" y="6542153"/>
            <a:ext cx="186812" cy="20234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395" tIns="38698" rIns="77395" bIns="38698" rtlCol="0" anchor="ctr"/>
          <a:lstStyle/>
          <a:p>
            <a:pPr algn="ctr" defTabSz="883102"/>
            <a:endParaRPr lang="en-GB">
              <a:solidFill>
                <a:srgbClr val="FFFFFF"/>
              </a:solidFill>
            </a:endParaRPr>
          </a:p>
        </p:txBody>
      </p:sp>
      <p:sp>
        <p:nvSpPr>
          <p:cNvPr id="11" name="Rectangle 10"/>
          <p:cNvSpPr/>
          <p:nvPr/>
        </p:nvSpPr>
        <p:spPr bwMode="ltGray">
          <a:xfrm>
            <a:off x="8765567" y="6753660"/>
            <a:ext cx="197854" cy="42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dist" defTabSz="842621"/>
            <a:r>
              <a:rPr lang="en-GB" sz="600">
                <a:solidFill>
                  <a:srgbClr val="FFFFFF">
                    <a:lumMod val="75000"/>
                  </a:srgbClr>
                </a:solidFill>
                <a:cs typeface="Arial" pitchFamily="34" charset="0"/>
              </a:rPr>
              <a:t>pag.</a:t>
            </a:r>
            <a:endParaRPr lang="en-GB" sz="600" dirty="0">
              <a:solidFill>
                <a:srgbClr val="FFFFFF">
                  <a:lumMod val="75000"/>
                </a:srgbClr>
              </a:solidFill>
              <a:cs typeface="Arial" pitchFamily="34" charset="0"/>
            </a:endParaRPr>
          </a:p>
        </p:txBody>
      </p:sp>
      <p:sp>
        <p:nvSpPr>
          <p:cNvPr id="13" name="Rectangle 12"/>
          <p:cNvSpPr/>
          <p:nvPr/>
        </p:nvSpPr>
        <p:spPr bwMode="black">
          <a:xfrm>
            <a:off x="8771794" y="6542153"/>
            <a:ext cx="186812" cy="20234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395" tIns="38698" rIns="77395" bIns="38698" rtlCol="0" anchor="ctr"/>
          <a:lstStyle/>
          <a:p>
            <a:pPr algn="ctr" defTabSz="883102"/>
            <a:endParaRPr lang="en-GB">
              <a:solidFill>
                <a:srgbClr val="FFFFFF"/>
              </a:solidFill>
            </a:endParaRPr>
          </a:p>
        </p:txBody>
      </p:sp>
      <p:cxnSp>
        <p:nvCxnSpPr>
          <p:cNvPr id="18" name="Connecteur droit 17"/>
          <p:cNvCxnSpPr/>
          <p:nvPr/>
        </p:nvCxnSpPr>
        <p:spPr>
          <a:xfrm>
            <a:off x="180220" y="951316"/>
            <a:ext cx="8776129" cy="1588"/>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178516" y="959354"/>
            <a:ext cx="1778135" cy="370283"/>
          </a:xfrm>
          <a:prstGeom prst="rect">
            <a:avLst/>
          </a:prstGeom>
          <a:noFill/>
        </p:spPr>
        <p:txBody>
          <a:bodyPr wrap="square" lIns="0" tIns="39593" rIns="79184" bIns="39593" rtlCol="0">
            <a:spAutoFit/>
          </a:bodyPr>
          <a:lstStyle/>
          <a:p>
            <a:pPr defTabSz="883102"/>
            <a:r>
              <a:rPr lang="en-GB" b="1">
                <a:solidFill>
                  <a:srgbClr val="660033"/>
                </a:solidFill>
                <a:cs typeface="Arial" pitchFamily="34" charset="0"/>
              </a:rPr>
              <a:t>Contents</a:t>
            </a:r>
            <a:endParaRPr lang="en-GB" b="1" dirty="0">
              <a:solidFill>
                <a:srgbClr val="660033"/>
              </a:solidFill>
              <a:cs typeface="Arial" pitchFamily="34" charset="0"/>
            </a:endParaRPr>
          </a:p>
        </p:txBody>
      </p:sp>
      <p:sp>
        <p:nvSpPr>
          <p:cNvPr id="20" name="ZoneTexte 19"/>
          <p:cNvSpPr txBox="1"/>
          <p:nvPr/>
        </p:nvSpPr>
        <p:spPr bwMode="ltGray">
          <a:xfrm>
            <a:off x="178513" y="6602085"/>
            <a:ext cx="1336904" cy="187681"/>
          </a:xfrm>
          <a:prstGeom prst="rect">
            <a:avLst/>
          </a:prstGeom>
          <a:noFill/>
        </p:spPr>
        <p:txBody>
          <a:bodyPr wrap="none" lIns="0" tIns="39593" rIns="0" bIns="39593" rtlCol="0">
            <a:spAutoFit/>
          </a:bodyPr>
          <a:lstStyle/>
          <a:p>
            <a:pPr defTabSz="883102"/>
            <a:r>
              <a:rPr lang="en-GB" sz="700" noProof="1">
                <a:solidFill>
                  <a:srgbClr val="FFFFFF">
                    <a:lumMod val="75000"/>
                  </a:srgbClr>
                </a:solidFill>
              </a:rPr>
              <a:t>CONFIDENTIAL   </a:t>
            </a:r>
            <a:r>
              <a:rPr lang="en-GB" sz="700" noProof="1">
                <a:solidFill>
                  <a:srgbClr val="660033"/>
                </a:solidFill>
                <a:cs typeface="Arial"/>
              </a:rPr>
              <a:t>© </a:t>
            </a:r>
            <a:r>
              <a:rPr lang="en-GB" sz="700" noProof="1">
                <a:solidFill>
                  <a:srgbClr val="660033"/>
                </a:solidFill>
              </a:rPr>
              <a:t>2013 Sia Partners</a:t>
            </a:r>
            <a:endParaRPr lang="en-GB" sz="700" noProof="1">
              <a:solidFill>
                <a:srgbClr val="FFFFFF">
                  <a:lumMod val="75000"/>
                </a:srgbClr>
              </a:solidFill>
            </a:endParaRPr>
          </a:p>
        </p:txBody>
      </p:sp>
      <p:sp>
        <p:nvSpPr>
          <p:cNvPr id="14" name="ZoneTexte 13"/>
          <p:cNvSpPr txBox="1"/>
          <p:nvPr/>
        </p:nvSpPr>
        <p:spPr bwMode="white">
          <a:xfrm>
            <a:off x="8712029" y="6465712"/>
            <a:ext cx="333039" cy="203070"/>
          </a:xfrm>
          <a:prstGeom prst="rect">
            <a:avLst/>
          </a:prstGeom>
          <a:noFill/>
        </p:spPr>
        <p:txBody>
          <a:bodyPr wrap="none" lIns="79184" tIns="39593" rIns="79184" bIns="39593" rtlCol="0">
            <a:spAutoFit/>
          </a:bodyPr>
          <a:lstStyle/>
          <a:p>
            <a:pPr algn="r" defTabSz="883102"/>
            <a:fld id="{8154DB9C-711B-4D46-8575-62ED220152BC}" type="slidenum">
              <a:rPr lang="en-GB" sz="800" b="1" smtClean="0">
                <a:solidFill>
                  <a:srgbClr val="FFFFFF"/>
                </a:solidFill>
              </a:rPr>
              <a:pPr algn="r" defTabSz="883102"/>
              <a:t>‹Nr.›</a:t>
            </a:fld>
            <a:endParaRPr lang="en-GB" sz="800" b="1" dirty="0">
              <a:solidFill>
                <a:srgbClr val="FFFFFF"/>
              </a:solidFill>
            </a:endParaRPr>
          </a:p>
        </p:txBody>
      </p:sp>
    </p:spTree>
    <p:extLst>
      <p:ext uri="{BB962C8B-B14F-4D97-AF65-F5344CB8AC3E}">
        <p14:creationId xmlns:p14="http://schemas.microsoft.com/office/powerpoint/2010/main" val="131144116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2 Titres et contenu">
    <p:spTree>
      <p:nvGrpSpPr>
        <p:cNvPr id="1" name=""/>
        <p:cNvGrpSpPr/>
        <p:nvPr/>
      </p:nvGrpSpPr>
      <p:grpSpPr>
        <a:xfrm>
          <a:off x="0" y="0"/>
          <a:ext cx="0" cy="0"/>
          <a:chOff x="0" y="0"/>
          <a:chExt cx="0" cy="0"/>
        </a:xfrm>
      </p:grpSpPr>
      <p:sp>
        <p:nvSpPr>
          <p:cNvPr id="10" name="Espace réservé du contenu 2"/>
          <p:cNvSpPr>
            <a:spLocks noGrp="1"/>
          </p:cNvSpPr>
          <p:nvPr>
            <p:ph idx="1"/>
          </p:nvPr>
        </p:nvSpPr>
        <p:spPr>
          <a:xfrm>
            <a:off x="178509" y="1097086"/>
            <a:ext cx="8780826" cy="5260872"/>
          </a:xfrm>
          <a:prstGeom prst="rect">
            <a:avLst/>
          </a:prstGeom>
        </p:spPr>
        <p:txBody>
          <a:bodyPr lIns="91281" tIns="45638" rIns="91281" bIns="45638">
            <a:normAutofit/>
          </a:bodyPr>
          <a:lstStyle>
            <a:lvl1pPr marL="0" indent="0">
              <a:buClr>
                <a:srgbClr val="660033"/>
              </a:buClr>
              <a:buFont typeface="Arial" pitchFamily="34" charset="0"/>
              <a:buNone/>
              <a:defRPr sz="1300">
                <a:solidFill>
                  <a:schemeClr val="tx1">
                    <a:lumMod val="85000"/>
                    <a:lumOff val="15000"/>
                  </a:schemeClr>
                </a:solidFill>
                <a:latin typeface="Calibri" pitchFamily="34" charset="0"/>
                <a:cs typeface="Arial" pitchFamily="34" charset="0"/>
              </a:defRPr>
            </a:lvl1pPr>
            <a:lvl2pPr marL="537544" indent="-116857">
              <a:buClr>
                <a:schemeClr val="tx1"/>
              </a:buClr>
              <a:buSzPct val="85000"/>
              <a:buFont typeface="Arial" pitchFamily="34" charset="0"/>
              <a:buChar char="•"/>
              <a:defRPr sz="1200">
                <a:solidFill>
                  <a:schemeClr val="tx1">
                    <a:lumMod val="85000"/>
                    <a:lumOff val="15000"/>
                  </a:schemeClr>
                </a:solidFill>
                <a:latin typeface="Calibri" pitchFamily="34" charset="0"/>
              </a:defRPr>
            </a:lvl2pPr>
            <a:lvl3pPr marL="933482" indent="-90734">
              <a:buClr>
                <a:schemeClr val="tx1"/>
              </a:buClr>
              <a:buSzPct val="85000"/>
              <a:buFont typeface="Arial" pitchFamily="34" charset="0"/>
              <a:buChar char="•"/>
              <a:defRPr sz="1000">
                <a:solidFill>
                  <a:schemeClr val="tx1">
                    <a:lumMod val="85000"/>
                    <a:lumOff val="15000"/>
                  </a:schemeClr>
                </a:solidFill>
                <a:latin typeface="Calibri" pitchFamily="34" charset="0"/>
              </a:defRPr>
            </a:lvl3pPr>
            <a:lvl4pPr marL="1401435" indent="-137508">
              <a:defRPr sz="1200">
                <a:solidFill>
                  <a:schemeClr val="tx1">
                    <a:lumMod val="85000"/>
                    <a:lumOff val="15000"/>
                  </a:schemeClr>
                </a:solidFill>
              </a:defRPr>
            </a:lvl4pPr>
            <a:lvl5pPr marL="1822747" indent="-137508">
              <a:buClr>
                <a:schemeClr val="tx1">
                  <a:lumMod val="85000"/>
                  <a:lumOff val="15000"/>
                </a:schemeClr>
              </a:buClr>
              <a:buFont typeface="Wingdings" pitchFamily="2" charset="2"/>
              <a:buChar char="§"/>
              <a:defRPr sz="1100">
                <a:solidFill>
                  <a:schemeClr val="tx1">
                    <a:lumMod val="85000"/>
                    <a:lumOff val="15000"/>
                  </a:schemeClr>
                </a:solidFill>
              </a:defRPr>
            </a:lvl5pPr>
          </a:lstStyle>
          <a:p>
            <a:pPr lvl="0"/>
            <a:r>
              <a:rPr lang="en-GB"/>
              <a:t>Cliquez pour modifier les styles du texte du masque</a:t>
            </a:r>
          </a:p>
          <a:p>
            <a:pPr lvl="1"/>
            <a:r>
              <a:rPr lang="en-GB"/>
              <a:t>Deuxième niveau</a:t>
            </a:r>
          </a:p>
          <a:p>
            <a:pPr lvl="2"/>
            <a:r>
              <a:rPr lang="en-GB"/>
              <a:t>Troisième niveau</a:t>
            </a:r>
          </a:p>
        </p:txBody>
      </p:sp>
      <p:sp>
        <p:nvSpPr>
          <p:cNvPr id="20" name="Espace réservé du contenu 19"/>
          <p:cNvSpPr>
            <a:spLocks noGrp="1"/>
          </p:cNvSpPr>
          <p:nvPr>
            <p:ph sz="quarter" idx="13"/>
          </p:nvPr>
        </p:nvSpPr>
        <p:spPr>
          <a:xfrm>
            <a:off x="178522" y="599626"/>
            <a:ext cx="8781449" cy="333131"/>
          </a:xfrm>
          <a:prstGeom prst="rect">
            <a:avLst/>
          </a:prstGeom>
        </p:spPr>
        <p:txBody>
          <a:bodyPr lIns="0" tIns="45638" rIns="91281" bIns="45638">
            <a:normAutofit/>
          </a:bodyPr>
          <a:lstStyle>
            <a:lvl1pPr marL="0" indent="0">
              <a:buNone/>
              <a:defRPr kumimoji="0" lang="fr-FR" sz="1300" b="0" i="0" u="none" strike="noStrike" kern="1200" cap="none" spc="0" normalizeH="0" baseline="0" noProof="0" dirty="0" smtClean="0">
                <a:ln>
                  <a:noFill/>
                </a:ln>
                <a:solidFill>
                  <a:schemeClr val="tx1"/>
                </a:solidFill>
                <a:effectLst/>
                <a:uLnTx/>
                <a:uFillTx/>
                <a:latin typeface="Calibri" pitchFamily="34" charset="0"/>
                <a:ea typeface="+mj-ea"/>
                <a:cs typeface="Arial" pitchFamily="34" charset="0"/>
              </a:defRPr>
            </a:lvl1pPr>
          </a:lstStyle>
          <a:p>
            <a:pPr marL="0" marR="0" lvl="0" indent="0" algn="l" defTabSz="842621" rtl="0" eaLnBrk="1" fontAlgn="auto" latinLnBrk="0" hangingPunct="1">
              <a:lnSpc>
                <a:spcPct val="100000"/>
              </a:lnSpc>
              <a:spcBef>
                <a:spcPct val="0"/>
              </a:spcBef>
              <a:spcAft>
                <a:spcPts val="0"/>
              </a:spcAft>
              <a:buClrTx/>
              <a:buSzTx/>
              <a:buFontTx/>
              <a:buNone/>
              <a:tabLst/>
              <a:defRPr/>
            </a:pPr>
            <a:r>
              <a:rPr lang="en-GB"/>
              <a:t>Cliquez pour modifier les styles du texte du masque</a:t>
            </a:r>
            <a:endParaRPr lang="en-GB" dirty="0"/>
          </a:p>
        </p:txBody>
      </p:sp>
      <p:sp>
        <p:nvSpPr>
          <p:cNvPr id="17" name="Rectangle 16"/>
          <p:cNvSpPr/>
          <p:nvPr/>
        </p:nvSpPr>
        <p:spPr bwMode="black">
          <a:xfrm>
            <a:off x="8771794" y="6542153"/>
            <a:ext cx="186812" cy="20234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395" tIns="38698" rIns="77395" bIns="38698" rtlCol="0" anchor="ctr"/>
          <a:lstStyle/>
          <a:p>
            <a:pPr algn="ctr" defTabSz="883102"/>
            <a:endParaRPr lang="en-GB">
              <a:solidFill>
                <a:srgbClr val="FFFFFF"/>
              </a:solidFill>
            </a:endParaRPr>
          </a:p>
        </p:txBody>
      </p:sp>
      <p:sp>
        <p:nvSpPr>
          <p:cNvPr id="11" name="Rectangle 10"/>
          <p:cNvSpPr/>
          <p:nvPr/>
        </p:nvSpPr>
        <p:spPr bwMode="ltGray">
          <a:xfrm>
            <a:off x="8765567" y="6753660"/>
            <a:ext cx="197854" cy="42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dist" defTabSz="842621"/>
            <a:r>
              <a:rPr lang="en-GB" sz="600">
                <a:solidFill>
                  <a:srgbClr val="FFFFFF">
                    <a:lumMod val="75000"/>
                  </a:srgbClr>
                </a:solidFill>
                <a:cs typeface="Arial" pitchFamily="34" charset="0"/>
              </a:rPr>
              <a:t>pag.</a:t>
            </a:r>
            <a:endParaRPr lang="en-GB" sz="600" dirty="0">
              <a:solidFill>
                <a:srgbClr val="FFFFFF">
                  <a:lumMod val="75000"/>
                </a:srgbClr>
              </a:solidFill>
              <a:cs typeface="Arial" pitchFamily="34" charset="0"/>
            </a:endParaRPr>
          </a:p>
        </p:txBody>
      </p:sp>
      <p:sp>
        <p:nvSpPr>
          <p:cNvPr id="14" name="Rectangle 13"/>
          <p:cNvSpPr/>
          <p:nvPr/>
        </p:nvSpPr>
        <p:spPr bwMode="black">
          <a:xfrm>
            <a:off x="8771794" y="6542153"/>
            <a:ext cx="186812" cy="20234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395" tIns="38698" rIns="77395" bIns="38698" rtlCol="0" anchor="ctr"/>
          <a:lstStyle/>
          <a:p>
            <a:pPr algn="ctr" defTabSz="883102"/>
            <a:endParaRPr lang="en-GB">
              <a:solidFill>
                <a:srgbClr val="FFFFFF"/>
              </a:solidFill>
            </a:endParaRPr>
          </a:p>
        </p:txBody>
      </p:sp>
      <p:cxnSp>
        <p:nvCxnSpPr>
          <p:cNvPr id="19" name="Connecteur droit 18"/>
          <p:cNvCxnSpPr/>
          <p:nvPr/>
        </p:nvCxnSpPr>
        <p:spPr>
          <a:xfrm>
            <a:off x="180220" y="951316"/>
            <a:ext cx="8776129" cy="1588"/>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21" name="Titre 11"/>
          <p:cNvSpPr>
            <a:spLocks noGrp="1"/>
          </p:cNvSpPr>
          <p:nvPr>
            <p:ph type="title"/>
          </p:nvPr>
        </p:nvSpPr>
        <p:spPr>
          <a:xfrm>
            <a:off x="178509" y="340054"/>
            <a:ext cx="8780826" cy="290659"/>
          </a:xfrm>
          <a:prstGeom prst="rect">
            <a:avLst/>
          </a:prstGeom>
        </p:spPr>
        <p:txBody>
          <a:bodyPr lIns="0" tIns="45638" rIns="91281" bIns="45638">
            <a:noAutofit/>
          </a:bodyPr>
          <a:lstStyle>
            <a:lvl1pPr>
              <a:defRPr sz="1500">
                <a:solidFill>
                  <a:srgbClr val="660033"/>
                </a:solidFill>
                <a:latin typeface="Calibri" pitchFamily="34" charset="0"/>
              </a:defRPr>
            </a:lvl1pPr>
          </a:lstStyle>
          <a:p>
            <a:r>
              <a:rPr lang="en-GB"/>
              <a:t>Cliquez pour modifier le style du titre</a:t>
            </a:r>
            <a:endParaRPr lang="en-GB" dirty="0"/>
          </a:p>
        </p:txBody>
      </p:sp>
      <p:sp>
        <p:nvSpPr>
          <p:cNvPr id="16" name="ZoneTexte 15"/>
          <p:cNvSpPr txBox="1"/>
          <p:nvPr/>
        </p:nvSpPr>
        <p:spPr bwMode="white">
          <a:xfrm>
            <a:off x="8712029" y="6465712"/>
            <a:ext cx="333039" cy="203070"/>
          </a:xfrm>
          <a:prstGeom prst="rect">
            <a:avLst/>
          </a:prstGeom>
          <a:noFill/>
        </p:spPr>
        <p:txBody>
          <a:bodyPr wrap="none" lIns="79184" tIns="39593" rIns="79184" bIns="39593" rtlCol="0">
            <a:spAutoFit/>
          </a:bodyPr>
          <a:lstStyle/>
          <a:p>
            <a:pPr algn="r" defTabSz="883102"/>
            <a:fld id="{CC971676-8AD5-4836-830B-2F79CFFD510E}" type="slidenum">
              <a:rPr lang="en-GB" sz="800" b="1" smtClean="0">
                <a:solidFill>
                  <a:srgbClr val="FFFFFF"/>
                </a:solidFill>
              </a:rPr>
              <a:pPr algn="r" defTabSz="883102"/>
              <a:t>‹Nr.›</a:t>
            </a:fld>
            <a:endParaRPr lang="en-GB" sz="800" b="1" dirty="0">
              <a:solidFill>
                <a:srgbClr val="FFFFFF"/>
              </a:solidFill>
            </a:endParaRPr>
          </a:p>
        </p:txBody>
      </p:sp>
      <p:sp>
        <p:nvSpPr>
          <p:cNvPr id="12" name="ZoneTexte 11"/>
          <p:cNvSpPr txBox="1"/>
          <p:nvPr userDrawn="1"/>
        </p:nvSpPr>
        <p:spPr bwMode="ltGray">
          <a:xfrm>
            <a:off x="178513" y="6602085"/>
            <a:ext cx="1336904" cy="187681"/>
          </a:xfrm>
          <a:prstGeom prst="rect">
            <a:avLst/>
          </a:prstGeom>
          <a:noFill/>
        </p:spPr>
        <p:txBody>
          <a:bodyPr wrap="none" lIns="0" tIns="39593" rIns="0" bIns="39593" rtlCol="0">
            <a:spAutoFit/>
          </a:bodyPr>
          <a:lstStyle/>
          <a:p>
            <a:pPr defTabSz="883102"/>
            <a:r>
              <a:rPr lang="en-GB" sz="700" noProof="1">
                <a:solidFill>
                  <a:srgbClr val="FFFFFF">
                    <a:lumMod val="75000"/>
                  </a:srgbClr>
                </a:solidFill>
              </a:rPr>
              <a:t>CONFIDENTIAL   </a:t>
            </a:r>
            <a:r>
              <a:rPr lang="en-GB" sz="700" noProof="1">
                <a:solidFill>
                  <a:srgbClr val="660033"/>
                </a:solidFill>
                <a:cs typeface="Arial"/>
              </a:rPr>
              <a:t>© </a:t>
            </a:r>
            <a:r>
              <a:rPr lang="en-GB" sz="700" noProof="1">
                <a:solidFill>
                  <a:srgbClr val="660033"/>
                </a:solidFill>
              </a:rPr>
              <a:t>2015 Sia Partners</a:t>
            </a:r>
            <a:endParaRPr lang="en-GB" sz="700" noProof="1">
              <a:solidFill>
                <a:srgbClr val="FFFFFF">
                  <a:lumMod val="75000"/>
                </a:srgbClr>
              </a:solidFill>
            </a:endParaRPr>
          </a:p>
        </p:txBody>
      </p:sp>
    </p:spTree>
    <p:extLst>
      <p:ext uri="{BB962C8B-B14F-4D97-AF65-F5344CB8AC3E}">
        <p14:creationId xmlns:p14="http://schemas.microsoft.com/office/powerpoint/2010/main" val="4239357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6" name="ZoneTexte 5"/>
          <p:cNvSpPr txBox="1"/>
          <p:nvPr userDrawn="1"/>
        </p:nvSpPr>
        <p:spPr bwMode="ltGray">
          <a:xfrm>
            <a:off x="274081" y="6572805"/>
            <a:ext cx="3101517" cy="248051"/>
          </a:xfrm>
          <a:prstGeom prst="rect">
            <a:avLst/>
          </a:prstGeom>
          <a:noFill/>
        </p:spPr>
        <p:txBody>
          <a:bodyPr wrap="square" lIns="0" tIns="42673" rIns="0" bIns="42673" rtlCol="0">
            <a:spAutoFit/>
          </a:bodyPr>
          <a:lstStyle/>
          <a:p>
            <a:r>
              <a:rPr lang="fr-FR" sz="1000" noProof="1">
                <a:solidFill>
                  <a:srgbClr val="B2AEA8">
                    <a:lumMod val="75000"/>
                  </a:srgbClr>
                </a:solidFill>
              </a:rPr>
              <a:t>CONFIDENTIAL  © Sia Partners    </a:t>
            </a:r>
          </a:p>
        </p:txBody>
      </p:sp>
      <p:sp>
        <p:nvSpPr>
          <p:cNvPr id="7" name="ZoneTexte 6"/>
          <p:cNvSpPr txBox="1"/>
          <p:nvPr userDrawn="1"/>
        </p:nvSpPr>
        <p:spPr bwMode="ltGray">
          <a:xfrm>
            <a:off x="274081" y="6572805"/>
            <a:ext cx="3101517" cy="248051"/>
          </a:xfrm>
          <a:prstGeom prst="rect">
            <a:avLst/>
          </a:prstGeom>
          <a:noFill/>
        </p:spPr>
        <p:txBody>
          <a:bodyPr wrap="square" lIns="0" tIns="42673" rIns="0" bIns="42673" rtlCol="0">
            <a:spAutoFit/>
          </a:bodyPr>
          <a:lstStyle/>
          <a:p>
            <a:r>
              <a:rPr lang="fr-FR" sz="1000" noProof="1">
                <a:solidFill>
                  <a:srgbClr val="B2AEA8">
                    <a:lumMod val="75000"/>
                  </a:srgbClr>
                </a:solidFill>
              </a:rPr>
              <a:t>CONFIDENTIAL  © Sia Partners    </a:t>
            </a:r>
          </a:p>
        </p:txBody>
      </p:sp>
      <p:sp>
        <p:nvSpPr>
          <p:cNvPr id="8" name="ZoneTexte 7"/>
          <p:cNvSpPr txBox="1"/>
          <p:nvPr userDrawn="1"/>
        </p:nvSpPr>
        <p:spPr bwMode="ltGray">
          <a:xfrm>
            <a:off x="5834942" y="6572805"/>
            <a:ext cx="3101517" cy="248051"/>
          </a:xfrm>
          <a:prstGeom prst="rect">
            <a:avLst/>
          </a:prstGeom>
          <a:noFill/>
        </p:spPr>
        <p:txBody>
          <a:bodyPr wrap="square" lIns="0" tIns="42673" rIns="0" bIns="42673" rtlCol="0">
            <a:spAutoFit/>
          </a:bodyPr>
          <a:lstStyle/>
          <a:p>
            <a:pPr algn="r"/>
            <a:fld id="{89689069-2801-4AA0-8F54-B147BB38CC7B}" type="slidenum">
              <a:rPr lang="fr-FR" sz="1000">
                <a:solidFill>
                  <a:srgbClr val="B2AEA8">
                    <a:lumMod val="50000"/>
                  </a:srgbClr>
                </a:solidFill>
              </a:rPr>
              <a:pPr algn="r"/>
              <a:t>‹Nr.›</a:t>
            </a:fld>
            <a:endParaRPr lang="fr-FR" sz="1000" dirty="0">
              <a:solidFill>
                <a:srgbClr val="B2AEA8">
                  <a:lumMod val="50000"/>
                </a:srgbClr>
              </a:solidFill>
            </a:endParaRPr>
          </a:p>
        </p:txBody>
      </p:sp>
    </p:spTree>
    <p:extLst>
      <p:ext uri="{BB962C8B-B14F-4D97-AF65-F5344CB8AC3E}">
        <p14:creationId xmlns:p14="http://schemas.microsoft.com/office/powerpoint/2010/main" val="2522040635"/>
      </p:ext>
    </p:extLst>
  </p:cSld>
  <p:clrMapOvr>
    <a:masterClrMapping/>
  </p:clrMapOvr>
  <p:hf hdr="0" ftr="0" dt="0"/>
</p:sldLayout>
</file>

<file path=ppt/slideLayouts/slideLayout140.xml><?xml version="1.0" encoding="utf-8"?>
<p:sldLayout xmlns:a="http://schemas.openxmlformats.org/drawingml/2006/main" xmlns:r="http://schemas.openxmlformats.org/officeDocument/2006/relationships" xmlns:p="http://schemas.openxmlformats.org/presentationml/2006/main">
  <p:cSld name="Content - 2 titles">
    <p:spTree>
      <p:nvGrpSpPr>
        <p:cNvPr id="1" name=""/>
        <p:cNvGrpSpPr/>
        <p:nvPr/>
      </p:nvGrpSpPr>
      <p:grpSpPr>
        <a:xfrm>
          <a:off x="0" y="0"/>
          <a:ext cx="0" cy="0"/>
          <a:chOff x="0" y="0"/>
          <a:chExt cx="0" cy="0"/>
        </a:xfrm>
      </p:grpSpPr>
      <p:sp>
        <p:nvSpPr>
          <p:cNvPr id="15" name="Espace réservé du contenu 19"/>
          <p:cNvSpPr>
            <a:spLocks noGrp="1"/>
          </p:cNvSpPr>
          <p:nvPr>
            <p:ph sz="quarter" idx="13" hasCustomPrompt="1"/>
          </p:nvPr>
        </p:nvSpPr>
        <p:spPr>
          <a:xfrm>
            <a:off x="178514" y="599640"/>
            <a:ext cx="8781450" cy="333131"/>
          </a:xfrm>
          <a:prstGeom prst="rect">
            <a:avLst/>
          </a:prstGeom>
        </p:spPr>
        <p:txBody>
          <a:bodyPr lIns="0" tIns="45626" rIns="91247" bIns="45626">
            <a:noAutofit/>
          </a:bodyPr>
          <a:lstStyle>
            <a:lvl1pPr marL="0" indent="0">
              <a:buNone/>
              <a:defRPr kumimoji="0" lang="fr-FR" sz="1400" b="0" i="0" u="none" strike="noStrike" kern="1200" cap="none" spc="0" normalizeH="0" baseline="0" noProof="0" dirty="0" smtClean="0">
                <a:ln>
                  <a:noFill/>
                </a:ln>
                <a:solidFill>
                  <a:schemeClr val="tx2"/>
                </a:solidFill>
                <a:effectLst/>
                <a:uLnTx/>
                <a:uFillTx/>
                <a:latin typeface="Calibri" pitchFamily="34" charset="0"/>
                <a:ea typeface="+mj-ea"/>
                <a:cs typeface="Arial" pitchFamily="34" charset="0"/>
              </a:defRPr>
            </a:lvl1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16" name="Titre 11"/>
          <p:cNvSpPr>
            <a:spLocks noGrp="1"/>
          </p:cNvSpPr>
          <p:nvPr>
            <p:ph type="title" hasCustomPrompt="1"/>
          </p:nvPr>
        </p:nvSpPr>
        <p:spPr>
          <a:xfrm>
            <a:off x="178513" y="340064"/>
            <a:ext cx="8780826" cy="290659"/>
          </a:xfrm>
          <a:prstGeom prst="rect">
            <a:avLst/>
          </a:prstGeom>
        </p:spPr>
        <p:txBody>
          <a:bodyPr lIns="0" tIns="45626" rIns="91247" bIns="45626">
            <a:noAutofit/>
          </a:bodyPr>
          <a:lstStyle>
            <a:lvl1pPr algn="l">
              <a:defRPr sz="1600" b="1" baseline="0">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cxnSp>
        <p:nvCxnSpPr>
          <p:cNvPr id="17" name="Connecteur droit 9"/>
          <p:cNvCxnSpPr/>
          <p:nvPr/>
        </p:nvCxnSpPr>
        <p:spPr>
          <a:xfrm>
            <a:off x="180244" y="952507"/>
            <a:ext cx="8776188" cy="1588"/>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21" name="Espace réservé du texte 17"/>
          <p:cNvSpPr>
            <a:spLocks noGrp="1"/>
          </p:cNvSpPr>
          <p:nvPr>
            <p:ph type="body" sz="quarter" idx="14" hasCustomPrompt="1"/>
          </p:nvPr>
        </p:nvSpPr>
        <p:spPr>
          <a:xfrm>
            <a:off x="180244" y="1125546"/>
            <a:ext cx="8776188" cy="5447233"/>
          </a:xfrm>
          <a:prstGeom prst="rect">
            <a:avLst/>
          </a:prstGeom>
        </p:spPr>
        <p:txBody>
          <a:bodyPr lIns="91274" tIns="45638" rIns="91274" bIns="45638"/>
          <a:lstStyle>
            <a:lvl1pPr marL="0" indent="0">
              <a:buNone/>
              <a:defRPr sz="1400">
                <a:solidFill>
                  <a:schemeClr val="tx2"/>
                </a:solidFill>
              </a:defRPr>
            </a:lvl1pPr>
            <a:lvl2pPr marL="238374" indent="-238374">
              <a:buSzPct val="85000"/>
              <a:buFont typeface="Arial" panose="020B0604020202020204" pitchFamily="34" charset="0"/>
              <a:buChar char="•"/>
              <a:defRPr sz="1400" baseline="0">
                <a:solidFill>
                  <a:schemeClr val="tx2"/>
                </a:solidFill>
              </a:defRPr>
            </a:lvl2pPr>
            <a:lvl3pPr marL="816246" indent="-248485">
              <a:buSzPct val="85000"/>
              <a:buFont typeface="Calibri" panose="020F0502020204030204" pitchFamily="34" charset="0"/>
              <a:buChar char="–"/>
              <a:defRPr sz="1300" baseline="0">
                <a:solidFill>
                  <a:schemeClr val="tx2"/>
                </a:solidFill>
              </a:defRPr>
            </a:lvl3pPr>
            <a:lvl4pPr marL="1389785" indent="-241263">
              <a:buSzPct val="85000"/>
              <a:defRPr sz="1100">
                <a:solidFill>
                  <a:schemeClr val="tx2"/>
                </a:solidFill>
              </a:defRPr>
            </a:lvl4pPr>
            <a:lvl5pPr marL="1872310" indent="-208035">
              <a:buSzPct val="85000"/>
              <a:buFont typeface="Calibri" panose="020F0502020204030204" pitchFamily="34" charset="0"/>
              <a:buChar char="–"/>
              <a:defRPr sz="1100" baseline="0">
                <a:solidFill>
                  <a:schemeClr val="tx2"/>
                </a:solidFill>
              </a:defRPr>
            </a:lvl5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cxnSp>
        <p:nvCxnSpPr>
          <p:cNvPr id="8" name="Connecteur droit 9"/>
          <p:cNvCxnSpPr/>
          <p:nvPr userDrawn="1"/>
        </p:nvCxnSpPr>
        <p:spPr>
          <a:xfrm>
            <a:off x="180244" y="952507"/>
            <a:ext cx="8776188" cy="1588"/>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3" name="ZoneTexte 12"/>
          <p:cNvSpPr txBox="1"/>
          <p:nvPr userDrawn="1"/>
        </p:nvSpPr>
        <p:spPr bwMode="ltGray">
          <a:xfrm>
            <a:off x="5834935" y="6572800"/>
            <a:ext cx="3101517" cy="225939"/>
          </a:xfrm>
          <a:prstGeom prst="rect">
            <a:avLst/>
          </a:prstGeom>
          <a:noFill/>
        </p:spPr>
        <p:txBody>
          <a:bodyPr wrap="square" lIns="0" tIns="39074" rIns="0" bIns="39074" rtlCol="0">
            <a:spAutoFit/>
          </a:bodyPr>
          <a:lstStyle/>
          <a:p>
            <a:pPr algn="r" defTabSz="832138"/>
            <a:fld id="{89689069-2801-4AA0-8F54-B147BB38CC7B}" type="slidenum">
              <a:rPr lang="fr-FR" sz="900" smtClean="0">
                <a:solidFill>
                  <a:srgbClr val="B2AEA8">
                    <a:lumMod val="50000"/>
                  </a:srgbClr>
                </a:solidFill>
              </a:rPr>
              <a:pPr algn="r" defTabSz="832138"/>
              <a:t>‹Nr.›</a:t>
            </a:fld>
            <a:endParaRPr lang="fr-FR" sz="900" dirty="0">
              <a:solidFill>
                <a:srgbClr val="B2AEA8">
                  <a:lumMod val="50000"/>
                </a:srgbClr>
              </a:solidFill>
            </a:endParaRPr>
          </a:p>
        </p:txBody>
      </p:sp>
      <p:sp>
        <p:nvSpPr>
          <p:cNvPr id="14" name="ZoneTexte 13"/>
          <p:cNvSpPr txBox="1"/>
          <p:nvPr userDrawn="1"/>
        </p:nvSpPr>
        <p:spPr bwMode="ltGray">
          <a:xfrm>
            <a:off x="178513" y="6602085"/>
            <a:ext cx="1336904" cy="187681"/>
          </a:xfrm>
          <a:prstGeom prst="rect">
            <a:avLst/>
          </a:prstGeom>
          <a:noFill/>
        </p:spPr>
        <p:txBody>
          <a:bodyPr wrap="none" lIns="0" tIns="39593" rIns="0" bIns="39593" rtlCol="0">
            <a:spAutoFit/>
          </a:bodyPr>
          <a:lstStyle/>
          <a:p>
            <a:pPr defTabSz="883102"/>
            <a:r>
              <a:rPr lang="en-GB" sz="700" noProof="1">
                <a:solidFill>
                  <a:srgbClr val="FFFFFF">
                    <a:lumMod val="75000"/>
                  </a:srgbClr>
                </a:solidFill>
              </a:rPr>
              <a:t>CONFIDENTIAL   </a:t>
            </a:r>
            <a:r>
              <a:rPr lang="en-GB" sz="700" noProof="1">
                <a:solidFill>
                  <a:srgbClr val="660033"/>
                </a:solidFill>
                <a:cs typeface="Arial"/>
              </a:rPr>
              <a:t>© </a:t>
            </a:r>
            <a:r>
              <a:rPr lang="en-GB" sz="700" noProof="1">
                <a:solidFill>
                  <a:srgbClr val="660033"/>
                </a:solidFill>
              </a:rPr>
              <a:t>2015 Sia Partners</a:t>
            </a:r>
            <a:endParaRPr lang="en-GB" sz="700" noProof="1">
              <a:solidFill>
                <a:srgbClr val="FFFFFF">
                  <a:lumMod val="75000"/>
                </a:srgbClr>
              </a:solidFill>
            </a:endParaRPr>
          </a:p>
        </p:txBody>
      </p:sp>
    </p:spTree>
    <p:extLst>
      <p:ext uri="{BB962C8B-B14F-4D97-AF65-F5344CB8AC3E}">
        <p14:creationId xmlns:p14="http://schemas.microsoft.com/office/powerpoint/2010/main" val="2392117355"/>
      </p:ext>
    </p:extLst>
  </p:cSld>
  <p:clrMapOvr>
    <a:masterClrMapping/>
  </p:clrMapOvr>
  <p:hf hdr="0" ftr="0" dt="0"/>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21" name="Espace réservé du contenu 2"/>
          <p:cNvSpPr>
            <a:spLocks noGrp="1"/>
          </p:cNvSpPr>
          <p:nvPr>
            <p:ph idx="1"/>
          </p:nvPr>
        </p:nvSpPr>
        <p:spPr>
          <a:xfrm>
            <a:off x="711237" y="1563469"/>
            <a:ext cx="8248098" cy="4216676"/>
          </a:xfrm>
          <a:prstGeom prst="rect">
            <a:avLst/>
          </a:prstGeom>
        </p:spPr>
        <p:txBody>
          <a:bodyPr lIns="91098" tIns="45542" rIns="91098" bIns="45542" anchor="ctr">
            <a:normAutofit/>
          </a:bodyPr>
          <a:lstStyle>
            <a:lvl1pPr marL="264132" indent="-264132">
              <a:buClr>
                <a:srgbClr val="660033"/>
              </a:buClr>
              <a:buFont typeface="Arial" pitchFamily="34" charset="0"/>
              <a:buNone/>
              <a:defRPr sz="1700">
                <a:solidFill>
                  <a:schemeClr val="tx1">
                    <a:lumMod val="85000"/>
                    <a:lumOff val="15000"/>
                  </a:schemeClr>
                </a:solidFill>
                <a:latin typeface="Calibri" pitchFamily="34" charset="0"/>
                <a:cs typeface="Arial" pitchFamily="34" charset="0"/>
              </a:defRPr>
            </a:lvl1pPr>
            <a:lvl2pPr marL="581175" indent="-126344">
              <a:buClr>
                <a:srgbClr val="660033"/>
              </a:buClr>
              <a:buSzPct val="100000"/>
              <a:buFont typeface="Arial" pitchFamily="34" charset="0"/>
              <a:buNone/>
              <a:defRPr sz="1500">
                <a:solidFill>
                  <a:schemeClr val="tx1">
                    <a:lumMod val="85000"/>
                    <a:lumOff val="15000"/>
                  </a:schemeClr>
                </a:solidFill>
                <a:latin typeface="Calibri" pitchFamily="34" charset="0"/>
              </a:defRPr>
            </a:lvl2pPr>
            <a:lvl3pPr marL="1009248" indent="-98103">
              <a:buClr>
                <a:srgbClr val="660033"/>
              </a:buClr>
              <a:buSzPct val="80000"/>
              <a:buFont typeface="Arial" pitchFamily="34" charset="0"/>
              <a:buNone/>
              <a:defRPr sz="1300">
                <a:solidFill>
                  <a:schemeClr val="tx1">
                    <a:lumMod val="85000"/>
                    <a:lumOff val="15000"/>
                  </a:schemeClr>
                </a:solidFill>
                <a:latin typeface="Calibri" pitchFamily="34" charset="0"/>
              </a:defRPr>
            </a:lvl3pPr>
            <a:lvl4pPr marL="1515190" indent="-148676">
              <a:defRPr sz="1300">
                <a:solidFill>
                  <a:schemeClr val="tx1">
                    <a:lumMod val="85000"/>
                    <a:lumOff val="15000"/>
                  </a:schemeClr>
                </a:solidFill>
              </a:defRPr>
            </a:lvl4pPr>
            <a:lvl5pPr marL="1970698" indent="-148676">
              <a:buClr>
                <a:schemeClr val="tx1">
                  <a:lumMod val="85000"/>
                  <a:lumOff val="15000"/>
                </a:schemeClr>
              </a:buClr>
              <a:buFont typeface="Wingdings" pitchFamily="2" charset="2"/>
              <a:buChar char="§"/>
              <a:defRPr sz="1200">
                <a:solidFill>
                  <a:schemeClr val="tx1">
                    <a:lumMod val="85000"/>
                    <a:lumOff val="15000"/>
                  </a:schemeClr>
                </a:solidFill>
              </a:defRPr>
            </a:lvl5pPr>
          </a:lstStyle>
          <a:p>
            <a:pPr lvl="0"/>
            <a:r>
              <a:rPr lang="en-GB"/>
              <a:t>Cliquez pour modifier les styles du texte du masque</a:t>
            </a:r>
          </a:p>
          <a:p>
            <a:pPr lvl="1"/>
            <a:r>
              <a:rPr lang="en-GB"/>
              <a:t>Deuxième niveau</a:t>
            </a:r>
          </a:p>
          <a:p>
            <a:pPr lvl="2"/>
            <a:r>
              <a:rPr lang="en-GB"/>
              <a:t>Troisième niveau</a:t>
            </a:r>
          </a:p>
        </p:txBody>
      </p:sp>
      <p:sp>
        <p:nvSpPr>
          <p:cNvPr id="15" name="Rectangle 14"/>
          <p:cNvSpPr/>
          <p:nvPr/>
        </p:nvSpPr>
        <p:spPr bwMode="black">
          <a:xfrm>
            <a:off x="8771794" y="6542153"/>
            <a:ext cx="186812" cy="20234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83681" tIns="41838" rIns="83681" bIns="41838" rtlCol="0" anchor="ctr"/>
          <a:lstStyle/>
          <a:p>
            <a:pPr algn="ctr" defTabSz="954780"/>
            <a:endParaRPr lang="en-GB" sz="1900">
              <a:solidFill>
                <a:srgbClr val="FFFFFF"/>
              </a:solidFill>
            </a:endParaRPr>
          </a:p>
        </p:txBody>
      </p:sp>
      <p:sp>
        <p:nvSpPr>
          <p:cNvPr id="11" name="Rectangle 10"/>
          <p:cNvSpPr/>
          <p:nvPr/>
        </p:nvSpPr>
        <p:spPr bwMode="ltGray">
          <a:xfrm>
            <a:off x="8765567" y="6753687"/>
            <a:ext cx="197854" cy="42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dist" defTabSz="911013"/>
            <a:r>
              <a:rPr lang="en-GB" sz="700">
                <a:solidFill>
                  <a:srgbClr val="FFFFFF">
                    <a:lumMod val="75000"/>
                  </a:srgbClr>
                </a:solidFill>
                <a:cs typeface="Arial" pitchFamily="34" charset="0"/>
              </a:rPr>
              <a:t>pag.</a:t>
            </a:r>
            <a:endParaRPr lang="en-GB" sz="700" dirty="0">
              <a:solidFill>
                <a:srgbClr val="FFFFFF">
                  <a:lumMod val="75000"/>
                </a:srgbClr>
              </a:solidFill>
              <a:cs typeface="Arial" pitchFamily="34" charset="0"/>
            </a:endParaRPr>
          </a:p>
        </p:txBody>
      </p:sp>
      <p:sp>
        <p:nvSpPr>
          <p:cNvPr id="13" name="Rectangle 12"/>
          <p:cNvSpPr/>
          <p:nvPr/>
        </p:nvSpPr>
        <p:spPr bwMode="black">
          <a:xfrm>
            <a:off x="8771794" y="6542153"/>
            <a:ext cx="186812" cy="20234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83681" tIns="41838" rIns="83681" bIns="41838" rtlCol="0" anchor="ctr"/>
          <a:lstStyle/>
          <a:p>
            <a:pPr algn="ctr" defTabSz="954780"/>
            <a:endParaRPr lang="en-GB" sz="1900">
              <a:solidFill>
                <a:srgbClr val="FFFFFF"/>
              </a:solidFill>
            </a:endParaRPr>
          </a:p>
        </p:txBody>
      </p:sp>
      <p:cxnSp>
        <p:nvCxnSpPr>
          <p:cNvPr id="18" name="Connecteur droit 17"/>
          <p:cNvCxnSpPr/>
          <p:nvPr/>
        </p:nvCxnSpPr>
        <p:spPr>
          <a:xfrm>
            <a:off x="180234" y="951316"/>
            <a:ext cx="8776129" cy="1588"/>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178530" y="959363"/>
            <a:ext cx="1778135" cy="391572"/>
          </a:xfrm>
          <a:prstGeom prst="rect">
            <a:avLst/>
          </a:prstGeom>
          <a:noFill/>
        </p:spPr>
        <p:txBody>
          <a:bodyPr wrap="square" lIns="0" tIns="42804" rIns="85613" bIns="42804" rtlCol="0">
            <a:spAutoFit/>
          </a:bodyPr>
          <a:lstStyle/>
          <a:p>
            <a:pPr defTabSz="954780"/>
            <a:r>
              <a:rPr lang="en-GB" sz="1900" b="1">
                <a:solidFill>
                  <a:srgbClr val="660033"/>
                </a:solidFill>
                <a:cs typeface="Arial" pitchFamily="34" charset="0"/>
              </a:rPr>
              <a:t>Contents</a:t>
            </a:r>
            <a:endParaRPr lang="en-GB" sz="1900" b="1" dirty="0">
              <a:solidFill>
                <a:srgbClr val="660033"/>
              </a:solidFill>
              <a:cs typeface="Arial" pitchFamily="34" charset="0"/>
            </a:endParaRPr>
          </a:p>
        </p:txBody>
      </p:sp>
      <p:sp>
        <p:nvSpPr>
          <p:cNvPr id="20" name="ZoneTexte 19"/>
          <p:cNvSpPr txBox="1"/>
          <p:nvPr/>
        </p:nvSpPr>
        <p:spPr bwMode="ltGray">
          <a:xfrm>
            <a:off x="178541" y="6602101"/>
            <a:ext cx="1513235" cy="209555"/>
          </a:xfrm>
          <a:prstGeom prst="rect">
            <a:avLst/>
          </a:prstGeom>
          <a:noFill/>
        </p:spPr>
        <p:txBody>
          <a:bodyPr wrap="none" lIns="0" tIns="42804" rIns="0" bIns="42804" rtlCol="0">
            <a:spAutoFit/>
          </a:bodyPr>
          <a:lstStyle/>
          <a:p>
            <a:pPr defTabSz="954780"/>
            <a:r>
              <a:rPr lang="en-GB" sz="800" noProof="1">
                <a:solidFill>
                  <a:srgbClr val="FFFFFF">
                    <a:lumMod val="75000"/>
                  </a:srgbClr>
                </a:solidFill>
              </a:rPr>
              <a:t>CONFIDENTIAL   </a:t>
            </a:r>
            <a:r>
              <a:rPr lang="en-GB" sz="800" noProof="1">
                <a:solidFill>
                  <a:srgbClr val="660033"/>
                </a:solidFill>
                <a:cs typeface="Arial"/>
              </a:rPr>
              <a:t>© </a:t>
            </a:r>
            <a:r>
              <a:rPr lang="en-GB" sz="800" noProof="1">
                <a:solidFill>
                  <a:srgbClr val="660033"/>
                </a:solidFill>
              </a:rPr>
              <a:t>2013 Sia Partners</a:t>
            </a:r>
            <a:endParaRPr lang="en-GB" sz="800" noProof="1">
              <a:solidFill>
                <a:srgbClr val="FFFFFF">
                  <a:lumMod val="75000"/>
                </a:srgbClr>
              </a:solidFill>
            </a:endParaRPr>
          </a:p>
        </p:txBody>
      </p:sp>
      <p:sp>
        <p:nvSpPr>
          <p:cNvPr id="14" name="ZoneTexte 13"/>
          <p:cNvSpPr txBox="1"/>
          <p:nvPr/>
        </p:nvSpPr>
        <p:spPr bwMode="white">
          <a:xfrm>
            <a:off x="8676613" y="6465719"/>
            <a:ext cx="368464" cy="224943"/>
          </a:xfrm>
          <a:prstGeom prst="rect">
            <a:avLst/>
          </a:prstGeom>
          <a:noFill/>
        </p:spPr>
        <p:txBody>
          <a:bodyPr wrap="none" lIns="85613" tIns="42804" rIns="85613" bIns="42804" rtlCol="0">
            <a:spAutoFit/>
          </a:bodyPr>
          <a:lstStyle/>
          <a:p>
            <a:pPr algn="r" defTabSz="954780"/>
            <a:fld id="{8154DB9C-711B-4D46-8575-62ED220152BC}" type="slidenum">
              <a:rPr lang="en-GB" sz="900" b="1" smtClean="0">
                <a:solidFill>
                  <a:srgbClr val="FFFFFF"/>
                </a:solidFill>
              </a:rPr>
              <a:pPr algn="r" defTabSz="954780"/>
              <a:t>‹Nr.›</a:t>
            </a:fld>
            <a:endParaRPr lang="en-GB" sz="900" b="1" dirty="0">
              <a:solidFill>
                <a:srgbClr val="FFFFFF"/>
              </a:solidFill>
            </a:endParaRPr>
          </a:p>
        </p:txBody>
      </p:sp>
    </p:spTree>
    <p:extLst>
      <p:ext uri="{BB962C8B-B14F-4D97-AF65-F5344CB8AC3E}">
        <p14:creationId xmlns:p14="http://schemas.microsoft.com/office/powerpoint/2010/main" val="225374934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2 Titres et contenu">
    <p:spTree>
      <p:nvGrpSpPr>
        <p:cNvPr id="1" name=""/>
        <p:cNvGrpSpPr/>
        <p:nvPr/>
      </p:nvGrpSpPr>
      <p:grpSpPr>
        <a:xfrm>
          <a:off x="0" y="0"/>
          <a:ext cx="0" cy="0"/>
          <a:chOff x="0" y="0"/>
          <a:chExt cx="0" cy="0"/>
        </a:xfrm>
      </p:grpSpPr>
      <p:sp>
        <p:nvSpPr>
          <p:cNvPr id="10" name="Espace réservé du contenu 2"/>
          <p:cNvSpPr>
            <a:spLocks noGrp="1"/>
          </p:cNvSpPr>
          <p:nvPr>
            <p:ph idx="1"/>
          </p:nvPr>
        </p:nvSpPr>
        <p:spPr>
          <a:xfrm>
            <a:off x="178509" y="1097086"/>
            <a:ext cx="8780826" cy="5260872"/>
          </a:xfrm>
          <a:prstGeom prst="rect">
            <a:avLst/>
          </a:prstGeom>
        </p:spPr>
        <p:txBody>
          <a:bodyPr lIns="91098" tIns="45542" rIns="91098" bIns="45542">
            <a:normAutofit/>
          </a:bodyPr>
          <a:lstStyle>
            <a:lvl1pPr marL="0" indent="0">
              <a:buClr>
                <a:srgbClr val="660033"/>
              </a:buClr>
              <a:buFont typeface="Arial" pitchFamily="34" charset="0"/>
              <a:buNone/>
              <a:defRPr sz="1500">
                <a:solidFill>
                  <a:schemeClr val="tx1">
                    <a:lumMod val="85000"/>
                    <a:lumOff val="15000"/>
                  </a:schemeClr>
                </a:solidFill>
                <a:latin typeface="Calibri" pitchFamily="34" charset="0"/>
                <a:cs typeface="Arial" pitchFamily="34" charset="0"/>
              </a:defRPr>
            </a:lvl1pPr>
            <a:lvl2pPr marL="581175" indent="-126344">
              <a:buClr>
                <a:schemeClr val="tx1"/>
              </a:buClr>
              <a:buSzPct val="85000"/>
              <a:buFont typeface="Arial" pitchFamily="34" charset="0"/>
              <a:buChar char="•"/>
              <a:defRPr sz="1300">
                <a:solidFill>
                  <a:schemeClr val="tx1">
                    <a:lumMod val="85000"/>
                    <a:lumOff val="15000"/>
                  </a:schemeClr>
                </a:solidFill>
                <a:latin typeface="Calibri" pitchFamily="34" charset="0"/>
              </a:defRPr>
            </a:lvl2pPr>
            <a:lvl3pPr marL="1009248" indent="-98103">
              <a:buClr>
                <a:schemeClr val="tx1"/>
              </a:buClr>
              <a:buSzPct val="85000"/>
              <a:buFont typeface="Arial" pitchFamily="34" charset="0"/>
              <a:buChar char="•"/>
              <a:defRPr sz="1100">
                <a:solidFill>
                  <a:schemeClr val="tx1">
                    <a:lumMod val="85000"/>
                    <a:lumOff val="15000"/>
                  </a:schemeClr>
                </a:solidFill>
                <a:latin typeface="Calibri" pitchFamily="34" charset="0"/>
              </a:defRPr>
            </a:lvl3pPr>
            <a:lvl4pPr marL="1515190" indent="-148676">
              <a:defRPr sz="1300">
                <a:solidFill>
                  <a:schemeClr val="tx1">
                    <a:lumMod val="85000"/>
                    <a:lumOff val="15000"/>
                  </a:schemeClr>
                </a:solidFill>
              </a:defRPr>
            </a:lvl4pPr>
            <a:lvl5pPr marL="1970698" indent="-148676">
              <a:buClr>
                <a:schemeClr val="tx1">
                  <a:lumMod val="85000"/>
                  <a:lumOff val="15000"/>
                </a:schemeClr>
              </a:buClr>
              <a:buFont typeface="Wingdings" pitchFamily="2" charset="2"/>
              <a:buChar char="§"/>
              <a:defRPr sz="1200">
                <a:solidFill>
                  <a:schemeClr val="tx1">
                    <a:lumMod val="85000"/>
                    <a:lumOff val="15000"/>
                  </a:schemeClr>
                </a:solidFill>
              </a:defRPr>
            </a:lvl5pPr>
          </a:lstStyle>
          <a:p>
            <a:pPr lvl="0"/>
            <a:r>
              <a:rPr lang="en-GB"/>
              <a:t>Cliquez pour modifier les styles du texte du masque</a:t>
            </a:r>
          </a:p>
          <a:p>
            <a:pPr lvl="1"/>
            <a:r>
              <a:rPr lang="en-GB"/>
              <a:t>Deuxième niveau</a:t>
            </a:r>
          </a:p>
          <a:p>
            <a:pPr lvl="2"/>
            <a:r>
              <a:rPr lang="en-GB"/>
              <a:t>Troisième niveau</a:t>
            </a:r>
          </a:p>
        </p:txBody>
      </p:sp>
      <p:sp>
        <p:nvSpPr>
          <p:cNvPr id="20" name="Espace réservé du contenu 19"/>
          <p:cNvSpPr>
            <a:spLocks noGrp="1"/>
          </p:cNvSpPr>
          <p:nvPr>
            <p:ph sz="quarter" idx="13"/>
          </p:nvPr>
        </p:nvSpPr>
        <p:spPr>
          <a:xfrm>
            <a:off x="178533" y="599653"/>
            <a:ext cx="8781449" cy="333131"/>
          </a:xfrm>
          <a:prstGeom prst="rect">
            <a:avLst/>
          </a:prstGeom>
        </p:spPr>
        <p:txBody>
          <a:bodyPr lIns="0" tIns="45542" rIns="91098" bIns="45542">
            <a:normAutofit/>
          </a:bodyPr>
          <a:lstStyle>
            <a:lvl1pPr marL="0" indent="0">
              <a:buNone/>
              <a:defRPr kumimoji="0" lang="fr-FR" sz="1500" b="0" i="0" u="none" strike="noStrike" kern="1200" cap="none" spc="0" normalizeH="0" baseline="0" noProof="0" dirty="0" smtClean="0">
                <a:ln>
                  <a:noFill/>
                </a:ln>
                <a:solidFill>
                  <a:schemeClr val="tx1"/>
                </a:solidFill>
                <a:effectLst/>
                <a:uLnTx/>
                <a:uFillTx/>
                <a:latin typeface="Calibri" pitchFamily="34" charset="0"/>
                <a:ea typeface="+mj-ea"/>
                <a:cs typeface="Arial" pitchFamily="34" charset="0"/>
              </a:defRPr>
            </a:lvl1pPr>
          </a:lstStyle>
          <a:p>
            <a:pPr marL="0" marR="0" lvl="0" indent="0" algn="l" defTabSz="911013" rtl="0" eaLnBrk="1" fontAlgn="auto" latinLnBrk="0" hangingPunct="1">
              <a:lnSpc>
                <a:spcPct val="100000"/>
              </a:lnSpc>
              <a:spcBef>
                <a:spcPct val="0"/>
              </a:spcBef>
              <a:spcAft>
                <a:spcPts val="0"/>
              </a:spcAft>
              <a:buClrTx/>
              <a:buSzTx/>
              <a:buFontTx/>
              <a:buNone/>
              <a:tabLst/>
              <a:defRPr/>
            </a:pPr>
            <a:r>
              <a:rPr lang="en-GB"/>
              <a:t>Cliquez pour modifier les styles du texte du masque</a:t>
            </a:r>
            <a:endParaRPr lang="en-GB" dirty="0"/>
          </a:p>
        </p:txBody>
      </p:sp>
      <p:sp>
        <p:nvSpPr>
          <p:cNvPr id="17" name="Rectangle 16"/>
          <p:cNvSpPr/>
          <p:nvPr/>
        </p:nvSpPr>
        <p:spPr bwMode="black">
          <a:xfrm>
            <a:off x="8771794" y="6542153"/>
            <a:ext cx="186812" cy="20234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83681" tIns="41838" rIns="83681" bIns="41838" rtlCol="0" anchor="ctr"/>
          <a:lstStyle/>
          <a:p>
            <a:pPr algn="ctr" defTabSz="954780"/>
            <a:endParaRPr lang="en-GB" sz="1900">
              <a:solidFill>
                <a:srgbClr val="FFFFFF"/>
              </a:solidFill>
            </a:endParaRPr>
          </a:p>
        </p:txBody>
      </p:sp>
      <p:sp>
        <p:nvSpPr>
          <p:cNvPr id="11" name="Rectangle 10"/>
          <p:cNvSpPr/>
          <p:nvPr/>
        </p:nvSpPr>
        <p:spPr bwMode="ltGray">
          <a:xfrm>
            <a:off x="8765567" y="6753687"/>
            <a:ext cx="197854" cy="42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dist" defTabSz="911013"/>
            <a:r>
              <a:rPr lang="en-GB" sz="700">
                <a:solidFill>
                  <a:srgbClr val="FFFFFF">
                    <a:lumMod val="75000"/>
                  </a:srgbClr>
                </a:solidFill>
                <a:cs typeface="Arial" pitchFamily="34" charset="0"/>
              </a:rPr>
              <a:t>pag.</a:t>
            </a:r>
            <a:endParaRPr lang="en-GB" sz="700" dirty="0">
              <a:solidFill>
                <a:srgbClr val="FFFFFF">
                  <a:lumMod val="75000"/>
                </a:srgbClr>
              </a:solidFill>
              <a:cs typeface="Arial" pitchFamily="34" charset="0"/>
            </a:endParaRPr>
          </a:p>
        </p:txBody>
      </p:sp>
      <p:sp>
        <p:nvSpPr>
          <p:cNvPr id="14" name="Rectangle 13"/>
          <p:cNvSpPr/>
          <p:nvPr/>
        </p:nvSpPr>
        <p:spPr bwMode="black">
          <a:xfrm>
            <a:off x="8771794" y="6542153"/>
            <a:ext cx="186812" cy="20234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83681" tIns="41838" rIns="83681" bIns="41838" rtlCol="0" anchor="ctr"/>
          <a:lstStyle/>
          <a:p>
            <a:pPr algn="ctr" defTabSz="954780"/>
            <a:endParaRPr lang="en-GB" sz="1900">
              <a:solidFill>
                <a:srgbClr val="FFFFFF"/>
              </a:solidFill>
            </a:endParaRPr>
          </a:p>
        </p:txBody>
      </p:sp>
      <p:cxnSp>
        <p:nvCxnSpPr>
          <p:cNvPr id="19" name="Connecteur droit 18"/>
          <p:cNvCxnSpPr/>
          <p:nvPr/>
        </p:nvCxnSpPr>
        <p:spPr>
          <a:xfrm>
            <a:off x="180234" y="951316"/>
            <a:ext cx="8776129" cy="1588"/>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21" name="Titre 11"/>
          <p:cNvSpPr>
            <a:spLocks noGrp="1"/>
          </p:cNvSpPr>
          <p:nvPr>
            <p:ph type="title"/>
          </p:nvPr>
        </p:nvSpPr>
        <p:spPr>
          <a:xfrm>
            <a:off x="178509" y="340070"/>
            <a:ext cx="8780826" cy="290659"/>
          </a:xfrm>
          <a:prstGeom prst="rect">
            <a:avLst/>
          </a:prstGeom>
        </p:spPr>
        <p:txBody>
          <a:bodyPr lIns="0" tIns="45542" rIns="91098" bIns="45542">
            <a:noAutofit/>
          </a:bodyPr>
          <a:lstStyle>
            <a:lvl1pPr>
              <a:defRPr sz="1700">
                <a:solidFill>
                  <a:srgbClr val="660033"/>
                </a:solidFill>
                <a:latin typeface="Calibri" pitchFamily="34" charset="0"/>
              </a:defRPr>
            </a:lvl1pPr>
          </a:lstStyle>
          <a:p>
            <a:r>
              <a:rPr lang="en-GB"/>
              <a:t>Cliquez pour modifier le style du titre</a:t>
            </a:r>
            <a:endParaRPr lang="en-GB" dirty="0"/>
          </a:p>
        </p:txBody>
      </p:sp>
      <p:sp>
        <p:nvSpPr>
          <p:cNvPr id="16" name="ZoneTexte 15"/>
          <p:cNvSpPr txBox="1"/>
          <p:nvPr/>
        </p:nvSpPr>
        <p:spPr bwMode="white">
          <a:xfrm>
            <a:off x="8676613" y="6465719"/>
            <a:ext cx="368464" cy="224943"/>
          </a:xfrm>
          <a:prstGeom prst="rect">
            <a:avLst/>
          </a:prstGeom>
          <a:noFill/>
        </p:spPr>
        <p:txBody>
          <a:bodyPr wrap="none" lIns="85613" tIns="42804" rIns="85613" bIns="42804" rtlCol="0">
            <a:spAutoFit/>
          </a:bodyPr>
          <a:lstStyle/>
          <a:p>
            <a:pPr algn="r" defTabSz="954780"/>
            <a:fld id="{CC971676-8AD5-4836-830B-2F79CFFD510E}" type="slidenum">
              <a:rPr lang="en-GB" sz="900" b="1" smtClean="0">
                <a:solidFill>
                  <a:srgbClr val="FFFFFF"/>
                </a:solidFill>
              </a:rPr>
              <a:pPr algn="r" defTabSz="954780"/>
              <a:t>‹Nr.›</a:t>
            </a:fld>
            <a:endParaRPr lang="en-GB" sz="900" b="1" dirty="0">
              <a:solidFill>
                <a:srgbClr val="FFFFFF"/>
              </a:solidFill>
            </a:endParaRPr>
          </a:p>
        </p:txBody>
      </p:sp>
      <p:sp>
        <p:nvSpPr>
          <p:cNvPr id="12" name="ZoneTexte 11"/>
          <p:cNvSpPr txBox="1"/>
          <p:nvPr userDrawn="1"/>
        </p:nvSpPr>
        <p:spPr bwMode="ltGray">
          <a:xfrm>
            <a:off x="178541" y="6602101"/>
            <a:ext cx="1513235" cy="209555"/>
          </a:xfrm>
          <a:prstGeom prst="rect">
            <a:avLst/>
          </a:prstGeom>
          <a:noFill/>
        </p:spPr>
        <p:txBody>
          <a:bodyPr wrap="none" lIns="0" tIns="42804" rIns="0" bIns="42804" rtlCol="0">
            <a:spAutoFit/>
          </a:bodyPr>
          <a:lstStyle/>
          <a:p>
            <a:pPr defTabSz="954780"/>
            <a:r>
              <a:rPr lang="en-GB" sz="800" noProof="1">
                <a:solidFill>
                  <a:srgbClr val="FFFFFF">
                    <a:lumMod val="75000"/>
                  </a:srgbClr>
                </a:solidFill>
              </a:rPr>
              <a:t>CONFIDENTIAL   </a:t>
            </a:r>
            <a:r>
              <a:rPr lang="en-GB" sz="800" noProof="1">
                <a:solidFill>
                  <a:srgbClr val="660033"/>
                </a:solidFill>
                <a:cs typeface="Arial"/>
              </a:rPr>
              <a:t>© </a:t>
            </a:r>
            <a:r>
              <a:rPr lang="en-GB" sz="800" noProof="1">
                <a:solidFill>
                  <a:srgbClr val="660033"/>
                </a:solidFill>
              </a:rPr>
              <a:t>2015 Sia Partners</a:t>
            </a:r>
            <a:endParaRPr lang="en-GB" sz="800" noProof="1">
              <a:solidFill>
                <a:srgbClr val="FFFFFF">
                  <a:lumMod val="75000"/>
                </a:srgbClr>
              </a:solidFill>
            </a:endParaRPr>
          </a:p>
        </p:txBody>
      </p:sp>
    </p:spTree>
    <p:extLst>
      <p:ext uri="{BB962C8B-B14F-4D97-AF65-F5344CB8AC3E}">
        <p14:creationId xmlns:p14="http://schemas.microsoft.com/office/powerpoint/2010/main" val="389297431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First Page - 1 Title - 1 Contact">
    <p:spTree>
      <p:nvGrpSpPr>
        <p:cNvPr id="1" name=""/>
        <p:cNvGrpSpPr/>
        <p:nvPr/>
      </p:nvGrpSpPr>
      <p:grpSpPr>
        <a:xfrm>
          <a:off x="0" y="0"/>
          <a:ext cx="0" cy="0"/>
          <a:chOff x="0" y="0"/>
          <a:chExt cx="0" cy="0"/>
        </a:xfrm>
      </p:grpSpPr>
      <p:sp>
        <p:nvSpPr>
          <p:cNvPr id="22" name="Titre 1"/>
          <p:cNvSpPr>
            <a:spLocks noGrp="1"/>
          </p:cNvSpPr>
          <p:nvPr>
            <p:ph type="ctrTitle" hasCustomPrompt="1"/>
          </p:nvPr>
        </p:nvSpPr>
        <p:spPr>
          <a:xfrm>
            <a:off x="916210" y="2681487"/>
            <a:ext cx="7174523" cy="747514"/>
          </a:xfrm>
          <a:prstGeom prst="rect">
            <a:avLst/>
          </a:prstGeom>
        </p:spPr>
        <p:txBody>
          <a:bodyPr lIns="90834" tIns="45407" rIns="90834" bIns="45407"/>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
        <p:nvSpPr>
          <p:cNvPr id="23" name="Sous-titre 2"/>
          <p:cNvSpPr>
            <a:spLocks noGrp="1"/>
          </p:cNvSpPr>
          <p:nvPr>
            <p:ph type="subTitle" idx="1" hasCustomPrompt="1"/>
          </p:nvPr>
        </p:nvSpPr>
        <p:spPr>
          <a:xfrm>
            <a:off x="3307032" y="4005190"/>
            <a:ext cx="2392881" cy="381869"/>
          </a:xfrm>
          <a:prstGeom prst="rect">
            <a:avLst/>
          </a:prstGeom>
        </p:spPr>
        <p:txBody>
          <a:bodyPr lIns="90834" tIns="45407" rIns="90834" bIns="45407"/>
          <a:lstStyle>
            <a:lvl1pPr marL="0" indent="0" algn="ctr">
              <a:buNone/>
              <a:defRPr lang="fr-FR" sz="1500" kern="1200" dirty="0">
                <a:solidFill>
                  <a:schemeClr val="bg2">
                    <a:lumMod val="75000"/>
                  </a:schemeClr>
                </a:solidFill>
                <a:latin typeface="+mn-lt"/>
                <a:ea typeface="+mn-ea"/>
                <a:cs typeface="+mn-cs"/>
              </a:defRPr>
            </a:lvl1pPr>
            <a:lvl2pPr marL="454201" indent="0" algn="ctr">
              <a:buNone/>
              <a:defRPr>
                <a:solidFill>
                  <a:schemeClr val="tx1">
                    <a:tint val="75000"/>
                  </a:schemeClr>
                </a:solidFill>
              </a:defRPr>
            </a:lvl2pPr>
            <a:lvl3pPr marL="908403" indent="0" algn="ctr">
              <a:buNone/>
              <a:defRPr>
                <a:solidFill>
                  <a:schemeClr val="tx1">
                    <a:tint val="75000"/>
                  </a:schemeClr>
                </a:solidFill>
              </a:defRPr>
            </a:lvl3pPr>
            <a:lvl4pPr marL="1362607" indent="0" algn="ctr">
              <a:buNone/>
              <a:defRPr>
                <a:solidFill>
                  <a:schemeClr val="tx1">
                    <a:tint val="75000"/>
                  </a:schemeClr>
                </a:solidFill>
              </a:defRPr>
            </a:lvl4pPr>
            <a:lvl5pPr marL="1816807" indent="0" algn="ctr">
              <a:buNone/>
              <a:defRPr>
                <a:solidFill>
                  <a:schemeClr val="tx1">
                    <a:tint val="75000"/>
                  </a:schemeClr>
                </a:solidFill>
              </a:defRPr>
            </a:lvl5pPr>
            <a:lvl6pPr marL="2271012" indent="0" algn="ctr">
              <a:buNone/>
              <a:defRPr>
                <a:solidFill>
                  <a:schemeClr val="tx1">
                    <a:tint val="75000"/>
                  </a:schemeClr>
                </a:solidFill>
              </a:defRPr>
            </a:lvl6pPr>
            <a:lvl7pPr marL="2725209" indent="0" algn="ctr">
              <a:buNone/>
              <a:defRPr>
                <a:solidFill>
                  <a:schemeClr val="tx1">
                    <a:tint val="75000"/>
                  </a:schemeClr>
                </a:solidFill>
              </a:defRPr>
            </a:lvl7pPr>
            <a:lvl8pPr marL="3179410" indent="0" algn="ctr">
              <a:buNone/>
              <a:defRPr>
                <a:solidFill>
                  <a:schemeClr val="tx1">
                    <a:tint val="75000"/>
                  </a:schemeClr>
                </a:solidFill>
              </a:defRPr>
            </a:lvl8pPr>
            <a:lvl9pPr marL="3633615"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pic>
        <p:nvPicPr>
          <p:cNvPr id="24" name="Image 23"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5" y="-363024"/>
            <a:ext cx="4095851" cy="2495909"/>
          </a:xfrm>
          <a:prstGeom prst="rect">
            <a:avLst/>
          </a:prstGeom>
        </p:spPr>
      </p:pic>
      <p:grpSp>
        <p:nvGrpSpPr>
          <p:cNvPr id="25" name="Groupe 24"/>
          <p:cNvGrpSpPr/>
          <p:nvPr/>
        </p:nvGrpSpPr>
        <p:grpSpPr>
          <a:xfrm>
            <a:off x="4286595" y="4354143"/>
            <a:ext cx="433758" cy="32790"/>
            <a:chOff x="4259569" y="3915971"/>
            <a:chExt cx="469905" cy="32790"/>
          </a:xfrm>
        </p:grpSpPr>
        <p:cxnSp>
          <p:nvCxnSpPr>
            <p:cNvPr id="26" name="Connecteur droit 25"/>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1" name="Connecteur droit 30"/>
          <p:cNvCxnSpPr/>
          <p:nvPr/>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32" name="Espace réservé du texte 23"/>
          <p:cNvSpPr>
            <a:spLocks noGrp="1"/>
          </p:cNvSpPr>
          <p:nvPr>
            <p:ph type="body" sz="quarter" idx="12" hasCustomPrompt="1"/>
          </p:nvPr>
        </p:nvSpPr>
        <p:spPr>
          <a:xfrm>
            <a:off x="630840" y="5799533"/>
            <a:ext cx="1529037" cy="221762"/>
          </a:xfrm>
          <a:prstGeom prst="rect">
            <a:avLst/>
          </a:prstGeom>
        </p:spPr>
        <p:txBody>
          <a:bodyPr wrap="none" lIns="90834" tIns="45407" rIns="90834" bIns="45407"/>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33" name="Espace réservé du texte 23"/>
          <p:cNvSpPr>
            <a:spLocks noGrp="1"/>
          </p:cNvSpPr>
          <p:nvPr>
            <p:ph type="body" sz="quarter" idx="13" hasCustomPrompt="1"/>
          </p:nvPr>
        </p:nvSpPr>
        <p:spPr>
          <a:xfrm>
            <a:off x="630840" y="6026988"/>
            <a:ext cx="1529037" cy="210477"/>
          </a:xfrm>
          <a:prstGeom prst="rect">
            <a:avLst/>
          </a:prstGeom>
        </p:spPr>
        <p:txBody>
          <a:bodyPr wrap="none" lIns="90834" tIns="45407" rIns="90834" bIns="45407"/>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34" name="Espace réservé du texte 23"/>
          <p:cNvSpPr>
            <a:spLocks noGrp="1"/>
          </p:cNvSpPr>
          <p:nvPr>
            <p:ph type="body" sz="quarter" idx="14" hasCustomPrompt="1"/>
          </p:nvPr>
        </p:nvSpPr>
        <p:spPr>
          <a:xfrm>
            <a:off x="963087" y="6237476"/>
            <a:ext cx="1728444" cy="184665"/>
          </a:xfrm>
          <a:prstGeom prst="rect">
            <a:avLst/>
          </a:prstGeom>
        </p:spPr>
        <p:txBody>
          <a:bodyPr wrap="none" lIns="0" tIns="45407" rIns="0" bIns="4540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36"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0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sp>
        <p:nvSpPr>
          <p:cNvPr id="17" name="Espace réservé pour une image  21"/>
          <p:cNvSpPr>
            <a:spLocks noGrp="1"/>
          </p:cNvSpPr>
          <p:nvPr>
            <p:ph type="pic" sz="quarter" idx="11" hasCustomPrompt="1"/>
          </p:nvPr>
        </p:nvSpPr>
        <p:spPr>
          <a:xfrm>
            <a:off x="6147945" y="476672"/>
            <a:ext cx="2279291" cy="648072"/>
          </a:xfrm>
          <a:prstGeom prst="rect">
            <a:avLst/>
          </a:prstGeom>
        </p:spPr>
        <p:txBody>
          <a:bodyPr lIns="90834" tIns="45407" rIns="90834" bIns="45407"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18" name="Image 17"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5" y="-363024"/>
            <a:ext cx="4095851" cy="2495909"/>
          </a:xfrm>
          <a:prstGeom prst="rect">
            <a:avLst/>
          </a:prstGeom>
        </p:spPr>
      </p:pic>
      <p:cxnSp>
        <p:nvCxnSpPr>
          <p:cNvPr id="38" name="Connecteur droit 37"/>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9" name="ZoneTexte 38"/>
          <p:cNvSpPr txBox="1"/>
          <p:nvPr userDrawn="1"/>
        </p:nvSpPr>
        <p:spPr>
          <a:xfrm>
            <a:off x="630988" y="6237426"/>
            <a:ext cx="398814" cy="230200"/>
          </a:xfrm>
          <a:prstGeom prst="rect">
            <a:avLst/>
          </a:prstGeom>
          <a:noFill/>
        </p:spPr>
        <p:txBody>
          <a:bodyPr wrap="square" lIns="90834" tIns="45407" rIns="90834" bIns="45407" rtlCol="0">
            <a:spAutoFit/>
          </a:bodyPr>
          <a:lstStyle/>
          <a:p>
            <a:r>
              <a:rPr lang="fr-FR" sz="900" dirty="0">
                <a:solidFill>
                  <a:srgbClr val="B2AEA8">
                    <a:lumMod val="75000"/>
                  </a:srgbClr>
                </a:solidFill>
                <a:cs typeface="Arial" pitchFamily="34" charset="0"/>
              </a:rPr>
              <a:t>Tel:</a:t>
            </a:r>
          </a:p>
        </p:txBody>
      </p:sp>
      <p:sp>
        <p:nvSpPr>
          <p:cNvPr id="40" name="ZoneTexte 39"/>
          <p:cNvSpPr txBox="1"/>
          <p:nvPr userDrawn="1"/>
        </p:nvSpPr>
        <p:spPr>
          <a:xfrm>
            <a:off x="630988" y="6375872"/>
            <a:ext cx="398814" cy="368700"/>
          </a:xfrm>
          <a:prstGeom prst="rect">
            <a:avLst/>
          </a:prstGeom>
          <a:noFill/>
        </p:spPr>
        <p:txBody>
          <a:bodyPr wrap="square" lIns="90834" tIns="45407" rIns="90834" bIns="45407" rtlCol="0">
            <a:spAutoFit/>
          </a:bodyPr>
          <a:lstStyle/>
          <a:p>
            <a:r>
              <a:rPr lang="fr-FR" sz="900" dirty="0">
                <a:solidFill>
                  <a:srgbClr val="B2AEA8">
                    <a:lumMod val="75000"/>
                  </a:srgbClr>
                </a:solidFill>
                <a:cs typeface="Arial" pitchFamily="34" charset="0"/>
              </a:rPr>
              <a:t>Mail: </a:t>
            </a:r>
          </a:p>
        </p:txBody>
      </p:sp>
    </p:spTree>
    <p:extLst>
      <p:ext uri="{BB962C8B-B14F-4D97-AF65-F5344CB8AC3E}">
        <p14:creationId xmlns:p14="http://schemas.microsoft.com/office/powerpoint/2010/main" val="136531429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First Page - 1 Title - 2 Contacts">
    <p:spTree>
      <p:nvGrpSpPr>
        <p:cNvPr id="1" name=""/>
        <p:cNvGrpSpPr/>
        <p:nvPr/>
      </p:nvGrpSpPr>
      <p:grpSpPr>
        <a:xfrm>
          <a:off x="0" y="0"/>
          <a:ext cx="0" cy="0"/>
          <a:chOff x="0" y="0"/>
          <a:chExt cx="0" cy="0"/>
        </a:xfrm>
      </p:grpSpPr>
      <p:sp>
        <p:nvSpPr>
          <p:cNvPr id="28" name="Titre 1"/>
          <p:cNvSpPr>
            <a:spLocks noGrp="1"/>
          </p:cNvSpPr>
          <p:nvPr>
            <p:ph type="ctrTitle" hasCustomPrompt="1"/>
          </p:nvPr>
        </p:nvSpPr>
        <p:spPr>
          <a:xfrm>
            <a:off x="916210" y="2681487"/>
            <a:ext cx="7174523" cy="747514"/>
          </a:xfrm>
          <a:prstGeom prst="rect">
            <a:avLst/>
          </a:prstGeom>
        </p:spPr>
        <p:txBody>
          <a:bodyPr lIns="90834" tIns="45407" rIns="90834" bIns="45407"/>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30" name="Image 29"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5" y="-363024"/>
            <a:ext cx="4095851" cy="2495909"/>
          </a:xfrm>
          <a:prstGeom prst="rect">
            <a:avLst/>
          </a:prstGeom>
        </p:spPr>
      </p:pic>
      <p:sp>
        <p:nvSpPr>
          <p:cNvPr id="36" name="Espace réservé pour une image  21"/>
          <p:cNvSpPr>
            <a:spLocks noGrp="1"/>
          </p:cNvSpPr>
          <p:nvPr>
            <p:ph type="pic" sz="quarter" idx="11" hasCustomPrompt="1"/>
          </p:nvPr>
        </p:nvSpPr>
        <p:spPr>
          <a:xfrm>
            <a:off x="6147945" y="476672"/>
            <a:ext cx="2279291" cy="648072"/>
          </a:xfrm>
          <a:prstGeom prst="rect">
            <a:avLst/>
          </a:prstGeom>
        </p:spPr>
        <p:txBody>
          <a:bodyPr lIns="90834" tIns="45407" rIns="90834" bIns="45407"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23" name="Image 22"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5" y="-363024"/>
            <a:ext cx="4095851" cy="2495909"/>
          </a:xfrm>
          <a:prstGeom prst="rect">
            <a:avLst/>
          </a:prstGeom>
        </p:spPr>
      </p:pic>
      <p:sp>
        <p:nvSpPr>
          <p:cNvPr id="54" name="Sous-titre 2"/>
          <p:cNvSpPr>
            <a:spLocks noGrp="1"/>
          </p:cNvSpPr>
          <p:nvPr>
            <p:ph type="subTitle" idx="1" hasCustomPrompt="1"/>
          </p:nvPr>
        </p:nvSpPr>
        <p:spPr>
          <a:xfrm>
            <a:off x="3307032" y="4005190"/>
            <a:ext cx="2392881" cy="381869"/>
          </a:xfrm>
          <a:prstGeom prst="rect">
            <a:avLst/>
          </a:prstGeom>
          <a:ln>
            <a:noFill/>
          </a:ln>
        </p:spPr>
        <p:txBody>
          <a:bodyPr lIns="90834" tIns="45407" rIns="90834" bIns="45407"/>
          <a:lstStyle>
            <a:lvl1pPr marL="0" indent="0" algn="ctr">
              <a:buNone/>
              <a:defRPr lang="fr-FR" sz="1500" kern="1200" dirty="0">
                <a:solidFill>
                  <a:schemeClr val="bg2">
                    <a:lumMod val="75000"/>
                  </a:schemeClr>
                </a:solidFill>
                <a:latin typeface="+mn-lt"/>
                <a:ea typeface="+mn-ea"/>
                <a:cs typeface="+mn-cs"/>
              </a:defRPr>
            </a:lvl1pPr>
            <a:lvl2pPr marL="454201" indent="0" algn="ctr">
              <a:buNone/>
              <a:defRPr>
                <a:solidFill>
                  <a:schemeClr val="tx1">
                    <a:tint val="75000"/>
                  </a:schemeClr>
                </a:solidFill>
              </a:defRPr>
            </a:lvl2pPr>
            <a:lvl3pPr marL="908403" indent="0" algn="ctr">
              <a:buNone/>
              <a:defRPr>
                <a:solidFill>
                  <a:schemeClr val="tx1">
                    <a:tint val="75000"/>
                  </a:schemeClr>
                </a:solidFill>
              </a:defRPr>
            </a:lvl3pPr>
            <a:lvl4pPr marL="1362607" indent="0" algn="ctr">
              <a:buNone/>
              <a:defRPr>
                <a:solidFill>
                  <a:schemeClr val="tx1">
                    <a:tint val="75000"/>
                  </a:schemeClr>
                </a:solidFill>
              </a:defRPr>
            </a:lvl4pPr>
            <a:lvl5pPr marL="1816807" indent="0" algn="ctr">
              <a:buNone/>
              <a:defRPr>
                <a:solidFill>
                  <a:schemeClr val="tx1">
                    <a:tint val="75000"/>
                  </a:schemeClr>
                </a:solidFill>
              </a:defRPr>
            </a:lvl5pPr>
            <a:lvl6pPr marL="2271012" indent="0" algn="ctr">
              <a:buNone/>
              <a:defRPr>
                <a:solidFill>
                  <a:schemeClr val="tx1">
                    <a:tint val="75000"/>
                  </a:schemeClr>
                </a:solidFill>
              </a:defRPr>
            </a:lvl6pPr>
            <a:lvl7pPr marL="2725209" indent="0" algn="ctr">
              <a:buNone/>
              <a:defRPr>
                <a:solidFill>
                  <a:schemeClr val="tx1">
                    <a:tint val="75000"/>
                  </a:schemeClr>
                </a:solidFill>
              </a:defRPr>
            </a:lvl7pPr>
            <a:lvl8pPr marL="3179410" indent="0" algn="ctr">
              <a:buNone/>
              <a:defRPr>
                <a:solidFill>
                  <a:schemeClr val="tx1">
                    <a:tint val="75000"/>
                  </a:schemeClr>
                </a:solidFill>
              </a:defRPr>
            </a:lvl8pPr>
            <a:lvl9pPr marL="3633615"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55" name="Groupe 54"/>
          <p:cNvGrpSpPr/>
          <p:nvPr userDrawn="1"/>
        </p:nvGrpSpPr>
        <p:grpSpPr>
          <a:xfrm>
            <a:off x="4286595" y="4354143"/>
            <a:ext cx="433758" cy="32790"/>
            <a:chOff x="4259569" y="3915971"/>
            <a:chExt cx="469905" cy="32790"/>
          </a:xfrm>
        </p:grpSpPr>
        <p:cxnSp>
          <p:nvCxnSpPr>
            <p:cNvPr id="56" name="Connecteur droit 55"/>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60" name="Connecteur droit 59"/>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1" name="Espace réservé du texte 23"/>
          <p:cNvSpPr>
            <a:spLocks noGrp="1"/>
          </p:cNvSpPr>
          <p:nvPr>
            <p:ph type="body" sz="quarter" idx="12" hasCustomPrompt="1"/>
          </p:nvPr>
        </p:nvSpPr>
        <p:spPr>
          <a:xfrm>
            <a:off x="630840" y="5799533"/>
            <a:ext cx="1529037" cy="221762"/>
          </a:xfrm>
          <a:prstGeom prst="rect">
            <a:avLst/>
          </a:prstGeom>
        </p:spPr>
        <p:txBody>
          <a:bodyPr wrap="none" lIns="90834" tIns="45407" rIns="90834" bIns="45407"/>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2" name="Espace réservé du texte 23"/>
          <p:cNvSpPr>
            <a:spLocks noGrp="1"/>
          </p:cNvSpPr>
          <p:nvPr>
            <p:ph type="body" sz="quarter" idx="13" hasCustomPrompt="1"/>
          </p:nvPr>
        </p:nvSpPr>
        <p:spPr>
          <a:xfrm>
            <a:off x="630840" y="6026988"/>
            <a:ext cx="1529037" cy="210477"/>
          </a:xfrm>
          <a:prstGeom prst="rect">
            <a:avLst/>
          </a:prstGeom>
        </p:spPr>
        <p:txBody>
          <a:bodyPr wrap="none" lIns="90834" tIns="45407" rIns="90834" bIns="45407"/>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3" name="Espace réservé du texte 23"/>
          <p:cNvSpPr>
            <a:spLocks noGrp="1"/>
          </p:cNvSpPr>
          <p:nvPr>
            <p:ph type="body" sz="quarter" idx="14" hasCustomPrompt="1"/>
          </p:nvPr>
        </p:nvSpPr>
        <p:spPr>
          <a:xfrm>
            <a:off x="963087" y="6237476"/>
            <a:ext cx="1728444" cy="184665"/>
          </a:xfrm>
          <a:prstGeom prst="rect">
            <a:avLst/>
          </a:prstGeom>
        </p:spPr>
        <p:txBody>
          <a:bodyPr wrap="none" lIns="0" tIns="45407" rIns="0" bIns="4540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4"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0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5" name="Connecteur droit 64"/>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6" name="ZoneTexte 65"/>
          <p:cNvSpPr txBox="1"/>
          <p:nvPr userDrawn="1"/>
        </p:nvSpPr>
        <p:spPr>
          <a:xfrm>
            <a:off x="630988" y="6237426"/>
            <a:ext cx="398814" cy="230200"/>
          </a:xfrm>
          <a:prstGeom prst="rect">
            <a:avLst/>
          </a:prstGeom>
          <a:noFill/>
        </p:spPr>
        <p:txBody>
          <a:bodyPr wrap="square" lIns="90834" tIns="45407" rIns="90834" bIns="45407" rtlCol="0">
            <a:spAutoFit/>
          </a:bodyPr>
          <a:lstStyle/>
          <a:p>
            <a:r>
              <a:rPr lang="fr-FR" sz="900" dirty="0">
                <a:solidFill>
                  <a:srgbClr val="B2AEA8">
                    <a:lumMod val="75000"/>
                  </a:srgbClr>
                </a:solidFill>
                <a:cs typeface="Arial" pitchFamily="34" charset="0"/>
              </a:rPr>
              <a:t>Tel:</a:t>
            </a:r>
          </a:p>
        </p:txBody>
      </p:sp>
      <p:sp>
        <p:nvSpPr>
          <p:cNvPr id="67" name="ZoneTexte 66"/>
          <p:cNvSpPr txBox="1"/>
          <p:nvPr userDrawn="1"/>
        </p:nvSpPr>
        <p:spPr>
          <a:xfrm>
            <a:off x="630988" y="6375872"/>
            <a:ext cx="398814" cy="368700"/>
          </a:xfrm>
          <a:prstGeom prst="rect">
            <a:avLst/>
          </a:prstGeom>
          <a:noFill/>
        </p:spPr>
        <p:txBody>
          <a:bodyPr wrap="square" lIns="90834" tIns="45407" rIns="90834" bIns="45407" rtlCol="0">
            <a:spAutoFit/>
          </a:bodyPr>
          <a:lstStyle/>
          <a:p>
            <a:r>
              <a:rPr lang="fr-FR" sz="900" dirty="0">
                <a:solidFill>
                  <a:srgbClr val="B2AEA8">
                    <a:lumMod val="75000"/>
                  </a:srgbClr>
                </a:solidFill>
                <a:cs typeface="Arial" pitchFamily="34" charset="0"/>
              </a:rPr>
              <a:t>Mail: </a:t>
            </a:r>
          </a:p>
        </p:txBody>
      </p:sp>
      <p:cxnSp>
        <p:nvCxnSpPr>
          <p:cNvPr id="68" name="Connecteur droit 67"/>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9" name="Espace réservé du texte 23"/>
          <p:cNvSpPr>
            <a:spLocks noGrp="1"/>
          </p:cNvSpPr>
          <p:nvPr>
            <p:ph type="body" sz="quarter" idx="16" hasCustomPrompt="1"/>
          </p:nvPr>
        </p:nvSpPr>
        <p:spPr>
          <a:xfrm>
            <a:off x="3242477" y="5805270"/>
            <a:ext cx="1529037" cy="221762"/>
          </a:xfrm>
          <a:prstGeom prst="rect">
            <a:avLst/>
          </a:prstGeom>
        </p:spPr>
        <p:txBody>
          <a:bodyPr wrap="none" lIns="90834" tIns="45407" rIns="90834" bIns="45407"/>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0" name="Espace réservé du texte 23"/>
          <p:cNvSpPr>
            <a:spLocks noGrp="1"/>
          </p:cNvSpPr>
          <p:nvPr>
            <p:ph type="body" sz="quarter" idx="17" hasCustomPrompt="1"/>
          </p:nvPr>
        </p:nvSpPr>
        <p:spPr>
          <a:xfrm>
            <a:off x="3242477" y="6032731"/>
            <a:ext cx="1529037" cy="210477"/>
          </a:xfrm>
          <a:prstGeom prst="rect">
            <a:avLst/>
          </a:prstGeom>
        </p:spPr>
        <p:txBody>
          <a:bodyPr wrap="none" lIns="90834" tIns="45407" rIns="90834" bIns="45407"/>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1" name="Espace réservé du texte 23"/>
          <p:cNvSpPr>
            <a:spLocks noGrp="1"/>
          </p:cNvSpPr>
          <p:nvPr>
            <p:ph type="body" sz="quarter" idx="18" hasCustomPrompt="1"/>
          </p:nvPr>
        </p:nvSpPr>
        <p:spPr>
          <a:xfrm>
            <a:off x="3574717" y="6243208"/>
            <a:ext cx="1728444" cy="184665"/>
          </a:xfrm>
          <a:prstGeom prst="rect">
            <a:avLst/>
          </a:prstGeom>
        </p:spPr>
        <p:txBody>
          <a:bodyPr wrap="none" lIns="0" tIns="45407" rIns="0" bIns="4540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2" name="Espace réservé du texte 23"/>
          <p:cNvSpPr>
            <a:spLocks noGrp="1"/>
          </p:cNvSpPr>
          <p:nvPr>
            <p:ph type="body" sz="quarter" idx="19" hasCustomPrompt="1"/>
          </p:nvPr>
        </p:nvSpPr>
        <p:spPr>
          <a:xfrm>
            <a:off x="3574969" y="6427717"/>
            <a:ext cx="1728192" cy="184666"/>
          </a:xfrm>
          <a:prstGeom prst="rect">
            <a:avLst/>
          </a:prstGeom>
        </p:spPr>
        <p:txBody>
          <a:bodyPr wrap="none" lIns="0" tIns="0" rIns="0" bIns="4540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3" name="Connecteur droit 72"/>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4" name="ZoneTexte 73"/>
          <p:cNvSpPr txBox="1"/>
          <p:nvPr userDrawn="1"/>
        </p:nvSpPr>
        <p:spPr>
          <a:xfrm>
            <a:off x="3242621" y="6243164"/>
            <a:ext cx="398814" cy="230200"/>
          </a:xfrm>
          <a:prstGeom prst="rect">
            <a:avLst/>
          </a:prstGeom>
          <a:noFill/>
        </p:spPr>
        <p:txBody>
          <a:bodyPr wrap="square" lIns="90834" tIns="45407" rIns="90834" bIns="45407" rtlCol="0">
            <a:spAutoFit/>
          </a:bodyPr>
          <a:lstStyle/>
          <a:p>
            <a:r>
              <a:rPr lang="fr-FR" sz="900" dirty="0">
                <a:solidFill>
                  <a:srgbClr val="B2AEA8">
                    <a:lumMod val="75000"/>
                  </a:srgbClr>
                </a:solidFill>
                <a:cs typeface="Arial" pitchFamily="34" charset="0"/>
              </a:rPr>
              <a:t>Tel:</a:t>
            </a:r>
          </a:p>
        </p:txBody>
      </p:sp>
      <p:sp>
        <p:nvSpPr>
          <p:cNvPr id="75" name="ZoneTexte 74"/>
          <p:cNvSpPr txBox="1"/>
          <p:nvPr userDrawn="1"/>
        </p:nvSpPr>
        <p:spPr>
          <a:xfrm>
            <a:off x="3242621" y="6381616"/>
            <a:ext cx="398814" cy="368700"/>
          </a:xfrm>
          <a:prstGeom prst="rect">
            <a:avLst/>
          </a:prstGeom>
          <a:noFill/>
        </p:spPr>
        <p:txBody>
          <a:bodyPr wrap="square" lIns="90834" tIns="45407" rIns="90834" bIns="45407" rtlCol="0">
            <a:spAutoFit/>
          </a:bodyPr>
          <a:lstStyle/>
          <a:p>
            <a:r>
              <a:rPr lang="fr-FR" sz="900" dirty="0">
                <a:solidFill>
                  <a:srgbClr val="B2AEA8">
                    <a:lumMod val="75000"/>
                  </a:srgbClr>
                </a:solidFill>
                <a:cs typeface="Arial" pitchFamily="34" charset="0"/>
              </a:rPr>
              <a:t>Mail: </a:t>
            </a:r>
          </a:p>
        </p:txBody>
      </p:sp>
    </p:spTree>
    <p:extLst>
      <p:ext uri="{BB962C8B-B14F-4D97-AF65-F5344CB8AC3E}">
        <p14:creationId xmlns:p14="http://schemas.microsoft.com/office/powerpoint/2010/main" val="117483906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First Page - 1 Title - 3 Contacts">
    <p:spTree>
      <p:nvGrpSpPr>
        <p:cNvPr id="1" name=""/>
        <p:cNvGrpSpPr/>
        <p:nvPr/>
      </p:nvGrpSpPr>
      <p:grpSpPr>
        <a:xfrm>
          <a:off x="0" y="0"/>
          <a:ext cx="0" cy="0"/>
          <a:chOff x="0" y="0"/>
          <a:chExt cx="0" cy="0"/>
        </a:xfrm>
      </p:grpSpPr>
      <p:sp>
        <p:nvSpPr>
          <p:cNvPr id="7" name="Titre 1"/>
          <p:cNvSpPr>
            <a:spLocks noGrp="1"/>
          </p:cNvSpPr>
          <p:nvPr>
            <p:ph type="ctrTitle" hasCustomPrompt="1"/>
          </p:nvPr>
        </p:nvSpPr>
        <p:spPr>
          <a:xfrm>
            <a:off x="916210" y="2681487"/>
            <a:ext cx="7174523" cy="747514"/>
          </a:xfrm>
          <a:prstGeom prst="rect">
            <a:avLst/>
          </a:prstGeom>
        </p:spPr>
        <p:txBody>
          <a:bodyPr lIns="90834" tIns="45407" rIns="90834" bIns="45407"/>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9" name="Image 8"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5" y="-363024"/>
            <a:ext cx="4095851" cy="2495909"/>
          </a:xfrm>
          <a:prstGeom prst="rect">
            <a:avLst/>
          </a:prstGeom>
        </p:spPr>
      </p:pic>
      <p:sp>
        <p:nvSpPr>
          <p:cNvPr id="15" name="Espace réservé pour une image  21"/>
          <p:cNvSpPr>
            <a:spLocks noGrp="1"/>
          </p:cNvSpPr>
          <p:nvPr>
            <p:ph type="pic" sz="quarter" idx="11" hasCustomPrompt="1"/>
          </p:nvPr>
        </p:nvSpPr>
        <p:spPr>
          <a:xfrm>
            <a:off x="6147945" y="476672"/>
            <a:ext cx="2279291" cy="648072"/>
          </a:xfrm>
          <a:prstGeom prst="rect">
            <a:avLst/>
          </a:prstGeom>
        </p:spPr>
        <p:txBody>
          <a:bodyPr lIns="90834" tIns="45407" rIns="90834" bIns="45407"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34" name="Image 33"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5" y="-363024"/>
            <a:ext cx="4095851" cy="2495909"/>
          </a:xfrm>
          <a:prstGeom prst="rect">
            <a:avLst/>
          </a:prstGeom>
        </p:spPr>
      </p:pic>
      <p:sp>
        <p:nvSpPr>
          <p:cNvPr id="46" name="Sous-titre 2"/>
          <p:cNvSpPr>
            <a:spLocks noGrp="1"/>
          </p:cNvSpPr>
          <p:nvPr>
            <p:ph type="subTitle" idx="1" hasCustomPrompt="1"/>
          </p:nvPr>
        </p:nvSpPr>
        <p:spPr>
          <a:xfrm>
            <a:off x="3307032" y="4005190"/>
            <a:ext cx="2392881" cy="381869"/>
          </a:xfrm>
          <a:prstGeom prst="rect">
            <a:avLst/>
          </a:prstGeom>
        </p:spPr>
        <p:txBody>
          <a:bodyPr lIns="90834" tIns="45407" rIns="90834" bIns="45407"/>
          <a:lstStyle>
            <a:lvl1pPr marL="0" indent="0" algn="ctr">
              <a:buNone/>
              <a:defRPr lang="fr-FR" sz="1500" kern="1200" dirty="0">
                <a:solidFill>
                  <a:schemeClr val="bg2">
                    <a:lumMod val="75000"/>
                  </a:schemeClr>
                </a:solidFill>
                <a:latin typeface="+mn-lt"/>
                <a:ea typeface="+mn-ea"/>
                <a:cs typeface="+mn-cs"/>
              </a:defRPr>
            </a:lvl1pPr>
            <a:lvl2pPr marL="454201" indent="0" algn="ctr">
              <a:buNone/>
              <a:defRPr>
                <a:solidFill>
                  <a:schemeClr val="tx1">
                    <a:tint val="75000"/>
                  </a:schemeClr>
                </a:solidFill>
              </a:defRPr>
            </a:lvl2pPr>
            <a:lvl3pPr marL="908403" indent="0" algn="ctr">
              <a:buNone/>
              <a:defRPr>
                <a:solidFill>
                  <a:schemeClr val="tx1">
                    <a:tint val="75000"/>
                  </a:schemeClr>
                </a:solidFill>
              </a:defRPr>
            </a:lvl3pPr>
            <a:lvl4pPr marL="1362607" indent="0" algn="ctr">
              <a:buNone/>
              <a:defRPr>
                <a:solidFill>
                  <a:schemeClr val="tx1">
                    <a:tint val="75000"/>
                  </a:schemeClr>
                </a:solidFill>
              </a:defRPr>
            </a:lvl4pPr>
            <a:lvl5pPr marL="1816807" indent="0" algn="ctr">
              <a:buNone/>
              <a:defRPr>
                <a:solidFill>
                  <a:schemeClr val="tx1">
                    <a:tint val="75000"/>
                  </a:schemeClr>
                </a:solidFill>
              </a:defRPr>
            </a:lvl5pPr>
            <a:lvl6pPr marL="2271012" indent="0" algn="ctr">
              <a:buNone/>
              <a:defRPr>
                <a:solidFill>
                  <a:schemeClr val="tx1">
                    <a:tint val="75000"/>
                  </a:schemeClr>
                </a:solidFill>
              </a:defRPr>
            </a:lvl6pPr>
            <a:lvl7pPr marL="2725209" indent="0" algn="ctr">
              <a:buNone/>
              <a:defRPr>
                <a:solidFill>
                  <a:schemeClr val="tx1">
                    <a:tint val="75000"/>
                  </a:schemeClr>
                </a:solidFill>
              </a:defRPr>
            </a:lvl7pPr>
            <a:lvl8pPr marL="3179410" indent="0" algn="ctr">
              <a:buNone/>
              <a:defRPr>
                <a:solidFill>
                  <a:schemeClr val="tx1">
                    <a:tint val="75000"/>
                  </a:schemeClr>
                </a:solidFill>
              </a:defRPr>
            </a:lvl8pPr>
            <a:lvl9pPr marL="3633615"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7" name="Groupe 46"/>
          <p:cNvGrpSpPr/>
          <p:nvPr userDrawn="1"/>
        </p:nvGrpSpPr>
        <p:grpSpPr>
          <a:xfrm>
            <a:off x="4286595" y="4354143"/>
            <a:ext cx="433758" cy="32790"/>
            <a:chOff x="4259569" y="3915971"/>
            <a:chExt cx="469905" cy="32790"/>
          </a:xfrm>
        </p:grpSpPr>
        <p:cxnSp>
          <p:nvCxnSpPr>
            <p:cNvPr id="48" name="Connecteur droit 47"/>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52" name="Connecteur droit 51"/>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53" name="Espace réservé du texte 23"/>
          <p:cNvSpPr>
            <a:spLocks noGrp="1"/>
          </p:cNvSpPr>
          <p:nvPr>
            <p:ph type="body" sz="quarter" idx="12" hasCustomPrompt="1"/>
          </p:nvPr>
        </p:nvSpPr>
        <p:spPr>
          <a:xfrm>
            <a:off x="630840" y="5799533"/>
            <a:ext cx="1529037" cy="221762"/>
          </a:xfrm>
          <a:prstGeom prst="rect">
            <a:avLst/>
          </a:prstGeom>
        </p:spPr>
        <p:txBody>
          <a:bodyPr wrap="none" lIns="90834" tIns="45407" rIns="90834" bIns="45407"/>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54" name="Espace réservé du texte 23"/>
          <p:cNvSpPr>
            <a:spLocks noGrp="1"/>
          </p:cNvSpPr>
          <p:nvPr>
            <p:ph type="body" sz="quarter" idx="13" hasCustomPrompt="1"/>
          </p:nvPr>
        </p:nvSpPr>
        <p:spPr>
          <a:xfrm>
            <a:off x="630840" y="6026988"/>
            <a:ext cx="1529037" cy="210477"/>
          </a:xfrm>
          <a:prstGeom prst="rect">
            <a:avLst/>
          </a:prstGeom>
        </p:spPr>
        <p:txBody>
          <a:bodyPr wrap="none" lIns="90834" tIns="45407" rIns="90834" bIns="45407"/>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55" name="Espace réservé du texte 23"/>
          <p:cNvSpPr>
            <a:spLocks noGrp="1"/>
          </p:cNvSpPr>
          <p:nvPr>
            <p:ph type="body" sz="quarter" idx="14" hasCustomPrompt="1"/>
          </p:nvPr>
        </p:nvSpPr>
        <p:spPr>
          <a:xfrm>
            <a:off x="963087" y="6237476"/>
            <a:ext cx="1728444" cy="184665"/>
          </a:xfrm>
          <a:prstGeom prst="rect">
            <a:avLst/>
          </a:prstGeom>
        </p:spPr>
        <p:txBody>
          <a:bodyPr wrap="none" lIns="0" tIns="45407" rIns="0" bIns="4540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56"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0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57" name="Connecteur droit 56"/>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8" name="ZoneTexte 57"/>
          <p:cNvSpPr txBox="1"/>
          <p:nvPr userDrawn="1"/>
        </p:nvSpPr>
        <p:spPr>
          <a:xfrm>
            <a:off x="630988" y="6237426"/>
            <a:ext cx="398814" cy="230200"/>
          </a:xfrm>
          <a:prstGeom prst="rect">
            <a:avLst/>
          </a:prstGeom>
          <a:noFill/>
        </p:spPr>
        <p:txBody>
          <a:bodyPr wrap="square" lIns="90834" tIns="45407" rIns="90834" bIns="45407" rtlCol="0">
            <a:spAutoFit/>
          </a:bodyPr>
          <a:lstStyle/>
          <a:p>
            <a:r>
              <a:rPr lang="fr-FR" sz="900" dirty="0">
                <a:solidFill>
                  <a:srgbClr val="B2AEA8">
                    <a:lumMod val="75000"/>
                  </a:srgbClr>
                </a:solidFill>
                <a:cs typeface="Arial" pitchFamily="34" charset="0"/>
              </a:rPr>
              <a:t>Tel:</a:t>
            </a:r>
          </a:p>
        </p:txBody>
      </p:sp>
      <p:sp>
        <p:nvSpPr>
          <p:cNvPr id="59" name="ZoneTexte 58"/>
          <p:cNvSpPr txBox="1"/>
          <p:nvPr userDrawn="1"/>
        </p:nvSpPr>
        <p:spPr>
          <a:xfrm>
            <a:off x="630988" y="6375872"/>
            <a:ext cx="398814" cy="368700"/>
          </a:xfrm>
          <a:prstGeom prst="rect">
            <a:avLst/>
          </a:prstGeom>
          <a:noFill/>
        </p:spPr>
        <p:txBody>
          <a:bodyPr wrap="square" lIns="90834" tIns="45407" rIns="90834" bIns="45407" rtlCol="0">
            <a:spAutoFit/>
          </a:bodyPr>
          <a:lstStyle/>
          <a:p>
            <a:r>
              <a:rPr lang="fr-FR" sz="900" dirty="0">
                <a:solidFill>
                  <a:srgbClr val="B2AEA8">
                    <a:lumMod val="75000"/>
                  </a:srgbClr>
                </a:solidFill>
                <a:cs typeface="Arial" pitchFamily="34" charset="0"/>
              </a:rPr>
              <a:t>Mail: </a:t>
            </a:r>
          </a:p>
        </p:txBody>
      </p:sp>
      <p:cxnSp>
        <p:nvCxnSpPr>
          <p:cNvPr id="60" name="Connecteur droit 59"/>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1" name="Espace réservé du texte 23"/>
          <p:cNvSpPr>
            <a:spLocks noGrp="1"/>
          </p:cNvSpPr>
          <p:nvPr>
            <p:ph type="body" sz="quarter" idx="16" hasCustomPrompt="1"/>
          </p:nvPr>
        </p:nvSpPr>
        <p:spPr>
          <a:xfrm>
            <a:off x="3242477" y="5805270"/>
            <a:ext cx="1529037" cy="221762"/>
          </a:xfrm>
          <a:prstGeom prst="rect">
            <a:avLst/>
          </a:prstGeom>
        </p:spPr>
        <p:txBody>
          <a:bodyPr wrap="none" lIns="90834" tIns="45407" rIns="90834" bIns="45407"/>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2" name="Espace réservé du texte 23"/>
          <p:cNvSpPr>
            <a:spLocks noGrp="1"/>
          </p:cNvSpPr>
          <p:nvPr>
            <p:ph type="body" sz="quarter" idx="17" hasCustomPrompt="1"/>
          </p:nvPr>
        </p:nvSpPr>
        <p:spPr>
          <a:xfrm>
            <a:off x="3242477" y="6032731"/>
            <a:ext cx="1529037" cy="210477"/>
          </a:xfrm>
          <a:prstGeom prst="rect">
            <a:avLst/>
          </a:prstGeom>
        </p:spPr>
        <p:txBody>
          <a:bodyPr wrap="none" lIns="90834" tIns="45407" rIns="90834" bIns="45407"/>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3" name="Espace réservé du texte 23"/>
          <p:cNvSpPr>
            <a:spLocks noGrp="1"/>
          </p:cNvSpPr>
          <p:nvPr>
            <p:ph type="body" sz="quarter" idx="18" hasCustomPrompt="1"/>
          </p:nvPr>
        </p:nvSpPr>
        <p:spPr>
          <a:xfrm>
            <a:off x="3574717" y="6243208"/>
            <a:ext cx="1728444" cy="184665"/>
          </a:xfrm>
          <a:prstGeom prst="rect">
            <a:avLst/>
          </a:prstGeom>
        </p:spPr>
        <p:txBody>
          <a:bodyPr wrap="none" lIns="0" tIns="45407" rIns="0" bIns="4540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4" name="Espace réservé du texte 23"/>
          <p:cNvSpPr>
            <a:spLocks noGrp="1"/>
          </p:cNvSpPr>
          <p:nvPr>
            <p:ph type="body" sz="quarter" idx="19" hasCustomPrompt="1"/>
          </p:nvPr>
        </p:nvSpPr>
        <p:spPr>
          <a:xfrm>
            <a:off x="3574969" y="6427717"/>
            <a:ext cx="1728192" cy="184666"/>
          </a:xfrm>
          <a:prstGeom prst="rect">
            <a:avLst/>
          </a:prstGeom>
        </p:spPr>
        <p:txBody>
          <a:bodyPr wrap="none" lIns="0" tIns="0" rIns="0" bIns="4540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5" name="Connecteur droit 64"/>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6" name="ZoneTexte 65"/>
          <p:cNvSpPr txBox="1"/>
          <p:nvPr userDrawn="1"/>
        </p:nvSpPr>
        <p:spPr>
          <a:xfrm>
            <a:off x="3242621" y="6243164"/>
            <a:ext cx="398814" cy="230200"/>
          </a:xfrm>
          <a:prstGeom prst="rect">
            <a:avLst/>
          </a:prstGeom>
          <a:noFill/>
        </p:spPr>
        <p:txBody>
          <a:bodyPr wrap="square" lIns="90834" tIns="45407" rIns="90834" bIns="45407" rtlCol="0">
            <a:spAutoFit/>
          </a:bodyPr>
          <a:lstStyle/>
          <a:p>
            <a:r>
              <a:rPr lang="fr-FR" sz="900" dirty="0">
                <a:solidFill>
                  <a:srgbClr val="B2AEA8">
                    <a:lumMod val="75000"/>
                  </a:srgbClr>
                </a:solidFill>
                <a:cs typeface="Arial" pitchFamily="34" charset="0"/>
              </a:rPr>
              <a:t>Tel:</a:t>
            </a:r>
          </a:p>
        </p:txBody>
      </p:sp>
      <p:sp>
        <p:nvSpPr>
          <p:cNvPr id="67" name="ZoneTexte 66"/>
          <p:cNvSpPr txBox="1"/>
          <p:nvPr userDrawn="1"/>
        </p:nvSpPr>
        <p:spPr>
          <a:xfrm>
            <a:off x="3242621" y="6381616"/>
            <a:ext cx="398814" cy="368700"/>
          </a:xfrm>
          <a:prstGeom prst="rect">
            <a:avLst/>
          </a:prstGeom>
          <a:noFill/>
        </p:spPr>
        <p:txBody>
          <a:bodyPr wrap="square" lIns="90834" tIns="45407" rIns="90834" bIns="45407" rtlCol="0">
            <a:spAutoFit/>
          </a:bodyPr>
          <a:lstStyle/>
          <a:p>
            <a:r>
              <a:rPr lang="fr-FR" sz="900" dirty="0">
                <a:solidFill>
                  <a:srgbClr val="B2AEA8">
                    <a:lumMod val="75000"/>
                  </a:srgbClr>
                </a:solidFill>
                <a:cs typeface="Arial" pitchFamily="34" charset="0"/>
              </a:rPr>
              <a:t>Mail: </a:t>
            </a:r>
          </a:p>
        </p:txBody>
      </p:sp>
      <p:cxnSp>
        <p:nvCxnSpPr>
          <p:cNvPr id="68" name="Connecteur droit 67"/>
          <p:cNvCxnSpPr/>
          <p:nvPr userDrawn="1"/>
        </p:nvCxnSpPr>
        <p:spPr>
          <a:xfrm>
            <a:off x="5804886"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9" name="Espace réservé du texte 23"/>
          <p:cNvSpPr>
            <a:spLocks noGrp="1"/>
          </p:cNvSpPr>
          <p:nvPr>
            <p:ph type="body" sz="quarter" idx="20" hasCustomPrompt="1"/>
          </p:nvPr>
        </p:nvSpPr>
        <p:spPr>
          <a:xfrm>
            <a:off x="5871171" y="5805270"/>
            <a:ext cx="1529037" cy="221762"/>
          </a:xfrm>
          <a:prstGeom prst="rect">
            <a:avLst/>
          </a:prstGeom>
        </p:spPr>
        <p:txBody>
          <a:bodyPr wrap="none" lIns="90834" tIns="45407" rIns="90834" bIns="45407"/>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0" name="Espace réservé du texte 23"/>
          <p:cNvSpPr>
            <a:spLocks noGrp="1"/>
          </p:cNvSpPr>
          <p:nvPr>
            <p:ph type="body" sz="quarter" idx="21" hasCustomPrompt="1"/>
          </p:nvPr>
        </p:nvSpPr>
        <p:spPr>
          <a:xfrm>
            <a:off x="5871171" y="6032731"/>
            <a:ext cx="1529037" cy="210477"/>
          </a:xfrm>
          <a:prstGeom prst="rect">
            <a:avLst/>
          </a:prstGeom>
        </p:spPr>
        <p:txBody>
          <a:bodyPr wrap="none" lIns="90834" tIns="45407" rIns="90834" bIns="45407"/>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1" name="Espace réservé du texte 23"/>
          <p:cNvSpPr>
            <a:spLocks noGrp="1"/>
          </p:cNvSpPr>
          <p:nvPr>
            <p:ph type="body" sz="quarter" idx="22" hasCustomPrompt="1"/>
          </p:nvPr>
        </p:nvSpPr>
        <p:spPr>
          <a:xfrm>
            <a:off x="6203452" y="6243208"/>
            <a:ext cx="1728444" cy="184665"/>
          </a:xfrm>
          <a:prstGeom prst="rect">
            <a:avLst/>
          </a:prstGeom>
        </p:spPr>
        <p:txBody>
          <a:bodyPr wrap="none" lIns="0" tIns="45407" rIns="0" bIns="4540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2" name="Espace réservé du texte 23"/>
          <p:cNvSpPr>
            <a:spLocks noGrp="1"/>
          </p:cNvSpPr>
          <p:nvPr>
            <p:ph type="body" sz="quarter" idx="23" hasCustomPrompt="1"/>
          </p:nvPr>
        </p:nvSpPr>
        <p:spPr>
          <a:xfrm>
            <a:off x="6203701" y="6427717"/>
            <a:ext cx="1728192" cy="184666"/>
          </a:xfrm>
          <a:prstGeom prst="rect">
            <a:avLst/>
          </a:prstGeom>
        </p:spPr>
        <p:txBody>
          <a:bodyPr wrap="none" lIns="0" tIns="0" rIns="0" bIns="4540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3" name="Connecteur droit 72"/>
          <p:cNvCxnSpPr/>
          <p:nvPr userDrawn="1"/>
        </p:nvCxnSpPr>
        <p:spPr>
          <a:xfrm>
            <a:off x="5804886"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4" name="ZoneTexte 73"/>
          <p:cNvSpPr txBox="1"/>
          <p:nvPr userDrawn="1"/>
        </p:nvSpPr>
        <p:spPr>
          <a:xfrm>
            <a:off x="5871357" y="6243164"/>
            <a:ext cx="398814" cy="230200"/>
          </a:xfrm>
          <a:prstGeom prst="rect">
            <a:avLst/>
          </a:prstGeom>
          <a:noFill/>
        </p:spPr>
        <p:txBody>
          <a:bodyPr wrap="square" lIns="90834" tIns="45407" rIns="90834" bIns="45407" rtlCol="0">
            <a:spAutoFit/>
          </a:bodyPr>
          <a:lstStyle/>
          <a:p>
            <a:r>
              <a:rPr lang="fr-FR" sz="900" dirty="0">
                <a:solidFill>
                  <a:srgbClr val="B2AEA8">
                    <a:lumMod val="75000"/>
                  </a:srgbClr>
                </a:solidFill>
                <a:cs typeface="Arial" pitchFamily="34" charset="0"/>
              </a:rPr>
              <a:t>Tel:</a:t>
            </a:r>
          </a:p>
        </p:txBody>
      </p:sp>
      <p:sp>
        <p:nvSpPr>
          <p:cNvPr id="75" name="ZoneTexte 74"/>
          <p:cNvSpPr txBox="1"/>
          <p:nvPr userDrawn="1"/>
        </p:nvSpPr>
        <p:spPr>
          <a:xfrm>
            <a:off x="5871357" y="6381616"/>
            <a:ext cx="398814" cy="368700"/>
          </a:xfrm>
          <a:prstGeom prst="rect">
            <a:avLst/>
          </a:prstGeom>
          <a:noFill/>
        </p:spPr>
        <p:txBody>
          <a:bodyPr wrap="square" lIns="90834" tIns="45407" rIns="90834" bIns="45407" rtlCol="0">
            <a:spAutoFit/>
          </a:bodyPr>
          <a:lstStyle/>
          <a:p>
            <a:r>
              <a:rPr lang="fr-FR" sz="900" dirty="0">
                <a:solidFill>
                  <a:srgbClr val="B2AEA8">
                    <a:lumMod val="75000"/>
                  </a:srgbClr>
                </a:solidFill>
                <a:cs typeface="Arial" pitchFamily="34" charset="0"/>
              </a:rPr>
              <a:t>Mail: </a:t>
            </a:r>
          </a:p>
        </p:txBody>
      </p:sp>
    </p:spTree>
    <p:extLst>
      <p:ext uri="{BB962C8B-B14F-4D97-AF65-F5344CB8AC3E}">
        <p14:creationId xmlns:p14="http://schemas.microsoft.com/office/powerpoint/2010/main" val="96103165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First Page - 1 Title - No Contact">
    <p:spTree>
      <p:nvGrpSpPr>
        <p:cNvPr id="1" name=""/>
        <p:cNvGrpSpPr/>
        <p:nvPr/>
      </p:nvGrpSpPr>
      <p:grpSpPr>
        <a:xfrm>
          <a:off x="0" y="0"/>
          <a:ext cx="0" cy="0"/>
          <a:chOff x="0" y="0"/>
          <a:chExt cx="0" cy="0"/>
        </a:xfrm>
      </p:grpSpPr>
      <p:sp>
        <p:nvSpPr>
          <p:cNvPr id="22" name="Titre 1"/>
          <p:cNvSpPr>
            <a:spLocks noGrp="1"/>
          </p:cNvSpPr>
          <p:nvPr>
            <p:ph type="ctrTitle" hasCustomPrompt="1"/>
          </p:nvPr>
        </p:nvSpPr>
        <p:spPr>
          <a:xfrm>
            <a:off x="916210" y="2681487"/>
            <a:ext cx="7174523" cy="747514"/>
          </a:xfrm>
          <a:prstGeom prst="rect">
            <a:avLst/>
          </a:prstGeom>
        </p:spPr>
        <p:txBody>
          <a:bodyPr lIns="90834" tIns="45407" rIns="90834" bIns="45407"/>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24" name="Image 23"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5" y="-363024"/>
            <a:ext cx="4095851" cy="2495909"/>
          </a:xfrm>
          <a:prstGeom prst="rect">
            <a:avLst/>
          </a:prstGeom>
        </p:spPr>
      </p:pic>
      <p:sp>
        <p:nvSpPr>
          <p:cNvPr id="30" name="Espace réservé pour une image  21"/>
          <p:cNvSpPr>
            <a:spLocks noGrp="1"/>
          </p:cNvSpPr>
          <p:nvPr>
            <p:ph type="pic" sz="quarter" idx="11" hasCustomPrompt="1"/>
          </p:nvPr>
        </p:nvSpPr>
        <p:spPr>
          <a:xfrm>
            <a:off x="6147945" y="476672"/>
            <a:ext cx="2279291" cy="648072"/>
          </a:xfrm>
          <a:prstGeom prst="rect">
            <a:avLst/>
          </a:prstGeom>
        </p:spPr>
        <p:txBody>
          <a:bodyPr lIns="90834" tIns="45407" rIns="90834" bIns="45407"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11" name="Image 10"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5" y="-363024"/>
            <a:ext cx="4095851" cy="2495909"/>
          </a:xfrm>
          <a:prstGeom prst="rect">
            <a:avLst/>
          </a:prstGeom>
        </p:spPr>
      </p:pic>
      <p:sp>
        <p:nvSpPr>
          <p:cNvPr id="17" name="Sous-titre 2"/>
          <p:cNvSpPr>
            <a:spLocks noGrp="1"/>
          </p:cNvSpPr>
          <p:nvPr>
            <p:ph type="subTitle" idx="1" hasCustomPrompt="1"/>
          </p:nvPr>
        </p:nvSpPr>
        <p:spPr>
          <a:xfrm>
            <a:off x="3307032" y="4005190"/>
            <a:ext cx="2392881" cy="381869"/>
          </a:xfrm>
          <a:prstGeom prst="rect">
            <a:avLst/>
          </a:prstGeom>
        </p:spPr>
        <p:txBody>
          <a:bodyPr lIns="90834" tIns="45407" rIns="90834" bIns="45407"/>
          <a:lstStyle>
            <a:lvl1pPr marL="0" indent="0" algn="ctr">
              <a:buNone/>
              <a:defRPr lang="fr-FR" sz="1500" kern="1200" dirty="0">
                <a:solidFill>
                  <a:schemeClr val="bg2">
                    <a:lumMod val="75000"/>
                  </a:schemeClr>
                </a:solidFill>
                <a:latin typeface="+mn-lt"/>
                <a:ea typeface="+mn-ea"/>
                <a:cs typeface="+mn-cs"/>
              </a:defRPr>
            </a:lvl1pPr>
            <a:lvl2pPr marL="454201" indent="0" algn="ctr">
              <a:buNone/>
              <a:defRPr>
                <a:solidFill>
                  <a:schemeClr val="tx1">
                    <a:tint val="75000"/>
                  </a:schemeClr>
                </a:solidFill>
              </a:defRPr>
            </a:lvl2pPr>
            <a:lvl3pPr marL="908403" indent="0" algn="ctr">
              <a:buNone/>
              <a:defRPr>
                <a:solidFill>
                  <a:schemeClr val="tx1">
                    <a:tint val="75000"/>
                  </a:schemeClr>
                </a:solidFill>
              </a:defRPr>
            </a:lvl3pPr>
            <a:lvl4pPr marL="1362607" indent="0" algn="ctr">
              <a:buNone/>
              <a:defRPr>
                <a:solidFill>
                  <a:schemeClr val="tx1">
                    <a:tint val="75000"/>
                  </a:schemeClr>
                </a:solidFill>
              </a:defRPr>
            </a:lvl4pPr>
            <a:lvl5pPr marL="1816807" indent="0" algn="ctr">
              <a:buNone/>
              <a:defRPr>
                <a:solidFill>
                  <a:schemeClr val="tx1">
                    <a:tint val="75000"/>
                  </a:schemeClr>
                </a:solidFill>
              </a:defRPr>
            </a:lvl5pPr>
            <a:lvl6pPr marL="2271012" indent="0" algn="ctr">
              <a:buNone/>
              <a:defRPr>
                <a:solidFill>
                  <a:schemeClr val="tx1">
                    <a:tint val="75000"/>
                  </a:schemeClr>
                </a:solidFill>
              </a:defRPr>
            </a:lvl6pPr>
            <a:lvl7pPr marL="2725209" indent="0" algn="ctr">
              <a:buNone/>
              <a:defRPr>
                <a:solidFill>
                  <a:schemeClr val="tx1">
                    <a:tint val="75000"/>
                  </a:schemeClr>
                </a:solidFill>
              </a:defRPr>
            </a:lvl7pPr>
            <a:lvl8pPr marL="3179410" indent="0" algn="ctr">
              <a:buNone/>
              <a:defRPr>
                <a:solidFill>
                  <a:schemeClr val="tx1">
                    <a:tint val="75000"/>
                  </a:schemeClr>
                </a:solidFill>
              </a:defRPr>
            </a:lvl8pPr>
            <a:lvl9pPr marL="3633615"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18" name="Groupe 17"/>
          <p:cNvGrpSpPr/>
          <p:nvPr userDrawn="1"/>
        </p:nvGrpSpPr>
        <p:grpSpPr>
          <a:xfrm>
            <a:off x="4286595" y="4354143"/>
            <a:ext cx="433758" cy="32790"/>
            <a:chOff x="4259569" y="3915971"/>
            <a:chExt cx="469905" cy="32790"/>
          </a:xfrm>
        </p:grpSpPr>
        <p:cxnSp>
          <p:nvCxnSpPr>
            <p:cNvPr id="19" name="Connecteur droit 18"/>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5481946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First Page - 2 Titles - 1 Contact">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10" y="2681487"/>
            <a:ext cx="7174523" cy="747514"/>
          </a:xfrm>
          <a:prstGeom prst="rect">
            <a:avLst/>
          </a:prstGeom>
        </p:spPr>
        <p:txBody>
          <a:bodyPr lIns="90834" tIns="45407" rIns="90834" bIns="45407"/>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5" y="-363024"/>
            <a:ext cx="4095851" cy="2495909"/>
          </a:xfrm>
          <a:prstGeom prst="rect">
            <a:avLst/>
          </a:prstGeom>
        </p:spPr>
      </p:pic>
      <p:sp>
        <p:nvSpPr>
          <p:cNvPr id="14" name="Espace réservé pour une image  21"/>
          <p:cNvSpPr>
            <a:spLocks noGrp="1"/>
          </p:cNvSpPr>
          <p:nvPr>
            <p:ph type="pic" sz="quarter" idx="11" hasCustomPrompt="1"/>
          </p:nvPr>
        </p:nvSpPr>
        <p:spPr>
          <a:xfrm>
            <a:off x="6147945" y="476672"/>
            <a:ext cx="2279291" cy="648072"/>
          </a:xfrm>
          <a:prstGeom prst="rect">
            <a:avLst/>
          </a:prstGeom>
        </p:spPr>
        <p:txBody>
          <a:bodyPr lIns="90834" tIns="45407" rIns="90834" bIns="45407"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28" name="Image 27"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5" y="-363024"/>
            <a:ext cx="4095851" cy="2495909"/>
          </a:xfrm>
          <a:prstGeom prst="rect">
            <a:avLst/>
          </a:prstGeom>
        </p:spPr>
      </p:pic>
      <p:cxnSp>
        <p:nvCxnSpPr>
          <p:cNvPr id="45" name="Connecteur droit 44"/>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46" name="Espace réservé du texte 23"/>
          <p:cNvSpPr>
            <a:spLocks noGrp="1"/>
          </p:cNvSpPr>
          <p:nvPr>
            <p:ph type="body" sz="quarter" idx="12" hasCustomPrompt="1"/>
          </p:nvPr>
        </p:nvSpPr>
        <p:spPr>
          <a:xfrm>
            <a:off x="630840" y="5799533"/>
            <a:ext cx="1529037" cy="221762"/>
          </a:xfrm>
          <a:prstGeom prst="rect">
            <a:avLst/>
          </a:prstGeom>
        </p:spPr>
        <p:txBody>
          <a:bodyPr wrap="none" lIns="90834" tIns="45407" rIns="90834" bIns="45407"/>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47" name="Espace réservé du texte 23"/>
          <p:cNvSpPr>
            <a:spLocks noGrp="1"/>
          </p:cNvSpPr>
          <p:nvPr>
            <p:ph type="body" sz="quarter" idx="13" hasCustomPrompt="1"/>
          </p:nvPr>
        </p:nvSpPr>
        <p:spPr>
          <a:xfrm>
            <a:off x="630840" y="6026988"/>
            <a:ext cx="1529037" cy="210477"/>
          </a:xfrm>
          <a:prstGeom prst="rect">
            <a:avLst/>
          </a:prstGeom>
        </p:spPr>
        <p:txBody>
          <a:bodyPr wrap="none" lIns="90834" tIns="45407" rIns="90834" bIns="45407"/>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48" name="Espace réservé du texte 23"/>
          <p:cNvSpPr>
            <a:spLocks noGrp="1"/>
          </p:cNvSpPr>
          <p:nvPr>
            <p:ph type="body" sz="quarter" idx="14" hasCustomPrompt="1"/>
          </p:nvPr>
        </p:nvSpPr>
        <p:spPr>
          <a:xfrm>
            <a:off x="963087" y="6237476"/>
            <a:ext cx="1728444" cy="184665"/>
          </a:xfrm>
          <a:prstGeom prst="rect">
            <a:avLst/>
          </a:prstGeom>
        </p:spPr>
        <p:txBody>
          <a:bodyPr wrap="none" lIns="0" tIns="45407" rIns="0" bIns="4540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49"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0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50" name="Connecteur droit 49"/>
          <p:cNvCxnSpPr/>
          <p:nvPr userDrawn="1"/>
        </p:nvCxnSpPr>
        <p:spPr>
          <a:xfrm>
            <a:off x="564517" y="5799526"/>
            <a:ext cx="0" cy="864000"/>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1" name="ZoneTexte 50"/>
          <p:cNvSpPr txBox="1"/>
          <p:nvPr userDrawn="1"/>
        </p:nvSpPr>
        <p:spPr>
          <a:xfrm>
            <a:off x="630988" y="6237426"/>
            <a:ext cx="398814" cy="230200"/>
          </a:xfrm>
          <a:prstGeom prst="rect">
            <a:avLst/>
          </a:prstGeom>
          <a:noFill/>
        </p:spPr>
        <p:txBody>
          <a:bodyPr wrap="square" lIns="90834" tIns="45407" rIns="90834" bIns="45407" rtlCol="0">
            <a:spAutoFit/>
          </a:bodyPr>
          <a:lstStyle/>
          <a:p>
            <a:r>
              <a:rPr lang="fr-FR" sz="900" dirty="0">
                <a:solidFill>
                  <a:srgbClr val="B2AEA8">
                    <a:lumMod val="75000"/>
                  </a:srgbClr>
                </a:solidFill>
                <a:cs typeface="Arial" pitchFamily="34" charset="0"/>
              </a:rPr>
              <a:t>Tel:</a:t>
            </a:r>
          </a:p>
        </p:txBody>
      </p:sp>
      <p:sp>
        <p:nvSpPr>
          <p:cNvPr id="52" name="ZoneTexte 51"/>
          <p:cNvSpPr txBox="1"/>
          <p:nvPr userDrawn="1"/>
        </p:nvSpPr>
        <p:spPr>
          <a:xfrm>
            <a:off x="630988" y="6375872"/>
            <a:ext cx="398814" cy="368700"/>
          </a:xfrm>
          <a:prstGeom prst="rect">
            <a:avLst/>
          </a:prstGeom>
          <a:noFill/>
        </p:spPr>
        <p:txBody>
          <a:bodyPr wrap="square" lIns="90834" tIns="45407" rIns="90834" bIns="45407" rtlCol="0">
            <a:spAutoFit/>
          </a:bodyPr>
          <a:lstStyle/>
          <a:p>
            <a:r>
              <a:rPr lang="fr-FR" sz="900" dirty="0">
                <a:solidFill>
                  <a:srgbClr val="B2AEA8">
                    <a:lumMod val="75000"/>
                  </a:srgbClr>
                </a:solidFill>
                <a:cs typeface="Arial" pitchFamily="34" charset="0"/>
              </a:rPr>
              <a:t>Mail: </a:t>
            </a:r>
          </a:p>
        </p:txBody>
      </p:sp>
      <p:sp>
        <p:nvSpPr>
          <p:cNvPr id="21" name="Espace réservé du texte 19"/>
          <p:cNvSpPr>
            <a:spLocks noGrp="1"/>
          </p:cNvSpPr>
          <p:nvPr>
            <p:ph type="body" sz="quarter" idx="10" hasCustomPrompt="1"/>
          </p:nvPr>
        </p:nvSpPr>
        <p:spPr>
          <a:xfrm>
            <a:off x="1346315" y="3789042"/>
            <a:ext cx="6314341" cy="504056"/>
          </a:xfrm>
          <a:prstGeom prst="rect">
            <a:avLst/>
          </a:prstGeom>
        </p:spPr>
        <p:txBody>
          <a:bodyPr lIns="90834" tIns="45407" rIns="90834" bIns="45407"/>
          <a:lstStyle>
            <a:lvl1pPr marL="0" indent="0" algn="ctr">
              <a:buNone/>
              <a:defRPr lang="fr-FR" sz="2300" kern="1200" dirty="0" smtClean="0">
                <a:solidFill>
                  <a:schemeClr val="bg2">
                    <a:lumMod val="75000"/>
                  </a:schemeClr>
                </a:solidFill>
                <a:latin typeface="+mj-lt"/>
                <a:ea typeface="+mj-ea"/>
                <a:cs typeface="+mj-cs"/>
              </a:defRPr>
            </a:lvl1pPr>
            <a:lvl2pPr marL="454201" indent="0">
              <a:buNone/>
              <a:defRPr lang="fr-FR" sz="2300" kern="1200" dirty="0" smtClean="0">
                <a:solidFill>
                  <a:srgbClr val="B2AEA8"/>
                </a:solidFill>
                <a:latin typeface="+mj-lt"/>
                <a:ea typeface="+mj-ea"/>
                <a:cs typeface="+mj-cs"/>
              </a:defRPr>
            </a:lvl2pPr>
            <a:lvl3pPr marL="908403" indent="0">
              <a:buNone/>
              <a:defRPr lang="fr-FR" sz="2300" kern="1200" dirty="0" smtClean="0">
                <a:solidFill>
                  <a:srgbClr val="B2AEA8"/>
                </a:solidFill>
                <a:latin typeface="+mj-lt"/>
                <a:ea typeface="+mj-ea"/>
                <a:cs typeface="+mj-cs"/>
              </a:defRPr>
            </a:lvl3pPr>
            <a:lvl4pPr marL="1362607" indent="0">
              <a:buNone/>
              <a:defRPr lang="fr-FR" sz="2300" kern="1200" dirty="0" smtClean="0">
                <a:solidFill>
                  <a:srgbClr val="B2AEA8"/>
                </a:solidFill>
                <a:latin typeface="+mj-lt"/>
                <a:ea typeface="+mj-ea"/>
                <a:cs typeface="+mj-cs"/>
              </a:defRPr>
            </a:lvl4pPr>
            <a:lvl5pPr marL="1816807" indent="0">
              <a:buNone/>
              <a:defRPr lang="fr-FR" sz="23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29" name="Sous-titre 2"/>
          <p:cNvSpPr>
            <a:spLocks noGrp="1"/>
          </p:cNvSpPr>
          <p:nvPr>
            <p:ph type="subTitle" idx="1" hasCustomPrompt="1"/>
          </p:nvPr>
        </p:nvSpPr>
        <p:spPr>
          <a:xfrm>
            <a:off x="3307032" y="4509264"/>
            <a:ext cx="2392881" cy="381869"/>
          </a:xfrm>
          <a:prstGeom prst="rect">
            <a:avLst/>
          </a:prstGeom>
        </p:spPr>
        <p:txBody>
          <a:bodyPr lIns="90834" tIns="45407" rIns="90834" bIns="45407"/>
          <a:lstStyle>
            <a:lvl1pPr marL="0" indent="0" algn="ctr">
              <a:buNone/>
              <a:defRPr lang="fr-FR" sz="1500" kern="1200" dirty="0">
                <a:solidFill>
                  <a:schemeClr val="bg2">
                    <a:lumMod val="75000"/>
                  </a:schemeClr>
                </a:solidFill>
                <a:latin typeface="+mn-lt"/>
                <a:ea typeface="+mn-ea"/>
                <a:cs typeface="+mn-cs"/>
              </a:defRPr>
            </a:lvl1pPr>
            <a:lvl2pPr marL="454201" indent="0" algn="ctr">
              <a:buNone/>
              <a:defRPr>
                <a:solidFill>
                  <a:schemeClr val="tx1">
                    <a:tint val="75000"/>
                  </a:schemeClr>
                </a:solidFill>
              </a:defRPr>
            </a:lvl2pPr>
            <a:lvl3pPr marL="908403" indent="0" algn="ctr">
              <a:buNone/>
              <a:defRPr>
                <a:solidFill>
                  <a:schemeClr val="tx1">
                    <a:tint val="75000"/>
                  </a:schemeClr>
                </a:solidFill>
              </a:defRPr>
            </a:lvl3pPr>
            <a:lvl4pPr marL="1362607" indent="0" algn="ctr">
              <a:buNone/>
              <a:defRPr>
                <a:solidFill>
                  <a:schemeClr val="tx1">
                    <a:tint val="75000"/>
                  </a:schemeClr>
                </a:solidFill>
              </a:defRPr>
            </a:lvl4pPr>
            <a:lvl5pPr marL="1816807" indent="0" algn="ctr">
              <a:buNone/>
              <a:defRPr>
                <a:solidFill>
                  <a:schemeClr val="tx1">
                    <a:tint val="75000"/>
                  </a:schemeClr>
                </a:solidFill>
              </a:defRPr>
            </a:lvl5pPr>
            <a:lvl6pPr marL="2271012" indent="0" algn="ctr">
              <a:buNone/>
              <a:defRPr>
                <a:solidFill>
                  <a:schemeClr val="tx1">
                    <a:tint val="75000"/>
                  </a:schemeClr>
                </a:solidFill>
              </a:defRPr>
            </a:lvl6pPr>
            <a:lvl7pPr marL="2725209" indent="0" algn="ctr">
              <a:buNone/>
              <a:defRPr>
                <a:solidFill>
                  <a:schemeClr val="tx1">
                    <a:tint val="75000"/>
                  </a:schemeClr>
                </a:solidFill>
              </a:defRPr>
            </a:lvl7pPr>
            <a:lvl8pPr marL="3179410" indent="0" algn="ctr">
              <a:buNone/>
              <a:defRPr>
                <a:solidFill>
                  <a:schemeClr val="tx1">
                    <a:tint val="75000"/>
                  </a:schemeClr>
                </a:solidFill>
              </a:defRPr>
            </a:lvl8pPr>
            <a:lvl9pPr marL="3633615"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30" name="Groupe 29"/>
          <p:cNvGrpSpPr/>
          <p:nvPr userDrawn="1"/>
        </p:nvGrpSpPr>
        <p:grpSpPr>
          <a:xfrm>
            <a:off x="4286595" y="4858194"/>
            <a:ext cx="433758" cy="32790"/>
            <a:chOff x="4259569" y="3915971"/>
            <a:chExt cx="469905" cy="32790"/>
          </a:xfrm>
        </p:grpSpPr>
        <p:cxnSp>
          <p:nvCxnSpPr>
            <p:cNvPr id="31" name="Connecteur droit 30"/>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8959707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First Page - 2 Titles - 2 Contacts">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10" y="2681487"/>
            <a:ext cx="7174523" cy="747514"/>
          </a:xfrm>
          <a:prstGeom prst="rect">
            <a:avLst/>
          </a:prstGeom>
        </p:spPr>
        <p:txBody>
          <a:bodyPr lIns="90834" tIns="45407" rIns="90834" bIns="45407"/>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5" y="-363024"/>
            <a:ext cx="4095851" cy="2495909"/>
          </a:xfrm>
          <a:prstGeom prst="rect">
            <a:avLst/>
          </a:prstGeom>
        </p:spPr>
      </p:pic>
      <p:sp>
        <p:nvSpPr>
          <p:cNvPr id="14" name="Espace réservé pour une image  21"/>
          <p:cNvSpPr>
            <a:spLocks noGrp="1"/>
          </p:cNvSpPr>
          <p:nvPr>
            <p:ph type="pic" sz="quarter" idx="11" hasCustomPrompt="1"/>
          </p:nvPr>
        </p:nvSpPr>
        <p:spPr>
          <a:xfrm>
            <a:off x="6147945" y="476672"/>
            <a:ext cx="2279291" cy="648072"/>
          </a:xfrm>
          <a:prstGeom prst="rect">
            <a:avLst/>
          </a:prstGeom>
        </p:spPr>
        <p:txBody>
          <a:bodyPr lIns="90834" tIns="45407" rIns="90834" bIns="45407"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24" name="Image 23"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5" y="-363024"/>
            <a:ext cx="4095851" cy="2495909"/>
          </a:xfrm>
          <a:prstGeom prst="rect">
            <a:avLst/>
          </a:prstGeom>
        </p:spPr>
      </p:pic>
      <p:cxnSp>
        <p:nvCxnSpPr>
          <p:cNvPr id="55" name="Connecteur droit 54"/>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56" name="Espace réservé du texte 23"/>
          <p:cNvSpPr>
            <a:spLocks noGrp="1"/>
          </p:cNvSpPr>
          <p:nvPr>
            <p:ph type="body" sz="quarter" idx="12" hasCustomPrompt="1"/>
          </p:nvPr>
        </p:nvSpPr>
        <p:spPr>
          <a:xfrm>
            <a:off x="630840" y="5799533"/>
            <a:ext cx="1529037" cy="221762"/>
          </a:xfrm>
          <a:prstGeom prst="rect">
            <a:avLst/>
          </a:prstGeom>
        </p:spPr>
        <p:txBody>
          <a:bodyPr wrap="none" lIns="90834" tIns="45407" rIns="90834" bIns="45407"/>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57" name="Espace réservé du texte 23"/>
          <p:cNvSpPr>
            <a:spLocks noGrp="1"/>
          </p:cNvSpPr>
          <p:nvPr>
            <p:ph type="body" sz="quarter" idx="13" hasCustomPrompt="1"/>
          </p:nvPr>
        </p:nvSpPr>
        <p:spPr>
          <a:xfrm>
            <a:off x="630840" y="6026988"/>
            <a:ext cx="1529037" cy="210477"/>
          </a:xfrm>
          <a:prstGeom prst="rect">
            <a:avLst/>
          </a:prstGeom>
        </p:spPr>
        <p:txBody>
          <a:bodyPr wrap="none" lIns="90834" tIns="45407" rIns="90834" bIns="45407"/>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58" name="Espace réservé du texte 23"/>
          <p:cNvSpPr>
            <a:spLocks noGrp="1"/>
          </p:cNvSpPr>
          <p:nvPr>
            <p:ph type="body" sz="quarter" idx="14" hasCustomPrompt="1"/>
          </p:nvPr>
        </p:nvSpPr>
        <p:spPr>
          <a:xfrm>
            <a:off x="963087" y="6237476"/>
            <a:ext cx="1728444" cy="184665"/>
          </a:xfrm>
          <a:prstGeom prst="rect">
            <a:avLst/>
          </a:prstGeom>
        </p:spPr>
        <p:txBody>
          <a:bodyPr wrap="none" lIns="0" tIns="45407" rIns="0" bIns="4540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59"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0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0" name="Connecteur droit 59"/>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1" name="ZoneTexte 60"/>
          <p:cNvSpPr txBox="1"/>
          <p:nvPr userDrawn="1"/>
        </p:nvSpPr>
        <p:spPr>
          <a:xfrm>
            <a:off x="630988" y="6237426"/>
            <a:ext cx="398814" cy="230200"/>
          </a:xfrm>
          <a:prstGeom prst="rect">
            <a:avLst/>
          </a:prstGeom>
          <a:noFill/>
        </p:spPr>
        <p:txBody>
          <a:bodyPr wrap="square" lIns="90834" tIns="45407" rIns="90834" bIns="45407" rtlCol="0">
            <a:spAutoFit/>
          </a:bodyPr>
          <a:lstStyle/>
          <a:p>
            <a:r>
              <a:rPr lang="fr-FR" sz="900" dirty="0">
                <a:solidFill>
                  <a:srgbClr val="B2AEA8">
                    <a:lumMod val="75000"/>
                  </a:srgbClr>
                </a:solidFill>
                <a:cs typeface="Arial" pitchFamily="34" charset="0"/>
              </a:rPr>
              <a:t>Tel:</a:t>
            </a:r>
          </a:p>
        </p:txBody>
      </p:sp>
      <p:sp>
        <p:nvSpPr>
          <p:cNvPr id="62" name="ZoneTexte 61"/>
          <p:cNvSpPr txBox="1"/>
          <p:nvPr userDrawn="1"/>
        </p:nvSpPr>
        <p:spPr>
          <a:xfrm>
            <a:off x="630988" y="6375872"/>
            <a:ext cx="398814" cy="368700"/>
          </a:xfrm>
          <a:prstGeom prst="rect">
            <a:avLst/>
          </a:prstGeom>
          <a:noFill/>
        </p:spPr>
        <p:txBody>
          <a:bodyPr wrap="square" lIns="90834" tIns="45407" rIns="90834" bIns="45407" rtlCol="0">
            <a:spAutoFit/>
          </a:bodyPr>
          <a:lstStyle/>
          <a:p>
            <a:r>
              <a:rPr lang="fr-FR" sz="900" dirty="0">
                <a:solidFill>
                  <a:srgbClr val="B2AEA8">
                    <a:lumMod val="75000"/>
                  </a:srgbClr>
                </a:solidFill>
                <a:cs typeface="Arial" pitchFamily="34" charset="0"/>
              </a:rPr>
              <a:t>Mail: </a:t>
            </a:r>
          </a:p>
        </p:txBody>
      </p:sp>
      <p:cxnSp>
        <p:nvCxnSpPr>
          <p:cNvPr id="63" name="Connecteur droit 62"/>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4" name="Espace réservé du texte 23"/>
          <p:cNvSpPr>
            <a:spLocks noGrp="1"/>
          </p:cNvSpPr>
          <p:nvPr>
            <p:ph type="body" sz="quarter" idx="16" hasCustomPrompt="1"/>
          </p:nvPr>
        </p:nvSpPr>
        <p:spPr>
          <a:xfrm>
            <a:off x="3242477" y="5805270"/>
            <a:ext cx="1529037" cy="221762"/>
          </a:xfrm>
          <a:prstGeom prst="rect">
            <a:avLst/>
          </a:prstGeom>
        </p:spPr>
        <p:txBody>
          <a:bodyPr wrap="none" lIns="90834" tIns="45407" rIns="90834" bIns="45407"/>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5" name="Espace réservé du texte 23"/>
          <p:cNvSpPr>
            <a:spLocks noGrp="1"/>
          </p:cNvSpPr>
          <p:nvPr>
            <p:ph type="body" sz="quarter" idx="17" hasCustomPrompt="1"/>
          </p:nvPr>
        </p:nvSpPr>
        <p:spPr>
          <a:xfrm>
            <a:off x="3242477" y="6032731"/>
            <a:ext cx="1529037" cy="210477"/>
          </a:xfrm>
          <a:prstGeom prst="rect">
            <a:avLst/>
          </a:prstGeom>
        </p:spPr>
        <p:txBody>
          <a:bodyPr wrap="none" lIns="90834" tIns="45407" rIns="90834" bIns="45407"/>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6" name="Espace réservé du texte 23"/>
          <p:cNvSpPr>
            <a:spLocks noGrp="1"/>
          </p:cNvSpPr>
          <p:nvPr>
            <p:ph type="body" sz="quarter" idx="18" hasCustomPrompt="1"/>
          </p:nvPr>
        </p:nvSpPr>
        <p:spPr>
          <a:xfrm>
            <a:off x="3574717" y="6243208"/>
            <a:ext cx="1728444" cy="184665"/>
          </a:xfrm>
          <a:prstGeom prst="rect">
            <a:avLst/>
          </a:prstGeom>
        </p:spPr>
        <p:txBody>
          <a:bodyPr wrap="none" lIns="0" tIns="45407" rIns="0" bIns="4540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7" name="Espace réservé du texte 23"/>
          <p:cNvSpPr>
            <a:spLocks noGrp="1"/>
          </p:cNvSpPr>
          <p:nvPr>
            <p:ph type="body" sz="quarter" idx="19" hasCustomPrompt="1"/>
          </p:nvPr>
        </p:nvSpPr>
        <p:spPr>
          <a:xfrm>
            <a:off x="3574969" y="6427717"/>
            <a:ext cx="1728192" cy="184666"/>
          </a:xfrm>
          <a:prstGeom prst="rect">
            <a:avLst/>
          </a:prstGeom>
        </p:spPr>
        <p:txBody>
          <a:bodyPr wrap="none" lIns="0" tIns="0" rIns="0" bIns="4540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8" name="Connecteur droit 67"/>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9" name="ZoneTexte 68"/>
          <p:cNvSpPr txBox="1"/>
          <p:nvPr userDrawn="1"/>
        </p:nvSpPr>
        <p:spPr>
          <a:xfrm>
            <a:off x="3242621" y="6243164"/>
            <a:ext cx="398814" cy="230200"/>
          </a:xfrm>
          <a:prstGeom prst="rect">
            <a:avLst/>
          </a:prstGeom>
          <a:noFill/>
        </p:spPr>
        <p:txBody>
          <a:bodyPr wrap="square" lIns="90834" tIns="45407" rIns="90834" bIns="45407" rtlCol="0">
            <a:spAutoFit/>
          </a:bodyPr>
          <a:lstStyle/>
          <a:p>
            <a:r>
              <a:rPr lang="fr-FR" sz="900" dirty="0">
                <a:solidFill>
                  <a:srgbClr val="B2AEA8">
                    <a:lumMod val="75000"/>
                  </a:srgbClr>
                </a:solidFill>
                <a:cs typeface="Arial" pitchFamily="34" charset="0"/>
              </a:rPr>
              <a:t>Tel:</a:t>
            </a:r>
          </a:p>
        </p:txBody>
      </p:sp>
      <p:sp>
        <p:nvSpPr>
          <p:cNvPr id="70" name="ZoneTexte 69"/>
          <p:cNvSpPr txBox="1"/>
          <p:nvPr userDrawn="1"/>
        </p:nvSpPr>
        <p:spPr>
          <a:xfrm>
            <a:off x="3242621" y="6381616"/>
            <a:ext cx="398814" cy="368700"/>
          </a:xfrm>
          <a:prstGeom prst="rect">
            <a:avLst/>
          </a:prstGeom>
          <a:noFill/>
        </p:spPr>
        <p:txBody>
          <a:bodyPr wrap="square" lIns="90834" tIns="45407" rIns="90834" bIns="45407" rtlCol="0">
            <a:spAutoFit/>
          </a:bodyPr>
          <a:lstStyle/>
          <a:p>
            <a:r>
              <a:rPr lang="fr-FR" sz="900" dirty="0">
                <a:solidFill>
                  <a:srgbClr val="B2AEA8">
                    <a:lumMod val="75000"/>
                  </a:srgbClr>
                </a:solidFill>
                <a:cs typeface="Arial" pitchFamily="34" charset="0"/>
              </a:rPr>
              <a:t>Mail: </a:t>
            </a:r>
          </a:p>
        </p:txBody>
      </p:sp>
      <p:sp>
        <p:nvSpPr>
          <p:cNvPr id="42" name="Espace réservé du texte 19"/>
          <p:cNvSpPr>
            <a:spLocks noGrp="1"/>
          </p:cNvSpPr>
          <p:nvPr>
            <p:ph type="body" sz="quarter" idx="10" hasCustomPrompt="1"/>
          </p:nvPr>
        </p:nvSpPr>
        <p:spPr>
          <a:xfrm>
            <a:off x="1346315" y="3789042"/>
            <a:ext cx="6314341" cy="504056"/>
          </a:xfrm>
          <a:prstGeom prst="rect">
            <a:avLst/>
          </a:prstGeom>
        </p:spPr>
        <p:txBody>
          <a:bodyPr lIns="90834" tIns="45407" rIns="90834" bIns="45407"/>
          <a:lstStyle>
            <a:lvl1pPr marL="0" indent="0" algn="ctr">
              <a:buNone/>
              <a:defRPr lang="fr-FR" sz="2300" kern="1200" dirty="0" smtClean="0">
                <a:solidFill>
                  <a:schemeClr val="bg2">
                    <a:lumMod val="75000"/>
                  </a:schemeClr>
                </a:solidFill>
                <a:latin typeface="+mj-lt"/>
                <a:ea typeface="+mj-ea"/>
                <a:cs typeface="+mj-cs"/>
              </a:defRPr>
            </a:lvl1pPr>
            <a:lvl2pPr marL="454201" indent="0">
              <a:buNone/>
              <a:defRPr lang="fr-FR" sz="2300" kern="1200" dirty="0" smtClean="0">
                <a:solidFill>
                  <a:srgbClr val="B2AEA8"/>
                </a:solidFill>
                <a:latin typeface="+mj-lt"/>
                <a:ea typeface="+mj-ea"/>
                <a:cs typeface="+mj-cs"/>
              </a:defRPr>
            </a:lvl2pPr>
            <a:lvl3pPr marL="908403" indent="0">
              <a:buNone/>
              <a:defRPr lang="fr-FR" sz="2300" kern="1200" dirty="0" smtClean="0">
                <a:solidFill>
                  <a:srgbClr val="B2AEA8"/>
                </a:solidFill>
                <a:latin typeface="+mj-lt"/>
                <a:ea typeface="+mj-ea"/>
                <a:cs typeface="+mj-cs"/>
              </a:defRPr>
            </a:lvl3pPr>
            <a:lvl4pPr marL="1362607" indent="0">
              <a:buNone/>
              <a:defRPr lang="fr-FR" sz="2300" kern="1200" dirty="0" smtClean="0">
                <a:solidFill>
                  <a:srgbClr val="B2AEA8"/>
                </a:solidFill>
                <a:latin typeface="+mj-lt"/>
                <a:ea typeface="+mj-ea"/>
                <a:cs typeface="+mj-cs"/>
              </a:defRPr>
            </a:lvl4pPr>
            <a:lvl5pPr marL="1816807" indent="0">
              <a:buNone/>
              <a:defRPr lang="fr-FR" sz="23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43" name="Sous-titre 2"/>
          <p:cNvSpPr>
            <a:spLocks noGrp="1"/>
          </p:cNvSpPr>
          <p:nvPr>
            <p:ph type="subTitle" idx="1" hasCustomPrompt="1"/>
          </p:nvPr>
        </p:nvSpPr>
        <p:spPr>
          <a:xfrm>
            <a:off x="3307032" y="4509264"/>
            <a:ext cx="2392881" cy="381869"/>
          </a:xfrm>
          <a:prstGeom prst="rect">
            <a:avLst/>
          </a:prstGeom>
        </p:spPr>
        <p:txBody>
          <a:bodyPr lIns="90834" tIns="45407" rIns="90834" bIns="45407"/>
          <a:lstStyle>
            <a:lvl1pPr marL="0" indent="0" algn="ctr">
              <a:buNone/>
              <a:defRPr lang="fr-FR" sz="1500" kern="1200" dirty="0">
                <a:solidFill>
                  <a:schemeClr val="bg2">
                    <a:lumMod val="75000"/>
                  </a:schemeClr>
                </a:solidFill>
                <a:latin typeface="+mn-lt"/>
                <a:ea typeface="+mn-ea"/>
                <a:cs typeface="+mn-cs"/>
              </a:defRPr>
            </a:lvl1pPr>
            <a:lvl2pPr marL="454201" indent="0" algn="ctr">
              <a:buNone/>
              <a:defRPr>
                <a:solidFill>
                  <a:schemeClr val="tx1">
                    <a:tint val="75000"/>
                  </a:schemeClr>
                </a:solidFill>
              </a:defRPr>
            </a:lvl2pPr>
            <a:lvl3pPr marL="908403" indent="0" algn="ctr">
              <a:buNone/>
              <a:defRPr>
                <a:solidFill>
                  <a:schemeClr val="tx1">
                    <a:tint val="75000"/>
                  </a:schemeClr>
                </a:solidFill>
              </a:defRPr>
            </a:lvl3pPr>
            <a:lvl4pPr marL="1362607" indent="0" algn="ctr">
              <a:buNone/>
              <a:defRPr>
                <a:solidFill>
                  <a:schemeClr val="tx1">
                    <a:tint val="75000"/>
                  </a:schemeClr>
                </a:solidFill>
              </a:defRPr>
            </a:lvl4pPr>
            <a:lvl5pPr marL="1816807" indent="0" algn="ctr">
              <a:buNone/>
              <a:defRPr>
                <a:solidFill>
                  <a:schemeClr val="tx1">
                    <a:tint val="75000"/>
                  </a:schemeClr>
                </a:solidFill>
              </a:defRPr>
            </a:lvl5pPr>
            <a:lvl6pPr marL="2271012" indent="0" algn="ctr">
              <a:buNone/>
              <a:defRPr>
                <a:solidFill>
                  <a:schemeClr val="tx1">
                    <a:tint val="75000"/>
                  </a:schemeClr>
                </a:solidFill>
              </a:defRPr>
            </a:lvl6pPr>
            <a:lvl7pPr marL="2725209" indent="0" algn="ctr">
              <a:buNone/>
              <a:defRPr>
                <a:solidFill>
                  <a:schemeClr val="tx1">
                    <a:tint val="75000"/>
                  </a:schemeClr>
                </a:solidFill>
              </a:defRPr>
            </a:lvl7pPr>
            <a:lvl8pPr marL="3179410" indent="0" algn="ctr">
              <a:buNone/>
              <a:defRPr>
                <a:solidFill>
                  <a:schemeClr val="tx1">
                    <a:tint val="75000"/>
                  </a:schemeClr>
                </a:solidFill>
              </a:defRPr>
            </a:lvl8pPr>
            <a:lvl9pPr marL="3633615"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4" name="Groupe 43"/>
          <p:cNvGrpSpPr/>
          <p:nvPr userDrawn="1"/>
        </p:nvGrpSpPr>
        <p:grpSpPr>
          <a:xfrm>
            <a:off x="4286595" y="4858194"/>
            <a:ext cx="433758" cy="32790"/>
            <a:chOff x="4259569" y="3915971"/>
            <a:chExt cx="469905" cy="32790"/>
          </a:xfrm>
        </p:grpSpPr>
        <p:cxnSp>
          <p:nvCxnSpPr>
            <p:cNvPr id="45" name="Connecteur droit 44"/>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9848822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First Page - 2 Titles - 3 Contacts">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10" y="2681487"/>
            <a:ext cx="7174523" cy="747514"/>
          </a:xfrm>
          <a:prstGeom prst="rect">
            <a:avLst/>
          </a:prstGeom>
        </p:spPr>
        <p:txBody>
          <a:bodyPr lIns="90834" tIns="45407" rIns="90834" bIns="45407"/>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5" y="-363024"/>
            <a:ext cx="4095851" cy="2495909"/>
          </a:xfrm>
          <a:prstGeom prst="rect">
            <a:avLst/>
          </a:prstGeom>
        </p:spPr>
      </p:pic>
      <p:sp>
        <p:nvSpPr>
          <p:cNvPr id="14" name="Espace réservé pour une image  21"/>
          <p:cNvSpPr>
            <a:spLocks noGrp="1"/>
          </p:cNvSpPr>
          <p:nvPr>
            <p:ph type="pic" sz="quarter" idx="11" hasCustomPrompt="1"/>
          </p:nvPr>
        </p:nvSpPr>
        <p:spPr>
          <a:xfrm>
            <a:off x="6147945" y="476672"/>
            <a:ext cx="2279291" cy="648072"/>
          </a:xfrm>
          <a:prstGeom prst="rect">
            <a:avLst/>
          </a:prstGeom>
        </p:spPr>
        <p:txBody>
          <a:bodyPr lIns="90834" tIns="45407" rIns="90834" bIns="45407"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46" name="Image 45"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5" y="-363024"/>
            <a:ext cx="4095851" cy="2495909"/>
          </a:xfrm>
          <a:prstGeom prst="rect">
            <a:avLst/>
          </a:prstGeom>
        </p:spPr>
      </p:pic>
      <p:cxnSp>
        <p:nvCxnSpPr>
          <p:cNvPr id="69" name="Connecteur droit 68"/>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70" name="Espace réservé du texte 23"/>
          <p:cNvSpPr>
            <a:spLocks noGrp="1"/>
          </p:cNvSpPr>
          <p:nvPr>
            <p:ph type="body" sz="quarter" idx="12" hasCustomPrompt="1"/>
          </p:nvPr>
        </p:nvSpPr>
        <p:spPr>
          <a:xfrm>
            <a:off x="630840" y="5799533"/>
            <a:ext cx="1529037" cy="221762"/>
          </a:xfrm>
          <a:prstGeom prst="rect">
            <a:avLst/>
          </a:prstGeom>
        </p:spPr>
        <p:txBody>
          <a:bodyPr wrap="none" lIns="90834" tIns="45407" rIns="90834" bIns="45407"/>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1" name="Espace réservé du texte 23"/>
          <p:cNvSpPr>
            <a:spLocks noGrp="1"/>
          </p:cNvSpPr>
          <p:nvPr>
            <p:ph type="body" sz="quarter" idx="13" hasCustomPrompt="1"/>
          </p:nvPr>
        </p:nvSpPr>
        <p:spPr>
          <a:xfrm>
            <a:off x="630840" y="6026988"/>
            <a:ext cx="1529037" cy="210477"/>
          </a:xfrm>
          <a:prstGeom prst="rect">
            <a:avLst/>
          </a:prstGeom>
        </p:spPr>
        <p:txBody>
          <a:bodyPr wrap="none" lIns="90834" tIns="45407" rIns="90834" bIns="45407"/>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2" name="Espace réservé du texte 23"/>
          <p:cNvSpPr>
            <a:spLocks noGrp="1"/>
          </p:cNvSpPr>
          <p:nvPr>
            <p:ph type="body" sz="quarter" idx="14" hasCustomPrompt="1"/>
          </p:nvPr>
        </p:nvSpPr>
        <p:spPr>
          <a:xfrm>
            <a:off x="963087" y="6237476"/>
            <a:ext cx="1728444" cy="184665"/>
          </a:xfrm>
          <a:prstGeom prst="rect">
            <a:avLst/>
          </a:prstGeom>
        </p:spPr>
        <p:txBody>
          <a:bodyPr wrap="none" lIns="0" tIns="45407" rIns="0" bIns="4540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3"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0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4" name="Connecteur droit 73"/>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5" name="ZoneTexte 74"/>
          <p:cNvSpPr txBox="1"/>
          <p:nvPr userDrawn="1"/>
        </p:nvSpPr>
        <p:spPr>
          <a:xfrm>
            <a:off x="630988" y="6237426"/>
            <a:ext cx="398814" cy="230200"/>
          </a:xfrm>
          <a:prstGeom prst="rect">
            <a:avLst/>
          </a:prstGeom>
          <a:noFill/>
        </p:spPr>
        <p:txBody>
          <a:bodyPr wrap="square" lIns="90834" tIns="45407" rIns="90834" bIns="45407" rtlCol="0">
            <a:spAutoFit/>
          </a:bodyPr>
          <a:lstStyle/>
          <a:p>
            <a:r>
              <a:rPr lang="fr-FR" sz="900" dirty="0">
                <a:solidFill>
                  <a:srgbClr val="B2AEA8">
                    <a:lumMod val="75000"/>
                  </a:srgbClr>
                </a:solidFill>
                <a:cs typeface="Arial" pitchFamily="34" charset="0"/>
              </a:rPr>
              <a:t>Tel:</a:t>
            </a:r>
          </a:p>
        </p:txBody>
      </p:sp>
      <p:sp>
        <p:nvSpPr>
          <p:cNvPr id="76" name="ZoneTexte 75"/>
          <p:cNvSpPr txBox="1"/>
          <p:nvPr userDrawn="1"/>
        </p:nvSpPr>
        <p:spPr>
          <a:xfrm>
            <a:off x="630988" y="6375872"/>
            <a:ext cx="398814" cy="368700"/>
          </a:xfrm>
          <a:prstGeom prst="rect">
            <a:avLst/>
          </a:prstGeom>
          <a:noFill/>
        </p:spPr>
        <p:txBody>
          <a:bodyPr wrap="square" lIns="90834" tIns="45407" rIns="90834" bIns="45407" rtlCol="0">
            <a:spAutoFit/>
          </a:bodyPr>
          <a:lstStyle/>
          <a:p>
            <a:r>
              <a:rPr lang="fr-FR" sz="900" dirty="0">
                <a:solidFill>
                  <a:srgbClr val="B2AEA8">
                    <a:lumMod val="75000"/>
                  </a:srgbClr>
                </a:solidFill>
                <a:cs typeface="Arial" pitchFamily="34" charset="0"/>
              </a:rPr>
              <a:t>Mail: </a:t>
            </a:r>
          </a:p>
        </p:txBody>
      </p:sp>
      <p:cxnSp>
        <p:nvCxnSpPr>
          <p:cNvPr id="77" name="Connecteur droit 76"/>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78" name="Espace réservé du texte 23"/>
          <p:cNvSpPr>
            <a:spLocks noGrp="1"/>
          </p:cNvSpPr>
          <p:nvPr>
            <p:ph type="body" sz="quarter" idx="16" hasCustomPrompt="1"/>
          </p:nvPr>
        </p:nvSpPr>
        <p:spPr>
          <a:xfrm>
            <a:off x="3242477" y="5805270"/>
            <a:ext cx="1529037" cy="221762"/>
          </a:xfrm>
          <a:prstGeom prst="rect">
            <a:avLst/>
          </a:prstGeom>
        </p:spPr>
        <p:txBody>
          <a:bodyPr wrap="none" lIns="90834" tIns="45407" rIns="90834" bIns="45407"/>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9" name="Espace réservé du texte 23"/>
          <p:cNvSpPr>
            <a:spLocks noGrp="1"/>
          </p:cNvSpPr>
          <p:nvPr>
            <p:ph type="body" sz="quarter" idx="17" hasCustomPrompt="1"/>
          </p:nvPr>
        </p:nvSpPr>
        <p:spPr>
          <a:xfrm>
            <a:off x="3242477" y="6032731"/>
            <a:ext cx="1529037" cy="210477"/>
          </a:xfrm>
          <a:prstGeom prst="rect">
            <a:avLst/>
          </a:prstGeom>
        </p:spPr>
        <p:txBody>
          <a:bodyPr wrap="none" lIns="90834" tIns="45407" rIns="90834" bIns="45407"/>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80" name="Espace réservé du texte 23"/>
          <p:cNvSpPr>
            <a:spLocks noGrp="1"/>
          </p:cNvSpPr>
          <p:nvPr>
            <p:ph type="body" sz="quarter" idx="18" hasCustomPrompt="1"/>
          </p:nvPr>
        </p:nvSpPr>
        <p:spPr>
          <a:xfrm>
            <a:off x="3574717" y="6243208"/>
            <a:ext cx="1728444" cy="184665"/>
          </a:xfrm>
          <a:prstGeom prst="rect">
            <a:avLst/>
          </a:prstGeom>
        </p:spPr>
        <p:txBody>
          <a:bodyPr wrap="none" lIns="0" tIns="45407" rIns="0" bIns="4540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81" name="Espace réservé du texte 23"/>
          <p:cNvSpPr>
            <a:spLocks noGrp="1"/>
          </p:cNvSpPr>
          <p:nvPr>
            <p:ph type="body" sz="quarter" idx="19" hasCustomPrompt="1"/>
          </p:nvPr>
        </p:nvSpPr>
        <p:spPr>
          <a:xfrm>
            <a:off x="3574969" y="6427717"/>
            <a:ext cx="1728192" cy="184666"/>
          </a:xfrm>
          <a:prstGeom prst="rect">
            <a:avLst/>
          </a:prstGeom>
        </p:spPr>
        <p:txBody>
          <a:bodyPr wrap="none" lIns="0" tIns="0" rIns="0" bIns="4540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82" name="Connecteur droit 81"/>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3" name="ZoneTexte 82"/>
          <p:cNvSpPr txBox="1"/>
          <p:nvPr userDrawn="1"/>
        </p:nvSpPr>
        <p:spPr>
          <a:xfrm>
            <a:off x="3242621" y="6243164"/>
            <a:ext cx="398814" cy="230200"/>
          </a:xfrm>
          <a:prstGeom prst="rect">
            <a:avLst/>
          </a:prstGeom>
          <a:noFill/>
        </p:spPr>
        <p:txBody>
          <a:bodyPr wrap="square" lIns="90834" tIns="45407" rIns="90834" bIns="45407" rtlCol="0">
            <a:spAutoFit/>
          </a:bodyPr>
          <a:lstStyle/>
          <a:p>
            <a:r>
              <a:rPr lang="fr-FR" sz="900" dirty="0">
                <a:solidFill>
                  <a:srgbClr val="B2AEA8">
                    <a:lumMod val="75000"/>
                  </a:srgbClr>
                </a:solidFill>
                <a:cs typeface="Arial" pitchFamily="34" charset="0"/>
              </a:rPr>
              <a:t>Tel:</a:t>
            </a:r>
          </a:p>
        </p:txBody>
      </p:sp>
      <p:sp>
        <p:nvSpPr>
          <p:cNvPr id="84" name="ZoneTexte 83"/>
          <p:cNvSpPr txBox="1"/>
          <p:nvPr userDrawn="1"/>
        </p:nvSpPr>
        <p:spPr>
          <a:xfrm>
            <a:off x="3242621" y="6381616"/>
            <a:ext cx="398814" cy="368700"/>
          </a:xfrm>
          <a:prstGeom prst="rect">
            <a:avLst/>
          </a:prstGeom>
          <a:noFill/>
        </p:spPr>
        <p:txBody>
          <a:bodyPr wrap="square" lIns="90834" tIns="45407" rIns="90834" bIns="45407" rtlCol="0">
            <a:spAutoFit/>
          </a:bodyPr>
          <a:lstStyle/>
          <a:p>
            <a:r>
              <a:rPr lang="fr-FR" sz="900" dirty="0">
                <a:solidFill>
                  <a:srgbClr val="B2AEA8">
                    <a:lumMod val="75000"/>
                  </a:srgbClr>
                </a:solidFill>
                <a:cs typeface="Arial" pitchFamily="34" charset="0"/>
              </a:rPr>
              <a:t>Mail: </a:t>
            </a:r>
          </a:p>
        </p:txBody>
      </p:sp>
      <p:cxnSp>
        <p:nvCxnSpPr>
          <p:cNvPr id="85" name="Connecteur droit 84"/>
          <p:cNvCxnSpPr/>
          <p:nvPr userDrawn="1"/>
        </p:nvCxnSpPr>
        <p:spPr>
          <a:xfrm>
            <a:off x="5804886"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86" name="Espace réservé du texte 23"/>
          <p:cNvSpPr>
            <a:spLocks noGrp="1"/>
          </p:cNvSpPr>
          <p:nvPr>
            <p:ph type="body" sz="quarter" idx="20" hasCustomPrompt="1"/>
          </p:nvPr>
        </p:nvSpPr>
        <p:spPr>
          <a:xfrm>
            <a:off x="5871171" y="5805270"/>
            <a:ext cx="1529037" cy="221762"/>
          </a:xfrm>
          <a:prstGeom prst="rect">
            <a:avLst/>
          </a:prstGeom>
        </p:spPr>
        <p:txBody>
          <a:bodyPr wrap="none" lIns="90834" tIns="45407" rIns="90834" bIns="45407"/>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87" name="Espace réservé du texte 23"/>
          <p:cNvSpPr>
            <a:spLocks noGrp="1"/>
          </p:cNvSpPr>
          <p:nvPr>
            <p:ph type="body" sz="quarter" idx="21" hasCustomPrompt="1"/>
          </p:nvPr>
        </p:nvSpPr>
        <p:spPr>
          <a:xfrm>
            <a:off x="5871171" y="6032731"/>
            <a:ext cx="1529037" cy="210477"/>
          </a:xfrm>
          <a:prstGeom prst="rect">
            <a:avLst/>
          </a:prstGeom>
        </p:spPr>
        <p:txBody>
          <a:bodyPr wrap="none" lIns="90834" tIns="45407" rIns="90834" bIns="45407"/>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88" name="Espace réservé du texte 23"/>
          <p:cNvSpPr>
            <a:spLocks noGrp="1"/>
          </p:cNvSpPr>
          <p:nvPr>
            <p:ph type="body" sz="quarter" idx="22" hasCustomPrompt="1"/>
          </p:nvPr>
        </p:nvSpPr>
        <p:spPr>
          <a:xfrm>
            <a:off x="6203452" y="6243208"/>
            <a:ext cx="1728444" cy="184665"/>
          </a:xfrm>
          <a:prstGeom prst="rect">
            <a:avLst/>
          </a:prstGeom>
        </p:spPr>
        <p:txBody>
          <a:bodyPr wrap="none" lIns="0" tIns="45407" rIns="0" bIns="4540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89" name="Espace réservé du texte 23"/>
          <p:cNvSpPr>
            <a:spLocks noGrp="1"/>
          </p:cNvSpPr>
          <p:nvPr>
            <p:ph type="body" sz="quarter" idx="23" hasCustomPrompt="1"/>
          </p:nvPr>
        </p:nvSpPr>
        <p:spPr>
          <a:xfrm>
            <a:off x="6203701" y="6427717"/>
            <a:ext cx="1728192" cy="184666"/>
          </a:xfrm>
          <a:prstGeom prst="rect">
            <a:avLst/>
          </a:prstGeom>
        </p:spPr>
        <p:txBody>
          <a:bodyPr wrap="none" lIns="0" tIns="0" rIns="0" bIns="45407"/>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90" name="Connecteur droit 89"/>
          <p:cNvCxnSpPr/>
          <p:nvPr userDrawn="1"/>
        </p:nvCxnSpPr>
        <p:spPr>
          <a:xfrm>
            <a:off x="5804886"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1" name="ZoneTexte 90"/>
          <p:cNvSpPr txBox="1"/>
          <p:nvPr userDrawn="1"/>
        </p:nvSpPr>
        <p:spPr>
          <a:xfrm>
            <a:off x="5871357" y="6243164"/>
            <a:ext cx="398814" cy="230200"/>
          </a:xfrm>
          <a:prstGeom prst="rect">
            <a:avLst/>
          </a:prstGeom>
          <a:noFill/>
        </p:spPr>
        <p:txBody>
          <a:bodyPr wrap="square" lIns="90834" tIns="45407" rIns="90834" bIns="45407" rtlCol="0">
            <a:spAutoFit/>
          </a:bodyPr>
          <a:lstStyle/>
          <a:p>
            <a:r>
              <a:rPr lang="fr-FR" sz="900" dirty="0">
                <a:solidFill>
                  <a:srgbClr val="B2AEA8">
                    <a:lumMod val="75000"/>
                  </a:srgbClr>
                </a:solidFill>
                <a:cs typeface="Arial" pitchFamily="34" charset="0"/>
              </a:rPr>
              <a:t>Tel:</a:t>
            </a:r>
          </a:p>
        </p:txBody>
      </p:sp>
      <p:sp>
        <p:nvSpPr>
          <p:cNvPr id="92" name="ZoneTexte 91"/>
          <p:cNvSpPr txBox="1"/>
          <p:nvPr userDrawn="1"/>
        </p:nvSpPr>
        <p:spPr>
          <a:xfrm>
            <a:off x="5871357" y="6381616"/>
            <a:ext cx="398814" cy="368700"/>
          </a:xfrm>
          <a:prstGeom prst="rect">
            <a:avLst/>
          </a:prstGeom>
          <a:noFill/>
        </p:spPr>
        <p:txBody>
          <a:bodyPr wrap="square" lIns="90834" tIns="45407" rIns="90834" bIns="45407" rtlCol="0">
            <a:spAutoFit/>
          </a:bodyPr>
          <a:lstStyle/>
          <a:p>
            <a:r>
              <a:rPr lang="fr-FR" sz="900" dirty="0">
                <a:solidFill>
                  <a:srgbClr val="B2AEA8">
                    <a:lumMod val="75000"/>
                  </a:srgbClr>
                </a:solidFill>
                <a:cs typeface="Arial" pitchFamily="34" charset="0"/>
              </a:rPr>
              <a:t>Mail: </a:t>
            </a:r>
          </a:p>
        </p:txBody>
      </p:sp>
      <p:sp>
        <p:nvSpPr>
          <p:cNvPr id="37" name="Espace réservé du texte 19"/>
          <p:cNvSpPr>
            <a:spLocks noGrp="1"/>
          </p:cNvSpPr>
          <p:nvPr>
            <p:ph type="body" sz="quarter" idx="10" hasCustomPrompt="1"/>
          </p:nvPr>
        </p:nvSpPr>
        <p:spPr>
          <a:xfrm>
            <a:off x="1346315" y="3789042"/>
            <a:ext cx="6314341" cy="504056"/>
          </a:xfrm>
          <a:prstGeom prst="rect">
            <a:avLst/>
          </a:prstGeom>
        </p:spPr>
        <p:txBody>
          <a:bodyPr lIns="90834" tIns="45407" rIns="90834" bIns="45407"/>
          <a:lstStyle>
            <a:lvl1pPr marL="0" indent="0" algn="ctr">
              <a:buNone/>
              <a:defRPr lang="fr-FR" sz="2300" kern="1200" dirty="0" smtClean="0">
                <a:solidFill>
                  <a:schemeClr val="bg2">
                    <a:lumMod val="75000"/>
                  </a:schemeClr>
                </a:solidFill>
                <a:latin typeface="+mj-lt"/>
                <a:ea typeface="+mj-ea"/>
                <a:cs typeface="+mj-cs"/>
              </a:defRPr>
            </a:lvl1pPr>
            <a:lvl2pPr marL="454201" indent="0">
              <a:buNone/>
              <a:defRPr lang="fr-FR" sz="2300" kern="1200" dirty="0" smtClean="0">
                <a:solidFill>
                  <a:srgbClr val="B2AEA8"/>
                </a:solidFill>
                <a:latin typeface="+mj-lt"/>
                <a:ea typeface="+mj-ea"/>
                <a:cs typeface="+mj-cs"/>
              </a:defRPr>
            </a:lvl2pPr>
            <a:lvl3pPr marL="908403" indent="0">
              <a:buNone/>
              <a:defRPr lang="fr-FR" sz="2300" kern="1200" dirty="0" smtClean="0">
                <a:solidFill>
                  <a:srgbClr val="B2AEA8"/>
                </a:solidFill>
                <a:latin typeface="+mj-lt"/>
                <a:ea typeface="+mj-ea"/>
                <a:cs typeface="+mj-cs"/>
              </a:defRPr>
            </a:lvl3pPr>
            <a:lvl4pPr marL="1362607" indent="0">
              <a:buNone/>
              <a:defRPr lang="fr-FR" sz="2300" kern="1200" dirty="0" smtClean="0">
                <a:solidFill>
                  <a:srgbClr val="B2AEA8"/>
                </a:solidFill>
                <a:latin typeface="+mj-lt"/>
                <a:ea typeface="+mj-ea"/>
                <a:cs typeface="+mj-cs"/>
              </a:defRPr>
            </a:lvl4pPr>
            <a:lvl5pPr marL="1816807" indent="0">
              <a:buNone/>
              <a:defRPr lang="fr-FR" sz="23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44" name="Sous-titre 2"/>
          <p:cNvSpPr>
            <a:spLocks noGrp="1"/>
          </p:cNvSpPr>
          <p:nvPr>
            <p:ph type="subTitle" idx="1" hasCustomPrompt="1"/>
          </p:nvPr>
        </p:nvSpPr>
        <p:spPr>
          <a:xfrm>
            <a:off x="3307032" y="4509264"/>
            <a:ext cx="2392881" cy="381869"/>
          </a:xfrm>
          <a:prstGeom prst="rect">
            <a:avLst/>
          </a:prstGeom>
        </p:spPr>
        <p:txBody>
          <a:bodyPr lIns="90834" tIns="45407" rIns="90834" bIns="45407"/>
          <a:lstStyle>
            <a:lvl1pPr marL="0" indent="0" algn="ctr">
              <a:buNone/>
              <a:defRPr lang="fr-FR" sz="1500" kern="1200" dirty="0">
                <a:solidFill>
                  <a:schemeClr val="bg2">
                    <a:lumMod val="75000"/>
                  </a:schemeClr>
                </a:solidFill>
                <a:latin typeface="+mn-lt"/>
                <a:ea typeface="+mn-ea"/>
                <a:cs typeface="+mn-cs"/>
              </a:defRPr>
            </a:lvl1pPr>
            <a:lvl2pPr marL="454201" indent="0" algn="ctr">
              <a:buNone/>
              <a:defRPr>
                <a:solidFill>
                  <a:schemeClr val="tx1">
                    <a:tint val="75000"/>
                  </a:schemeClr>
                </a:solidFill>
              </a:defRPr>
            </a:lvl2pPr>
            <a:lvl3pPr marL="908403" indent="0" algn="ctr">
              <a:buNone/>
              <a:defRPr>
                <a:solidFill>
                  <a:schemeClr val="tx1">
                    <a:tint val="75000"/>
                  </a:schemeClr>
                </a:solidFill>
              </a:defRPr>
            </a:lvl3pPr>
            <a:lvl4pPr marL="1362607" indent="0" algn="ctr">
              <a:buNone/>
              <a:defRPr>
                <a:solidFill>
                  <a:schemeClr val="tx1">
                    <a:tint val="75000"/>
                  </a:schemeClr>
                </a:solidFill>
              </a:defRPr>
            </a:lvl4pPr>
            <a:lvl5pPr marL="1816807" indent="0" algn="ctr">
              <a:buNone/>
              <a:defRPr>
                <a:solidFill>
                  <a:schemeClr val="tx1">
                    <a:tint val="75000"/>
                  </a:schemeClr>
                </a:solidFill>
              </a:defRPr>
            </a:lvl5pPr>
            <a:lvl6pPr marL="2271012" indent="0" algn="ctr">
              <a:buNone/>
              <a:defRPr>
                <a:solidFill>
                  <a:schemeClr val="tx1">
                    <a:tint val="75000"/>
                  </a:schemeClr>
                </a:solidFill>
              </a:defRPr>
            </a:lvl6pPr>
            <a:lvl7pPr marL="2725209" indent="0" algn="ctr">
              <a:buNone/>
              <a:defRPr>
                <a:solidFill>
                  <a:schemeClr val="tx1">
                    <a:tint val="75000"/>
                  </a:schemeClr>
                </a:solidFill>
              </a:defRPr>
            </a:lvl7pPr>
            <a:lvl8pPr marL="3179410" indent="0" algn="ctr">
              <a:buNone/>
              <a:defRPr>
                <a:solidFill>
                  <a:schemeClr val="tx1">
                    <a:tint val="75000"/>
                  </a:schemeClr>
                </a:solidFill>
              </a:defRPr>
            </a:lvl8pPr>
            <a:lvl9pPr marL="3633615"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5" name="Groupe 44"/>
          <p:cNvGrpSpPr/>
          <p:nvPr userDrawn="1"/>
        </p:nvGrpSpPr>
        <p:grpSpPr>
          <a:xfrm>
            <a:off x="4286595" y="4858194"/>
            <a:ext cx="433758" cy="32790"/>
            <a:chOff x="4259569" y="3915971"/>
            <a:chExt cx="469905" cy="32790"/>
          </a:xfrm>
        </p:grpSpPr>
        <p:cxnSp>
          <p:nvCxnSpPr>
            <p:cNvPr id="47" name="Connecteur droit 46"/>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71948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pty - 1 title">
    <p:spTree>
      <p:nvGrpSpPr>
        <p:cNvPr id="1" name=""/>
        <p:cNvGrpSpPr/>
        <p:nvPr/>
      </p:nvGrpSpPr>
      <p:grpSpPr>
        <a:xfrm>
          <a:off x="0" y="0"/>
          <a:ext cx="0" cy="0"/>
          <a:chOff x="0" y="0"/>
          <a:chExt cx="0" cy="0"/>
        </a:xfrm>
      </p:grpSpPr>
      <p:sp>
        <p:nvSpPr>
          <p:cNvPr id="13" name="ZoneTexte 12"/>
          <p:cNvSpPr txBox="1"/>
          <p:nvPr userDrawn="1"/>
        </p:nvSpPr>
        <p:spPr bwMode="ltGray">
          <a:xfrm>
            <a:off x="274081" y="6572805"/>
            <a:ext cx="3101517" cy="248051"/>
          </a:xfrm>
          <a:prstGeom prst="rect">
            <a:avLst/>
          </a:prstGeom>
          <a:noFill/>
        </p:spPr>
        <p:txBody>
          <a:bodyPr wrap="square" lIns="0" tIns="42673" rIns="0" bIns="42673" rtlCol="0">
            <a:spAutoFit/>
          </a:bodyPr>
          <a:lstStyle/>
          <a:p>
            <a:r>
              <a:rPr lang="fr-FR" sz="1000" noProof="1">
                <a:solidFill>
                  <a:srgbClr val="B2AEA8">
                    <a:lumMod val="75000"/>
                  </a:srgbClr>
                </a:solidFill>
              </a:rPr>
              <a:t>CONFIDENTIAL  © Sia Partners    </a:t>
            </a:r>
          </a:p>
        </p:txBody>
      </p:sp>
      <p:sp>
        <p:nvSpPr>
          <p:cNvPr id="14" name="ZoneTexte 13"/>
          <p:cNvSpPr txBox="1"/>
          <p:nvPr userDrawn="1"/>
        </p:nvSpPr>
        <p:spPr bwMode="ltGray">
          <a:xfrm>
            <a:off x="274081" y="6572805"/>
            <a:ext cx="3101517" cy="248051"/>
          </a:xfrm>
          <a:prstGeom prst="rect">
            <a:avLst/>
          </a:prstGeom>
          <a:noFill/>
        </p:spPr>
        <p:txBody>
          <a:bodyPr wrap="square" lIns="0" tIns="42673" rIns="0" bIns="42673" rtlCol="0">
            <a:spAutoFit/>
          </a:bodyPr>
          <a:lstStyle/>
          <a:p>
            <a:r>
              <a:rPr lang="fr-FR" sz="1000" noProof="1">
                <a:solidFill>
                  <a:srgbClr val="B2AEA8">
                    <a:lumMod val="75000"/>
                  </a:srgbClr>
                </a:solidFill>
              </a:rPr>
              <a:t>CONFIDENTIAL  © Sia Partners    </a:t>
            </a:r>
          </a:p>
        </p:txBody>
      </p:sp>
      <p:sp>
        <p:nvSpPr>
          <p:cNvPr id="8" name="ZoneTexte 7"/>
          <p:cNvSpPr txBox="1"/>
          <p:nvPr userDrawn="1"/>
        </p:nvSpPr>
        <p:spPr bwMode="ltGray">
          <a:xfrm>
            <a:off x="5834942" y="6572805"/>
            <a:ext cx="3101517" cy="248051"/>
          </a:xfrm>
          <a:prstGeom prst="rect">
            <a:avLst/>
          </a:prstGeom>
          <a:noFill/>
        </p:spPr>
        <p:txBody>
          <a:bodyPr wrap="square" lIns="0" tIns="42673" rIns="0" bIns="42673" rtlCol="0">
            <a:spAutoFit/>
          </a:bodyPr>
          <a:lstStyle/>
          <a:p>
            <a:pPr algn="r"/>
            <a:fld id="{89689069-2801-4AA0-8F54-B147BB38CC7B}" type="slidenum">
              <a:rPr lang="fr-FR" sz="1000">
                <a:solidFill>
                  <a:srgbClr val="B2AEA8">
                    <a:lumMod val="50000"/>
                  </a:srgbClr>
                </a:solidFill>
              </a:rPr>
              <a:pPr algn="r"/>
              <a:t>‹Nr.›</a:t>
            </a:fld>
            <a:endParaRPr lang="fr-FR" sz="1000" dirty="0">
              <a:solidFill>
                <a:srgbClr val="B2AEA8">
                  <a:lumMod val="50000"/>
                </a:srgbClr>
              </a:solidFill>
            </a:endParaRPr>
          </a:p>
        </p:txBody>
      </p:sp>
      <p:cxnSp>
        <p:nvCxnSpPr>
          <p:cNvPr id="9" name="Connecteur droit 9"/>
          <p:cNvCxnSpPr/>
          <p:nvPr userDrawn="1"/>
        </p:nvCxnSpPr>
        <p:spPr>
          <a:xfrm>
            <a:off x="180258"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1" name="Titre 11"/>
          <p:cNvSpPr>
            <a:spLocks noGrp="1"/>
          </p:cNvSpPr>
          <p:nvPr>
            <p:ph type="title" hasCustomPrompt="1"/>
          </p:nvPr>
        </p:nvSpPr>
        <p:spPr>
          <a:xfrm>
            <a:off x="178509" y="340072"/>
            <a:ext cx="8780826" cy="357285"/>
          </a:xfrm>
          <a:prstGeom prst="rect">
            <a:avLst/>
          </a:prstGeom>
        </p:spPr>
        <p:txBody>
          <a:bodyPr lIns="0" tIns="45412" rIns="90848" bIns="45412">
            <a:noAutofit/>
          </a:bodyPr>
          <a:lstStyle>
            <a:lvl1pPr algn="l">
              <a:defRPr sz="1800" b="1">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Tree>
    <p:extLst>
      <p:ext uri="{BB962C8B-B14F-4D97-AF65-F5344CB8AC3E}">
        <p14:creationId xmlns:p14="http://schemas.microsoft.com/office/powerpoint/2010/main" val="2097790070"/>
      </p:ext>
    </p:extLst>
  </p:cSld>
  <p:clrMapOvr>
    <a:masterClrMapping/>
  </p:clrMapOvr>
  <p:hf hdr="0" ftr="0" dt="0"/>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First Page - 2 Titles - No Contact">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10" y="2681487"/>
            <a:ext cx="7174523" cy="747514"/>
          </a:xfrm>
          <a:prstGeom prst="rect">
            <a:avLst/>
          </a:prstGeom>
        </p:spPr>
        <p:txBody>
          <a:bodyPr lIns="90834" tIns="45407" rIns="90834" bIns="45407"/>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5" y="-363024"/>
            <a:ext cx="4095851" cy="2495909"/>
          </a:xfrm>
          <a:prstGeom prst="rect">
            <a:avLst/>
          </a:prstGeom>
        </p:spPr>
      </p:pic>
      <p:sp>
        <p:nvSpPr>
          <p:cNvPr id="14" name="Espace réservé pour une image  21"/>
          <p:cNvSpPr>
            <a:spLocks noGrp="1"/>
          </p:cNvSpPr>
          <p:nvPr>
            <p:ph type="pic" sz="quarter" idx="11" hasCustomPrompt="1"/>
          </p:nvPr>
        </p:nvSpPr>
        <p:spPr>
          <a:xfrm>
            <a:off x="6147945" y="476672"/>
            <a:ext cx="2279291" cy="648072"/>
          </a:xfrm>
          <a:prstGeom prst="rect">
            <a:avLst/>
          </a:prstGeom>
        </p:spPr>
        <p:txBody>
          <a:bodyPr lIns="90834" tIns="45407" rIns="90834" bIns="45407"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12" name="Image 11"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5" y="-363024"/>
            <a:ext cx="4095851" cy="2495909"/>
          </a:xfrm>
          <a:prstGeom prst="rect">
            <a:avLst/>
          </a:prstGeom>
        </p:spPr>
      </p:pic>
      <p:sp>
        <p:nvSpPr>
          <p:cNvPr id="13" name="Espace réservé du texte 19"/>
          <p:cNvSpPr>
            <a:spLocks noGrp="1"/>
          </p:cNvSpPr>
          <p:nvPr>
            <p:ph type="body" sz="quarter" idx="10" hasCustomPrompt="1"/>
          </p:nvPr>
        </p:nvSpPr>
        <p:spPr>
          <a:xfrm>
            <a:off x="1346315" y="3789042"/>
            <a:ext cx="6314341" cy="504056"/>
          </a:xfrm>
          <a:prstGeom prst="rect">
            <a:avLst/>
          </a:prstGeom>
        </p:spPr>
        <p:txBody>
          <a:bodyPr lIns="90834" tIns="45407" rIns="90834" bIns="45407"/>
          <a:lstStyle>
            <a:lvl1pPr marL="0" indent="0" algn="ctr">
              <a:buNone/>
              <a:defRPr lang="fr-FR" sz="2300" kern="1200" dirty="0" smtClean="0">
                <a:solidFill>
                  <a:schemeClr val="bg2">
                    <a:lumMod val="75000"/>
                  </a:schemeClr>
                </a:solidFill>
                <a:latin typeface="+mj-lt"/>
                <a:ea typeface="+mj-ea"/>
                <a:cs typeface="+mj-cs"/>
              </a:defRPr>
            </a:lvl1pPr>
            <a:lvl2pPr marL="454201" indent="0">
              <a:buNone/>
              <a:defRPr lang="fr-FR" sz="2300" kern="1200" dirty="0" smtClean="0">
                <a:solidFill>
                  <a:srgbClr val="B2AEA8"/>
                </a:solidFill>
                <a:latin typeface="+mj-lt"/>
                <a:ea typeface="+mj-ea"/>
                <a:cs typeface="+mj-cs"/>
              </a:defRPr>
            </a:lvl2pPr>
            <a:lvl3pPr marL="908403" indent="0">
              <a:buNone/>
              <a:defRPr lang="fr-FR" sz="2300" kern="1200" dirty="0" smtClean="0">
                <a:solidFill>
                  <a:srgbClr val="B2AEA8"/>
                </a:solidFill>
                <a:latin typeface="+mj-lt"/>
                <a:ea typeface="+mj-ea"/>
                <a:cs typeface="+mj-cs"/>
              </a:defRPr>
            </a:lvl3pPr>
            <a:lvl4pPr marL="1362607" indent="0">
              <a:buNone/>
              <a:defRPr lang="fr-FR" sz="2300" kern="1200" dirty="0" smtClean="0">
                <a:solidFill>
                  <a:srgbClr val="B2AEA8"/>
                </a:solidFill>
                <a:latin typeface="+mj-lt"/>
                <a:ea typeface="+mj-ea"/>
                <a:cs typeface="+mj-cs"/>
              </a:defRPr>
            </a:lvl4pPr>
            <a:lvl5pPr marL="1816807" indent="0">
              <a:buNone/>
              <a:defRPr lang="fr-FR" sz="23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21" name="Sous-titre 2"/>
          <p:cNvSpPr>
            <a:spLocks noGrp="1"/>
          </p:cNvSpPr>
          <p:nvPr>
            <p:ph type="subTitle" idx="1" hasCustomPrompt="1"/>
          </p:nvPr>
        </p:nvSpPr>
        <p:spPr>
          <a:xfrm>
            <a:off x="3307032" y="4509264"/>
            <a:ext cx="2392881" cy="381869"/>
          </a:xfrm>
          <a:prstGeom prst="rect">
            <a:avLst/>
          </a:prstGeom>
        </p:spPr>
        <p:txBody>
          <a:bodyPr lIns="90834" tIns="45407" rIns="90834" bIns="45407"/>
          <a:lstStyle>
            <a:lvl1pPr marL="0" indent="0" algn="ctr">
              <a:buNone/>
              <a:defRPr lang="fr-FR" sz="1500" kern="1200" dirty="0">
                <a:solidFill>
                  <a:schemeClr val="bg2">
                    <a:lumMod val="75000"/>
                  </a:schemeClr>
                </a:solidFill>
                <a:latin typeface="+mn-lt"/>
                <a:ea typeface="+mn-ea"/>
                <a:cs typeface="+mn-cs"/>
              </a:defRPr>
            </a:lvl1pPr>
            <a:lvl2pPr marL="454201" indent="0" algn="ctr">
              <a:buNone/>
              <a:defRPr>
                <a:solidFill>
                  <a:schemeClr val="tx1">
                    <a:tint val="75000"/>
                  </a:schemeClr>
                </a:solidFill>
              </a:defRPr>
            </a:lvl2pPr>
            <a:lvl3pPr marL="908403" indent="0" algn="ctr">
              <a:buNone/>
              <a:defRPr>
                <a:solidFill>
                  <a:schemeClr val="tx1">
                    <a:tint val="75000"/>
                  </a:schemeClr>
                </a:solidFill>
              </a:defRPr>
            </a:lvl3pPr>
            <a:lvl4pPr marL="1362607" indent="0" algn="ctr">
              <a:buNone/>
              <a:defRPr>
                <a:solidFill>
                  <a:schemeClr val="tx1">
                    <a:tint val="75000"/>
                  </a:schemeClr>
                </a:solidFill>
              </a:defRPr>
            </a:lvl4pPr>
            <a:lvl5pPr marL="1816807" indent="0" algn="ctr">
              <a:buNone/>
              <a:defRPr>
                <a:solidFill>
                  <a:schemeClr val="tx1">
                    <a:tint val="75000"/>
                  </a:schemeClr>
                </a:solidFill>
              </a:defRPr>
            </a:lvl5pPr>
            <a:lvl6pPr marL="2271012" indent="0" algn="ctr">
              <a:buNone/>
              <a:defRPr>
                <a:solidFill>
                  <a:schemeClr val="tx1">
                    <a:tint val="75000"/>
                  </a:schemeClr>
                </a:solidFill>
              </a:defRPr>
            </a:lvl6pPr>
            <a:lvl7pPr marL="2725209" indent="0" algn="ctr">
              <a:buNone/>
              <a:defRPr>
                <a:solidFill>
                  <a:schemeClr val="tx1">
                    <a:tint val="75000"/>
                  </a:schemeClr>
                </a:solidFill>
              </a:defRPr>
            </a:lvl7pPr>
            <a:lvl8pPr marL="3179410" indent="0" algn="ctr">
              <a:buNone/>
              <a:defRPr>
                <a:solidFill>
                  <a:schemeClr val="tx1">
                    <a:tint val="75000"/>
                  </a:schemeClr>
                </a:solidFill>
              </a:defRPr>
            </a:lvl8pPr>
            <a:lvl9pPr marL="3633615"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22" name="Groupe 21"/>
          <p:cNvGrpSpPr/>
          <p:nvPr userDrawn="1"/>
        </p:nvGrpSpPr>
        <p:grpSpPr>
          <a:xfrm>
            <a:off x="4286595" y="4858194"/>
            <a:ext cx="433758" cy="32790"/>
            <a:chOff x="4259569" y="3915971"/>
            <a:chExt cx="469905" cy="32790"/>
          </a:xfrm>
        </p:grpSpPr>
        <p:cxnSp>
          <p:nvCxnSpPr>
            <p:cNvPr id="23" name="Connecteur droit 22"/>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7364568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Summary">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182085" y="1916832"/>
            <a:ext cx="6912768" cy="3528392"/>
          </a:xfrm>
          <a:prstGeom prst="rect">
            <a:avLst/>
          </a:prstGeom>
        </p:spPr>
        <p:txBody>
          <a:bodyPr lIns="90834" tIns="45407" rIns="90834" bIns="45407"/>
          <a:lstStyle>
            <a:lvl1pPr marL="340660" indent="-340660">
              <a:buFont typeface="+mj-lt"/>
              <a:buAutoNum type="arabicPeriod"/>
              <a:defRPr lang="fr-FR" sz="1600" kern="1200" dirty="0" smtClean="0">
                <a:solidFill>
                  <a:schemeClr val="tx2">
                    <a:lumMod val="95000"/>
                    <a:lumOff val="5000"/>
                  </a:schemeClr>
                </a:solidFill>
                <a:latin typeface="Calibri" pitchFamily="34" charset="0"/>
                <a:ea typeface="+mn-ea"/>
                <a:cs typeface="Arial" pitchFamily="34" charset="0"/>
              </a:defRPr>
            </a:lvl1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p:txBody>
      </p:sp>
      <p:cxnSp>
        <p:nvCxnSpPr>
          <p:cNvPr id="7" name="Connecteur droit 6"/>
          <p:cNvCxnSpPr/>
          <p:nvPr/>
        </p:nvCxnSpPr>
        <p:spPr>
          <a:xfrm>
            <a:off x="180312"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78778" y="958971"/>
            <a:ext cx="1777512" cy="378557"/>
          </a:xfrm>
          <a:prstGeom prst="rect">
            <a:avLst/>
          </a:prstGeom>
          <a:noFill/>
        </p:spPr>
        <p:txBody>
          <a:bodyPr lIns="0" tIns="42668" rIns="85341" bIns="42668">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906784" eaLnBrk="1" hangingPunct="1">
              <a:defRPr/>
            </a:pPr>
            <a:r>
              <a:rPr lang="fr-FR" b="1" dirty="0" err="1">
                <a:solidFill>
                  <a:srgbClr val="660033"/>
                </a:solidFill>
                <a:latin typeface="Calibri" pitchFamily="34" charset="0"/>
                <a:cs typeface="Arial" pitchFamily="34" charset="0"/>
              </a:rPr>
              <a:t>Summary</a:t>
            </a:r>
            <a:endParaRPr lang="fr-FR" b="1" dirty="0">
              <a:solidFill>
                <a:srgbClr val="660033"/>
              </a:solidFill>
              <a:latin typeface="Calibri" pitchFamily="34" charset="0"/>
              <a:cs typeface="Arial" pitchFamily="34" charset="0"/>
            </a:endParaRPr>
          </a:p>
        </p:txBody>
      </p:sp>
      <p:sp>
        <p:nvSpPr>
          <p:cNvPr id="9" name="ZoneTexte 8"/>
          <p:cNvSpPr txBox="1"/>
          <p:nvPr/>
        </p:nvSpPr>
        <p:spPr bwMode="ltGray">
          <a:xfrm>
            <a:off x="274137" y="6572913"/>
            <a:ext cx="3101517" cy="240025"/>
          </a:xfrm>
          <a:prstGeom prst="rect">
            <a:avLst/>
          </a:prstGeom>
          <a:noFill/>
        </p:spPr>
        <p:txBody>
          <a:bodyPr wrap="square" lIns="0" tIns="42652" rIns="0" bIns="42652" rtlCol="0">
            <a:spAutoFit/>
          </a:bodyPr>
          <a:lstStyle/>
          <a:p>
            <a:r>
              <a:rPr lang="fr-FR" sz="1000" noProof="1">
                <a:solidFill>
                  <a:srgbClr val="B2AEA8">
                    <a:lumMod val="75000"/>
                  </a:srgbClr>
                </a:solidFill>
              </a:rPr>
              <a:t>CONFIDENTIAL  © Sia Partners    </a:t>
            </a:r>
          </a:p>
        </p:txBody>
      </p:sp>
      <p:sp>
        <p:nvSpPr>
          <p:cNvPr id="11" name="ZoneTexte 10"/>
          <p:cNvSpPr txBox="1"/>
          <p:nvPr userDrawn="1"/>
        </p:nvSpPr>
        <p:spPr>
          <a:xfrm>
            <a:off x="178778" y="958971"/>
            <a:ext cx="1777512" cy="378557"/>
          </a:xfrm>
          <a:prstGeom prst="rect">
            <a:avLst/>
          </a:prstGeom>
          <a:noFill/>
        </p:spPr>
        <p:txBody>
          <a:bodyPr lIns="0" tIns="42668" rIns="85341" bIns="42668">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906784" eaLnBrk="1" hangingPunct="1">
              <a:defRPr/>
            </a:pPr>
            <a:r>
              <a:rPr lang="fr-FR" b="1" dirty="0" err="1">
                <a:solidFill>
                  <a:srgbClr val="660033"/>
                </a:solidFill>
                <a:latin typeface="Calibri" pitchFamily="34" charset="0"/>
                <a:cs typeface="Arial" pitchFamily="34" charset="0"/>
              </a:rPr>
              <a:t>Summary</a:t>
            </a:r>
            <a:endParaRPr lang="fr-FR" b="1" dirty="0">
              <a:solidFill>
                <a:srgbClr val="660033"/>
              </a:solidFill>
              <a:latin typeface="Calibri" pitchFamily="34" charset="0"/>
              <a:cs typeface="Arial" pitchFamily="34" charset="0"/>
            </a:endParaRPr>
          </a:p>
        </p:txBody>
      </p:sp>
      <p:sp>
        <p:nvSpPr>
          <p:cNvPr id="12" name="ZoneTexte 11"/>
          <p:cNvSpPr txBox="1"/>
          <p:nvPr userDrawn="1"/>
        </p:nvSpPr>
        <p:spPr bwMode="ltGray">
          <a:xfrm>
            <a:off x="274137" y="6572913"/>
            <a:ext cx="3101517" cy="240025"/>
          </a:xfrm>
          <a:prstGeom prst="rect">
            <a:avLst/>
          </a:prstGeom>
          <a:noFill/>
        </p:spPr>
        <p:txBody>
          <a:bodyPr wrap="square" lIns="0" tIns="42652" rIns="0" bIns="42652" rtlCol="0">
            <a:spAutoFit/>
          </a:bodyPr>
          <a:lstStyle/>
          <a:p>
            <a:r>
              <a:rPr lang="fr-FR" sz="1000" noProof="1">
                <a:solidFill>
                  <a:srgbClr val="B2AEA8">
                    <a:lumMod val="75000"/>
                  </a:srgbClr>
                </a:solidFill>
              </a:rPr>
              <a:t>CONFIDENTIAL  © Sia Partners    </a:t>
            </a:r>
          </a:p>
        </p:txBody>
      </p:sp>
      <p:sp>
        <p:nvSpPr>
          <p:cNvPr id="13" name="ZoneTexte 12"/>
          <p:cNvSpPr txBox="1"/>
          <p:nvPr userDrawn="1"/>
        </p:nvSpPr>
        <p:spPr bwMode="ltGray">
          <a:xfrm>
            <a:off x="5834998" y="6572913"/>
            <a:ext cx="3101517" cy="240025"/>
          </a:xfrm>
          <a:prstGeom prst="rect">
            <a:avLst/>
          </a:prstGeom>
          <a:noFill/>
        </p:spPr>
        <p:txBody>
          <a:bodyPr wrap="square" lIns="0" tIns="42652" rIns="0" bIns="42652" rtlCol="0">
            <a:spAutoFit/>
          </a:bodyPr>
          <a:lstStyle/>
          <a:p>
            <a:pPr algn="r"/>
            <a:fld id="{89689069-2801-4AA0-8F54-B147BB38CC7B}" type="slidenum">
              <a:rPr lang="fr-FR" sz="1000">
                <a:solidFill>
                  <a:srgbClr val="B2AEA8">
                    <a:lumMod val="50000"/>
                  </a:srgbClr>
                </a:solidFill>
              </a:rPr>
              <a:pPr algn="r"/>
              <a:t>‹Nr.›</a:t>
            </a:fld>
            <a:endParaRPr lang="fr-FR" sz="1000" dirty="0">
              <a:solidFill>
                <a:srgbClr val="B2AEA8">
                  <a:lumMod val="50000"/>
                </a:srgbClr>
              </a:solidFill>
            </a:endParaRPr>
          </a:p>
        </p:txBody>
      </p:sp>
    </p:spTree>
    <p:extLst>
      <p:ext uri="{BB962C8B-B14F-4D97-AF65-F5344CB8AC3E}">
        <p14:creationId xmlns:p14="http://schemas.microsoft.com/office/powerpoint/2010/main" val="3938639730"/>
      </p:ext>
    </p:extLst>
  </p:cSld>
  <p:clrMapOvr>
    <a:masterClrMapping/>
  </p:clrMapOvr>
  <p:hf hdr="0" ftr="0" dt="0"/>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182085" y="1916832"/>
            <a:ext cx="6912768" cy="3528392"/>
          </a:xfrm>
          <a:prstGeom prst="rect">
            <a:avLst/>
          </a:prstGeom>
        </p:spPr>
        <p:txBody>
          <a:bodyPr lIns="90834" tIns="45407" rIns="90834" bIns="45407"/>
          <a:lstStyle>
            <a:lvl1pPr marL="340660" indent="-340660">
              <a:buFont typeface="+mj-lt"/>
              <a:buAutoNum type="arabicPeriod"/>
              <a:defRPr lang="fr-FR" sz="1600" kern="1200" dirty="0" smtClean="0">
                <a:solidFill>
                  <a:schemeClr val="tx2">
                    <a:lumMod val="95000"/>
                    <a:lumOff val="5000"/>
                  </a:schemeClr>
                </a:solidFill>
                <a:latin typeface="Calibri" pitchFamily="34" charset="0"/>
                <a:ea typeface="+mn-ea"/>
                <a:cs typeface="Arial" pitchFamily="34" charset="0"/>
              </a:defRPr>
            </a:lvl1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p:txBody>
      </p:sp>
      <p:cxnSp>
        <p:nvCxnSpPr>
          <p:cNvPr id="7" name="Connecteur droit 6"/>
          <p:cNvCxnSpPr/>
          <p:nvPr/>
        </p:nvCxnSpPr>
        <p:spPr>
          <a:xfrm>
            <a:off x="180312"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78778" y="958971"/>
            <a:ext cx="1777512" cy="378557"/>
          </a:xfrm>
          <a:prstGeom prst="rect">
            <a:avLst/>
          </a:prstGeom>
          <a:noFill/>
        </p:spPr>
        <p:txBody>
          <a:bodyPr lIns="0" tIns="42668" rIns="85341" bIns="42668">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906784" eaLnBrk="1" hangingPunct="1">
              <a:defRPr/>
            </a:pPr>
            <a:r>
              <a:rPr lang="fr-FR" b="1" dirty="0">
                <a:solidFill>
                  <a:srgbClr val="660033"/>
                </a:solidFill>
                <a:latin typeface="Calibri" pitchFamily="34" charset="0"/>
                <a:cs typeface="Arial" pitchFamily="34" charset="0"/>
              </a:rPr>
              <a:t>Sommaire</a:t>
            </a:r>
          </a:p>
        </p:txBody>
      </p:sp>
      <p:sp>
        <p:nvSpPr>
          <p:cNvPr id="14" name="ZoneTexte 13"/>
          <p:cNvSpPr txBox="1"/>
          <p:nvPr userDrawn="1"/>
        </p:nvSpPr>
        <p:spPr bwMode="ltGray">
          <a:xfrm>
            <a:off x="274137" y="6572913"/>
            <a:ext cx="3101517" cy="240025"/>
          </a:xfrm>
          <a:prstGeom prst="rect">
            <a:avLst/>
          </a:prstGeom>
          <a:noFill/>
        </p:spPr>
        <p:txBody>
          <a:bodyPr wrap="square" lIns="0" tIns="42652" rIns="0" bIns="42652" rtlCol="0">
            <a:spAutoFit/>
          </a:bodyPr>
          <a:lstStyle/>
          <a:p>
            <a:r>
              <a:rPr lang="fr-FR" sz="1000" noProof="1">
                <a:solidFill>
                  <a:srgbClr val="B2AEA8">
                    <a:lumMod val="75000"/>
                  </a:srgbClr>
                </a:solidFill>
              </a:rPr>
              <a:t>CONFIDENTIAL  © Sia Partners    </a:t>
            </a:r>
          </a:p>
        </p:txBody>
      </p:sp>
      <p:sp>
        <p:nvSpPr>
          <p:cNvPr id="15" name="ZoneTexte 14"/>
          <p:cNvSpPr txBox="1"/>
          <p:nvPr userDrawn="1"/>
        </p:nvSpPr>
        <p:spPr bwMode="ltGray">
          <a:xfrm>
            <a:off x="274137" y="6572913"/>
            <a:ext cx="3101517" cy="240025"/>
          </a:xfrm>
          <a:prstGeom prst="rect">
            <a:avLst/>
          </a:prstGeom>
          <a:noFill/>
        </p:spPr>
        <p:txBody>
          <a:bodyPr wrap="square" lIns="0" tIns="42652" rIns="0" bIns="42652" rtlCol="0">
            <a:spAutoFit/>
          </a:bodyPr>
          <a:lstStyle/>
          <a:p>
            <a:r>
              <a:rPr lang="fr-FR" sz="1000" noProof="1">
                <a:solidFill>
                  <a:srgbClr val="B2AEA8">
                    <a:lumMod val="75000"/>
                  </a:srgbClr>
                </a:solidFill>
              </a:rPr>
              <a:t>CONFIDENTIAL  © Sia Partners    </a:t>
            </a:r>
          </a:p>
        </p:txBody>
      </p:sp>
      <p:sp>
        <p:nvSpPr>
          <p:cNvPr id="9" name="ZoneTexte 8"/>
          <p:cNvSpPr txBox="1"/>
          <p:nvPr userDrawn="1"/>
        </p:nvSpPr>
        <p:spPr bwMode="ltGray">
          <a:xfrm>
            <a:off x="5834998" y="6572913"/>
            <a:ext cx="3101517" cy="240025"/>
          </a:xfrm>
          <a:prstGeom prst="rect">
            <a:avLst/>
          </a:prstGeom>
          <a:noFill/>
        </p:spPr>
        <p:txBody>
          <a:bodyPr wrap="square" lIns="0" tIns="42652" rIns="0" bIns="42652" rtlCol="0">
            <a:spAutoFit/>
          </a:bodyPr>
          <a:lstStyle/>
          <a:p>
            <a:pPr algn="r"/>
            <a:fld id="{89689069-2801-4AA0-8F54-B147BB38CC7B}" type="slidenum">
              <a:rPr lang="fr-FR" sz="1000">
                <a:solidFill>
                  <a:srgbClr val="B2AEA8">
                    <a:lumMod val="50000"/>
                  </a:srgbClr>
                </a:solidFill>
              </a:rPr>
              <a:pPr algn="r"/>
              <a:t>‹Nr.›</a:t>
            </a:fld>
            <a:endParaRPr lang="fr-FR" sz="1000" dirty="0">
              <a:solidFill>
                <a:srgbClr val="B2AEA8">
                  <a:lumMod val="50000"/>
                </a:srgbClr>
              </a:solidFill>
            </a:endParaRPr>
          </a:p>
        </p:txBody>
      </p:sp>
    </p:spTree>
    <p:extLst>
      <p:ext uri="{BB962C8B-B14F-4D97-AF65-F5344CB8AC3E}">
        <p14:creationId xmlns:p14="http://schemas.microsoft.com/office/powerpoint/2010/main" val="273324952"/>
      </p:ext>
    </p:extLst>
  </p:cSld>
  <p:clrMapOvr>
    <a:masterClrMapping/>
  </p:clrMapOvr>
  <p:hf hdr="0" ftr="0" dt="0"/>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9" name="ZoneTexte 8"/>
          <p:cNvSpPr txBox="1"/>
          <p:nvPr/>
        </p:nvSpPr>
        <p:spPr>
          <a:xfrm>
            <a:off x="791413" y="3397296"/>
            <a:ext cx="611065" cy="358775"/>
          </a:xfrm>
          <a:prstGeom prst="rect">
            <a:avLst/>
          </a:prstGeom>
          <a:noFill/>
        </p:spPr>
        <p:txBody>
          <a:bodyPr wrap="none" lIns="0" tIns="42668" rIns="0" bIns="42668"/>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lgn="dist" defTabSz="906784" eaLnBrk="1" hangingPunct="1">
              <a:defRPr/>
            </a:pPr>
            <a:r>
              <a:rPr lang="fr-FR" dirty="0">
                <a:solidFill>
                  <a:srgbClr val="BFBFBF"/>
                </a:solidFill>
                <a:latin typeface="Calibri" pitchFamily="34" charset="0"/>
              </a:rPr>
              <a:t>section</a:t>
            </a:r>
          </a:p>
        </p:txBody>
      </p:sp>
      <p:sp>
        <p:nvSpPr>
          <p:cNvPr id="10" name="Espace réservé du contenu 16"/>
          <p:cNvSpPr>
            <a:spLocks noGrp="1"/>
          </p:cNvSpPr>
          <p:nvPr>
            <p:ph sz="quarter" idx="13" hasCustomPrompt="1"/>
          </p:nvPr>
        </p:nvSpPr>
        <p:spPr>
          <a:xfrm>
            <a:off x="1472274" y="2857502"/>
            <a:ext cx="7487139" cy="642942"/>
          </a:xfrm>
          <a:prstGeom prst="rect">
            <a:avLst/>
          </a:prstGeom>
          <a:noFill/>
        </p:spPr>
        <p:txBody>
          <a:bodyPr lIns="90805" tIns="45390" rIns="90805" bIns="45390" anchor="ctr">
            <a:normAutofit/>
          </a:bodyPr>
          <a:lstStyle>
            <a:lvl1pPr marL="0" indent="0">
              <a:buFontTx/>
              <a:buNone/>
              <a:defRPr sz="3000" baseline="0">
                <a:solidFill>
                  <a:schemeClr val="tx2"/>
                </a:solidFill>
                <a:latin typeface="Calibri"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dirty="0"/>
              <a:t>Click </a:t>
            </a:r>
            <a:r>
              <a:rPr lang="fr-FR" dirty="0" err="1"/>
              <a:t>here</a:t>
            </a:r>
            <a:r>
              <a:rPr lang="fr-FR" dirty="0"/>
              <a:t> to </a:t>
            </a:r>
            <a:r>
              <a:rPr lang="fr-FR" dirty="0" err="1"/>
              <a:t>add</a:t>
            </a:r>
            <a:r>
              <a:rPr lang="fr-FR" dirty="0"/>
              <a:t> a section </a:t>
            </a:r>
            <a:r>
              <a:rPr lang="fr-FR" dirty="0" err="1"/>
              <a:t>title</a:t>
            </a:r>
            <a:endParaRPr lang="fr-FR" dirty="0"/>
          </a:p>
        </p:txBody>
      </p:sp>
      <p:sp>
        <p:nvSpPr>
          <p:cNvPr id="8" name="Rectangle 7"/>
          <p:cNvSpPr/>
          <p:nvPr userDrawn="1"/>
        </p:nvSpPr>
        <p:spPr bwMode="black">
          <a:xfrm>
            <a:off x="811849" y="2781087"/>
            <a:ext cx="593481" cy="644525"/>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83416" tIns="41702" rIns="83416" bIns="41702" anchor="ctr"/>
          <a:lstStyle/>
          <a:p>
            <a:pPr algn="ctr" defTabSz="906784">
              <a:defRPr/>
            </a:pPr>
            <a:endParaRPr lang="fr-FR" dirty="0">
              <a:solidFill>
                <a:srgbClr val="FFFFFF"/>
              </a:solidFill>
              <a:ea typeface="ＭＳ Ｐゴシック" pitchFamily="34" charset="-128"/>
            </a:endParaRPr>
          </a:p>
        </p:txBody>
      </p:sp>
      <p:sp>
        <p:nvSpPr>
          <p:cNvPr id="15" name="ZoneTexte 14"/>
          <p:cNvSpPr txBox="1"/>
          <p:nvPr userDrawn="1"/>
        </p:nvSpPr>
        <p:spPr>
          <a:xfrm>
            <a:off x="791413" y="3397296"/>
            <a:ext cx="611065" cy="358775"/>
          </a:xfrm>
          <a:prstGeom prst="rect">
            <a:avLst/>
          </a:prstGeom>
          <a:noFill/>
        </p:spPr>
        <p:txBody>
          <a:bodyPr wrap="none" lIns="0" tIns="42668" rIns="0" bIns="42668"/>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lgn="dist" defTabSz="906784" eaLnBrk="1" hangingPunct="1">
              <a:defRPr/>
            </a:pPr>
            <a:r>
              <a:rPr lang="fr-FR" dirty="0">
                <a:solidFill>
                  <a:srgbClr val="BFBFBF"/>
                </a:solidFill>
                <a:latin typeface="Calibri" pitchFamily="34" charset="0"/>
              </a:rPr>
              <a:t>section</a:t>
            </a:r>
          </a:p>
        </p:txBody>
      </p:sp>
      <p:sp>
        <p:nvSpPr>
          <p:cNvPr id="3" name="Espace réservé du texte 2"/>
          <p:cNvSpPr>
            <a:spLocks noGrp="1"/>
          </p:cNvSpPr>
          <p:nvPr>
            <p:ph type="body" sz="quarter" idx="15" hasCustomPrompt="1"/>
          </p:nvPr>
        </p:nvSpPr>
        <p:spPr>
          <a:xfrm>
            <a:off x="910532" y="2599200"/>
            <a:ext cx="594947" cy="647700"/>
          </a:xfrm>
          <a:prstGeom prst="rect">
            <a:avLst/>
          </a:prstGeom>
        </p:spPr>
        <p:txBody>
          <a:bodyPr lIns="90834" tIns="45407" rIns="90834" bIns="45407"/>
          <a:lstStyle>
            <a:lvl1pPr marL="0" indent="0" algn="r">
              <a:buNone/>
              <a:defRPr lang="fr-FR" sz="3800" b="1" kern="1200" dirty="0">
                <a:solidFill>
                  <a:schemeClr val="bg1"/>
                </a:solidFill>
                <a:latin typeface="+mn-lt"/>
                <a:ea typeface="+mn-ea"/>
                <a:cs typeface="Arial" pitchFamily="34" charset="0"/>
              </a:defRPr>
            </a:lvl1pPr>
          </a:lstStyle>
          <a:p>
            <a:pPr lvl="0"/>
            <a:r>
              <a:rPr lang="fr-FR" dirty="0"/>
              <a:t>N</a:t>
            </a:r>
          </a:p>
        </p:txBody>
      </p:sp>
      <p:sp>
        <p:nvSpPr>
          <p:cNvPr id="14" name="ZoneTexte 13"/>
          <p:cNvSpPr txBox="1"/>
          <p:nvPr userDrawn="1"/>
        </p:nvSpPr>
        <p:spPr bwMode="ltGray">
          <a:xfrm>
            <a:off x="274137" y="6572913"/>
            <a:ext cx="3101517" cy="240025"/>
          </a:xfrm>
          <a:prstGeom prst="rect">
            <a:avLst/>
          </a:prstGeom>
          <a:noFill/>
        </p:spPr>
        <p:txBody>
          <a:bodyPr wrap="square" lIns="0" tIns="42652" rIns="0" bIns="42652" rtlCol="0">
            <a:spAutoFit/>
          </a:bodyPr>
          <a:lstStyle/>
          <a:p>
            <a:r>
              <a:rPr lang="fr-FR" sz="1000" noProof="1">
                <a:solidFill>
                  <a:srgbClr val="B2AEA8">
                    <a:lumMod val="75000"/>
                  </a:srgbClr>
                </a:solidFill>
              </a:rPr>
              <a:t>CONFIDENTIAL  © Sia Partners    </a:t>
            </a:r>
          </a:p>
        </p:txBody>
      </p:sp>
      <p:sp>
        <p:nvSpPr>
          <p:cNvPr id="17" name="ZoneTexte 16"/>
          <p:cNvSpPr txBox="1"/>
          <p:nvPr userDrawn="1"/>
        </p:nvSpPr>
        <p:spPr bwMode="ltGray">
          <a:xfrm>
            <a:off x="274137" y="6572913"/>
            <a:ext cx="3101517" cy="240025"/>
          </a:xfrm>
          <a:prstGeom prst="rect">
            <a:avLst/>
          </a:prstGeom>
          <a:noFill/>
        </p:spPr>
        <p:txBody>
          <a:bodyPr wrap="square" lIns="0" tIns="42652" rIns="0" bIns="42652" rtlCol="0">
            <a:spAutoFit/>
          </a:bodyPr>
          <a:lstStyle/>
          <a:p>
            <a:r>
              <a:rPr lang="fr-FR" sz="1000" noProof="1">
                <a:solidFill>
                  <a:srgbClr val="B2AEA8">
                    <a:lumMod val="75000"/>
                  </a:srgbClr>
                </a:solidFill>
              </a:rPr>
              <a:t>CONFIDENTIAL  © Sia Partners    </a:t>
            </a:r>
          </a:p>
        </p:txBody>
      </p:sp>
      <p:sp>
        <p:nvSpPr>
          <p:cNvPr id="12" name="ZoneTexte 11"/>
          <p:cNvSpPr txBox="1"/>
          <p:nvPr userDrawn="1"/>
        </p:nvSpPr>
        <p:spPr bwMode="ltGray">
          <a:xfrm>
            <a:off x="5834998" y="6572913"/>
            <a:ext cx="3101517" cy="240025"/>
          </a:xfrm>
          <a:prstGeom prst="rect">
            <a:avLst/>
          </a:prstGeom>
          <a:noFill/>
        </p:spPr>
        <p:txBody>
          <a:bodyPr wrap="square" lIns="0" tIns="42652" rIns="0" bIns="42652" rtlCol="0">
            <a:spAutoFit/>
          </a:bodyPr>
          <a:lstStyle/>
          <a:p>
            <a:pPr algn="r"/>
            <a:fld id="{89689069-2801-4AA0-8F54-B147BB38CC7B}" type="slidenum">
              <a:rPr lang="fr-FR" sz="1000">
                <a:solidFill>
                  <a:srgbClr val="B2AEA8">
                    <a:lumMod val="50000"/>
                  </a:srgbClr>
                </a:solidFill>
              </a:rPr>
              <a:pPr algn="r"/>
              <a:t>‹Nr.›</a:t>
            </a:fld>
            <a:endParaRPr lang="fr-FR" sz="1000" dirty="0">
              <a:solidFill>
                <a:srgbClr val="B2AEA8">
                  <a:lumMod val="50000"/>
                </a:srgbClr>
              </a:solidFill>
            </a:endParaRPr>
          </a:p>
        </p:txBody>
      </p:sp>
    </p:spTree>
    <p:extLst>
      <p:ext uri="{BB962C8B-B14F-4D97-AF65-F5344CB8AC3E}">
        <p14:creationId xmlns:p14="http://schemas.microsoft.com/office/powerpoint/2010/main" val="3941422129"/>
      </p:ext>
    </p:extLst>
  </p:cSld>
  <p:clrMapOvr>
    <a:masterClrMapping/>
  </p:clrMapOvr>
  <p:hf hdr="0" ftr="0" dt="0"/>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Content - 1 title">
    <p:spTree>
      <p:nvGrpSpPr>
        <p:cNvPr id="1" name=""/>
        <p:cNvGrpSpPr/>
        <p:nvPr/>
      </p:nvGrpSpPr>
      <p:grpSpPr>
        <a:xfrm>
          <a:off x="0" y="0"/>
          <a:ext cx="0" cy="0"/>
          <a:chOff x="0" y="0"/>
          <a:chExt cx="0" cy="0"/>
        </a:xfrm>
      </p:grpSpPr>
      <p:cxnSp>
        <p:nvCxnSpPr>
          <p:cNvPr id="6" name="Connecteur droit 9"/>
          <p:cNvCxnSpPr/>
          <p:nvPr/>
        </p:nvCxnSpPr>
        <p:spPr>
          <a:xfrm>
            <a:off x="180244" y="952500"/>
            <a:ext cx="8776188"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Titre 11"/>
          <p:cNvSpPr>
            <a:spLocks noGrp="1"/>
          </p:cNvSpPr>
          <p:nvPr>
            <p:ph type="title" hasCustomPrompt="1"/>
          </p:nvPr>
        </p:nvSpPr>
        <p:spPr>
          <a:xfrm>
            <a:off x="178510" y="340084"/>
            <a:ext cx="8780826" cy="357285"/>
          </a:xfrm>
          <a:prstGeom prst="rect">
            <a:avLst/>
          </a:prstGeom>
        </p:spPr>
        <p:txBody>
          <a:bodyPr lIns="0" tIns="45390" rIns="90805" bIns="45390">
            <a:noAutofit/>
          </a:bodyPr>
          <a:lstStyle>
            <a:lvl1pPr algn="l">
              <a:defRPr sz="1800" b="1">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
        <p:nvSpPr>
          <p:cNvPr id="18" name="Espace réservé du texte 17"/>
          <p:cNvSpPr>
            <a:spLocks noGrp="1"/>
          </p:cNvSpPr>
          <p:nvPr>
            <p:ph type="body" sz="quarter" idx="14" hasCustomPrompt="1"/>
          </p:nvPr>
        </p:nvSpPr>
        <p:spPr>
          <a:xfrm>
            <a:off x="180244" y="1125560"/>
            <a:ext cx="8776188" cy="5447233"/>
          </a:xfrm>
          <a:prstGeom prst="rect">
            <a:avLst/>
          </a:prstGeom>
        </p:spPr>
        <p:txBody>
          <a:bodyPr lIns="90834" tIns="45407" rIns="90834" bIns="45407"/>
          <a:lstStyle>
            <a:lvl1pPr marL="0" indent="0">
              <a:buNone/>
              <a:defRPr sz="1600">
                <a:solidFill>
                  <a:schemeClr val="tx2"/>
                </a:solidFill>
              </a:defRPr>
            </a:lvl1pPr>
            <a:lvl2pPr marL="260218" indent="-260218">
              <a:buSzPct val="85000"/>
              <a:buFont typeface="Arial" panose="020B0604020202020204" pitchFamily="34" charset="0"/>
              <a:buChar char="•"/>
              <a:defRPr sz="1600" baseline="0">
                <a:solidFill>
                  <a:schemeClr val="tx2"/>
                </a:solidFill>
              </a:defRPr>
            </a:lvl2pPr>
            <a:lvl3pPr marL="891054" indent="-271257">
              <a:buSzPct val="85000"/>
              <a:buFont typeface="Calibri" panose="020F0502020204030204" pitchFamily="34" charset="0"/>
              <a:buChar char="–"/>
              <a:defRPr sz="1400" baseline="0">
                <a:solidFill>
                  <a:schemeClr val="tx2"/>
                </a:solidFill>
              </a:defRPr>
            </a:lvl3pPr>
            <a:lvl4pPr marL="1517161" indent="-263373">
              <a:buSzPct val="85000"/>
              <a:defRPr sz="1200">
                <a:solidFill>
                  <a:schemeClr val="tx2"/>
                </a:solidFill>
              </a:defRPr>
            </a:lvl4pPr>
            <a:lvl5pPr marL="2043911" indent="-227101">
              <a:buSzPct val="85000"/>
              <a:buFont typeface="Calibri" panose="020F0502020204030204" pitchFamily="34" charset="0"/>
              <a:buChar char="–"/>
              <a:defRPr sz="1200" baseline="0">
                <a:solidFill>
                  <a:schemeClr val="tx2"/>
                </a:solidFill>
              </a:defRPr>
            </a:lvl5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13" name="ZoneTexte 12"/>
          <p:cNvSpPr txBox="1"/>
          <p:nvPr userDrawn="1"/>
        </p:nvSpPr>
        <p:spPr bwMode="ltGray">
          <a:xfrm>
            <a:off x="274137" y="6572913"/>
            <a:ext cx="3101517" cy="240025"/>
          </a:xfrm>
          <a:prstGeom prst="rect">
            <a:avLst/>
          </a:prstGeom>
          <a:noFill/>
        </p:spPr>
        <p:txBody>
          <a:bodyPr wrap="square" lIns="0" tIns="42652" rIns="0" bIns="42652" rtlCol="0">
            <a:spAutoFit/>
          </a:bodyPr>
          <a:lstStyle/>
          <a:p>
            <a:r>
              <a:rPr lang="fr-FR" sz="1000" noProof="1">
                <a:solidFill>
                  <a:srgbClr val="B2AEA8">
                    <a:lumMod val="75000"/>
                  </a:srgbClr>
                </a:solidFill>
              </a:rPr>
              <a:t>CONFIDENTIAL  © Sia Partners    </a:t>
            </a:r>
          </a:p>
        </p:txBody>
      </p:sp>
      <p:sp>
        <p:nvSpPr>
          <p:cNvPr id="14" name="ZoneTexte 13"/>
          <p:cNvSpPr txBox="1"/>
          <p:nvPr userDrawn="1"/>
        </p:nvSpPr>
        <p:spPr bwMode="ltGray">
          <a:xfrm>
            <a:off x="274137" y="6572913"/>
            <a:ext cx="3101517" cy="240025"/>
          </a:xfrm>
          <a:prstGeom prst="rect">
            <a:avLst/>
          </a:prstGeom>
          <a:noFill/>
        </p:spPr>
        <p:txBody>
          <a:bodyPr wrap="square" lIns="0" tIns="42652" rIns="0" bIns="42652" rtlCol="0">
            <a:spAutoFit/>
          </a:bodyPr>
          <a:lstStyle/>
          <a:p>
            <a:r>
              <a:rPr lang="fr-FR" sz="1000" noProof="1">
                <a:solidFill>
                  <a:srgbClr val="B2AEA8">
                    <a:lumMod val="75000"/>
                  </a:srgbClr>
                </a:solidFill>
              </a:rPr>
              <a:t>CONFIDENTIAL  © Sia Partners    </a:t>
            </a:r>
          </a:p>
        </p:txBody>
      </p:sp>
      <p:sp>
        <p:nvSpPr>
          <p:cNvPr id="11" name="ZoneTexte 10"/>
          <p:cNvSpPr txBox="1"/>
          <p:nvPr userDrawn="1"/>
        </p:nvSpPr>
        <p:spPr bwMode="ltGray">
          <a:xfrm>
            <a:off x="5834998" y="6572913"/>
            <a:ext cx="3101517" cy="240025"/>
          </a:xfrm>
          <a:prstGeom prst="rect">
            <a:avLst/>
          </a:prstGeom>
          <a:noFill/>
        </p:spPr>
        <p:txBody>
          <a:bodyPr wrap="square" lIns="0" tIns="42652" rIns="0" bIns="42652" rtlCol="0">
            <a:spAutoFit/>
          </a:bodyPr>
          <a:lstStyle/>
          <a:p>
            <a:pPr algn="r"/>
            <a:fld id="{89689069-2801-4AA0-8F54-B147BB38CC7B}" type="slidenum">
              <a:rPr lang="fr-FR" sz="1000">
                <a:solidFill>
                  <a:srgbClr val="B2AEA8">
                    <a:lumMod val="50000"/>
                  </a:srgbClr>
                </a:solidFill>
              </a:rPr>
              <a:pPr algn="r"/>
              <a:t>‹Nr.›</a:t>
            </a:fld>
            <a:endParaRPr lang="fr-FR" sz="1000" dirty="0">
              <a:solidFill>
                <a:srgbClr val="B2AEA8">
                  <a:lumMod val="50000"/>
                </a:srgbClr>
              </a:solidFill>
            </a:endParaRPr>
          </a:p>
        </p:txBody>
      </p:sp>
    </p:spTree>
    <p:extLst>
      <p:ext uri="{BB962C8B-B14F-4D97-AF65-F5344CB8AC3E}">
        <p14:creationId xmlns:p14="http://schemas.microsoft.com/office/powerpoint/2010/main" val="2760300066"/>
      </p:ext>
    </p:extLst>
  </p:cSld>
  <p:clrMapOvr>
    <a:masterClrMapping/>
  </p:clrMapOvr>
  <p:hf hdr="0" ftr="0" dt="0"/>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Content - 2 titles">
    <p:spTree>
      <p:nvGrpSpPr>
        <p:cNvPr id="1" name=""/>
        <p:cNvGrpSpPr/>
        <p:nvPr/>
      </p:nvGrpSpPr>
      <p:grpSpPr>
        <a:xfrm>
          <a:off x="0" y="0"/>
          <a:ext cx="0" cy="0"/>
          <a:chOff x="0" y="0"/>
          <a:chExt cx="0" cy="0"/>
        </a:xfrm>
      </p:grpSpPr>
      <p:sp>
        <p:nvSpPr>
          <p:cNvPr id="15" name="Espace réservé du contenu 19"/>
          <p:cNvSpPr>
            <a:spLocks noGrp="1"/>
          </p:cNvSpPr>
          <p:nvPr>
            <p:ph sz="quarter" idx="13" hasCustomPrompt="1"/>
          </p:nvPr>
        </p:nvSpPr>
        <p:spPr>
          <a:xfrm>
            <a:off x="178510" y="599761"/>
            <a:ext cx="8781450" cy="333131"/>
          </a:xfrm>
          <a:prstGeom prst="rect">
            <a:avLst/>
          </a:prstGeom>
        </p:spPr>
        <p:txBody>
          <a:bodyPr lIns="0" tIns="45390" rIns="90805" bIns="45390">
            <a:noAutofit/>
          </a:bodyPr>
          <a:lstStyle>
            <a:lvl1pPr marL="0" indent="0">
              <a:buNone/>
              <a:defRPr kumimoji="0" lang="fr-FR" sz="1600" b="0" i="0" u="none" strike="noStrike" kern="1200" cap="none" spc="0" normalizeH="0" baseline="0" noProof="0" dirty="0" smtClean="0">
                <a:ln>
                  <a:noFill/>
                </a:ln>
                <a:solidFill>
                  <a:schemeClr val="tx2"/>
                </a:solidFill>
                <a:effectLst/>
                <a:uLnTx/>
                <a:uFillTx/>
                <a:latin typeface="Calibri" pitchFamily="34" charset="0"/>
                <a:ea typeface="+mj-ea"/>
                <a:cs typeface="Arial" pitchFamily="34" charset="0"/>
              </a:defRPr>
            </a:lvl1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16" name="Titre 11"/>
          <p:cNvSpPr>
            <a:spLocks noGrp="1"/>
          </p:cNvSpPr>
          <p:nvPr>
            <p:ph type="title" hasCustomPrompt="1"/>
          </p:nvPr>
        </p:nvSpPr>
        <p:spPr>
          <a:xfrm>
            <a:off x="178510" y="340086"/>
            <a:ext cx="8780826" cy="290659"/>
          </a:xfrm>
          <a:prstGeom prst="rect">
            <a:avLst/>
          </a:prstGeom>
        </p:spPr>
        <p:txBody>
          <a:bodyPr lIns="0" tIns="45390" rIns="90805" bIns="45390">
            <a:noAutofit/>
          </a:bodyPr>
          <a:lstStyle>
            <a:lvl1pPr algn="l">
              <a:defRPr sz="1800" b="1" baseline="0">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cxnSp>
        <p:nvCxnSpPr>
          <p:cNvPr id="17" name="Connecteur droit 9"/>
          <p:cNvCxnSpPr/>
          <p:nvPr/>
        </p:nvCxnSpPr>
        <p:spPr>
          <a:xfrm>
            <a:off x="180244" y="952500"/>
            <a:ext cx="8776188"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21" name="Espace réservé du texte 17"/>
          <p:cNvSpPr>
            <a:spLocks noGrp="1"/>
          </p:cNvSpPr>
          <p:nvPr>
            <p:ph type="body" sz="quarter" idx="14" hasCustomPrompt="1"/>
          </p:nvPr>
        </p:nvSpPr>
        <p:spPr>
          <a:xfrm>
            <a:off x="180244" y="1125560"/>
            <a:ext cx="8776188" cy="5447233"/>
          </a:xfrm>
          <a:prstGeom prst="rect">
            <a:avLst/>
          </a:prstGeom>
        </p:spPr>
        <p:txBody>
          <a:bodyPr lIns="90834" tIns="45407" rIns="90834" bIns="45407"/>
          <a:lstStyle>
            <a:lvl1pPr marL="0" indent="0">
              <a:buNone/>
              <a:defRPr sz="1600">
                <a:solidFill>
                  <a:schemeClr val="tx2"/>
                </a:solidFill>
              </a:defRPr>
            </a:lvl1pPr>
            <a:lvl2pPr marL="260218" indent="-260218">
              <a:buSzPct val="85000"/>
              <a:buFont typeface="Arial" panose="020B0604020202020204" pitchFamily="34" charset="0"/>
              <a:buChar char="•"/>
              <a:defRPr sz="1600" baseline="0">
                <a:solidFill>
                  <a:schemeClr val="tx2"/>
                </a:solidFill>
              </a:defRPr>
            </a:lvl2pPr>
            <a:lvl3pPr marL="891054" indent="-271257">
              <a:buSzPct val="85000"/>
              <a:buFont typeface="Calibri" panose="020F0502020204030204" pitchFamily="34" charset="0"/>
              <a:buChar char="–"/>
              <a:defRPr sz="1400" baseline="0">
                <a:solidFill>
                  <a:schemeClr val="tx2"/>
                </a:solidFill>
              </a:defRPr>
            </a:lvl3pPr>
            <a:lvl4pPr marL="1517161" indent="-263373">
              <a:buSzPct val="85000"/>
              <a:defRPr sz="1200">
                <a:solidFill>
                  <a:schemeClr val="tx2"/>
                </a:solidFill>
              </a:defRPr>
            </a:lvl4pPr>
            <a:lvl5pPr marL="2043911" indent="-227101">
              <a:buSzPct val="85000"/>
              <a:buFont typeface="Calibri" panose="020F0502020204030204" pitchFamily="34" charset="0"/>
              <a:buChar char="–"/>
              <a:defRPr sz="1200" baseline="0">
                <a:solidFill>
                  <a:schemeClr val="tx2"/>
                </a:solidFill>
              </a:defRPr>
            </a:lvl5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11" name="ZoneTexte 10"/>
          <p:cNvSpPr txBox="1"/>
          <p:nvPr userDrawn="1"/>
        </p:nvSpPr>
        <p:spPr bwMode="ltGray">
          <a:xfrm>
            <a:off x="274137" y="6572913"/>
            <a:ext cx="3101517" cy="240025"/>
          </a:xfrm>
          <a:prstGeom prst="rect">
            <a:avLst/>
          </a:prstGeom>
          <a:noFill/>
        </p:spPr>
        <p:txBody>
          <a:bodyPr wrap="square" lIns="0" tIns="42652" rIns="0" bIns="42652" rtlCol="0">
            <a:spAutoFit/>
          </a:bodyPr>
          <a:lstStyle/>
          <a:p>
            <a:r>
              <a:rPr lang="fr-FR" sz="1000" noProof="1">
                <a:solidFill>
                  <a:srgbClr val="B2AEA8">
                    <a:lumMod val="75000"/>
                  </a:srgbClr>
                </a:solidFill>
              </a:rPr>
              <a:t>CONFIDENTIAL  © Sia Partners    </a:t>
            </a:r>
          </a:p>
        </p:txBody>
      </p:sp>
      <p:sp>
        <p:nvSpPr>
          <p:cNvPr id="12" name="ZoneTexte 11"/>
          <p:cNvSpPr txBox="1"/>
          <p:nvPr userDrawn="1"/>
        </p:nvSpPr>
        <p:spPr bwMode="ltGray">
          <a:xfrm>
            <a:off x="274137" y="6572913"/>
            <a:ext cx="3101517" cy="240025"/>
          </a:xfrm>
          <a:prstGeom prst="rect">
            <a:avLst/>
          </a:prstGeom>
          <a:noFill/>
        </p:spPr>
        <p:txBody>
          <a:bodyPr wrap="square" lIns="0" tIns="42652" rIns="0" bIns="42652" rtlCol="0">
            <a:spAutoFit/>
          </a:bodyPr>
          <a:lstStyle/>
          <a:p>
            <a:r>
              <a:rPr lang="fr-FR" sz="1000" noProof="1">
                <a:solidFill>
                  <a:srgbClr val="B2AEA8">
                    <a:lumMod val="75000"/>
                  </a:srgbClr>
                </a:solidFill>
              </a:rPr>
              <a:t>CONFIDENTIAL  © Sia Partners    </a:t>
            </a:r>
          </a:p>
        </p:txBody>
      </p:sp>
      <p:sp>
        <p:nvSpPr>
          <p:cNvPr id="13" name="ZoneTexte 12"/>
          <p:cNvSpPr txBox="1"/>
          <p:nvPr userDrawn="1"/>
        </p:nvSpPr>
        <p:spPr bwMode="ltGray">
          <a:xfrm>
            <a:off x="5834998" y="6572913"/>
            <a:ext cx="3101517" cy="240025"/>
          </a:xfrm>
          <a:prstGeom prst="rect">
            <a:avLst/>
          </a:prstGeom>
          <a:noFill/>
        </p:spPr>
        <p:txBody>
          <a:bodyPr wrap="square" lIns="0" tIns="42652" rIns="0" bIns="42652" rtlCol="0">
            <a:spAutoFit/>
          </a:bodyPr>
          <a:lstStyle/>
          <a:p>
            <a:pPr algn="r"/>
            <a:fld id="{89689069-2801-4AA0-8F54-B147BB38CC7B}" type="slidenum">
              <a:rPr lang="fr-FR" sz="1000">
                <a:solidFill>
                  <a:srgbClr val="B2AEA8">
                    <a:lumMod val="50000"/>
                  </a:srgbClr>
                </a:solidFill>
              </a:rPr>
              <a:pPr algn="r"/>
              <a:t>‹Nr.›</a:t>
            </a:fld>
            <a:endParaRPr lang="fr-FR" sz="1000" dirty="0">
              <a:solidFill>
                <a:srgbClr val="B2AEA8">
                  <a:lumMod val="50000"/>
                </a:srgbClr>
              </a:solidFill>
            </a:endParaRPr>
          </a:p>
        </p:txBody>
      </p:sp>
    </p:spTree>
    <p:extLst>
      <p:ext uri="{BB962C8B-B14F-4D97-AF65-F5344CB8AC3E}">
        <p14:creationId xmlns:p14="http://schemas.microsoft.com/office/powerpoint/2010/main" val="1753735645"/>
      </p:ext>
    </p:extLst>
  </p:cSld>
  <p:clrMapOvr>
    <a:masterClrMapping/>
  </p:clrMapOvr>
  <p:hf hdr="0" ftr="0" dt="0"/>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6" name="ZoneTexte 5"/>
          <p:cNvSpPr txBox="1"/>
          <p:nvPr userDrawn="1"/>
        </p:nvSpPr>
        <p:spPr bwMode="ltGray">
          <a:xfrm>
            <a:off x="274137" y="6572913"/>
            <a:ext cx="3101517" cy="240025"/>
          </a:xfrm>
          <a:prstGeom prst="rect">
            <a:avLst/>
          </a:prstGeom>
          <a:noFill/>
        </p:spPr>
        <p:txBody>
          <a:bodyPr wrap="square" lIns="0" tIns="42652" rIns="0" bIns="42652" rtlCol="0">
            <a:spAutoFit/>
          </a:bodyPr>
          <a:lstStyle/>
          <a:p>
            <a:r>
              <a:rPr lang="fr-FR" sz="1000" noProof="1">
                <a:solidFill>
                  <a:srgbClr val="B2AEA8">
                    <a:lumMod val="75000"/>
                  </a:srgbClr>
                </a:solidFill>
              </a:rPr>
              <a:t>CONFIDENTIAL  © Sia Partners    </a:t>
            </a:r>
          </a:p>
        </p:txBody>
      </p:sp>
      <p:sp>
        <p:nvSpPr>
          <p:cNvPr id="7" name="ZoneTexte 6"/>
          <p:cNvSpPr txBox="1"/>
          <p:nvPr userDrawn="1"/>
        </p:nvSpPr>
        <p:spPr bwMode="ltGray">
          <a:xfrm>
            <a:off x="274137" y="6572913"/>
            <a:ext cx="3101517" cy="240025"/>
          </a:xfrm>
          <a:prstGeom prst="rect">
            <a:avLst/>
          </a:prstGeom>
          <a:noFill/>
        </p:spPr>
        <p:txBody>
          <a:bodyPr wrap="square" lIns="0" tIns="42652" rIns="0" bIns="42652" rtlCol="0">
            <a:spAutoFit/>
          </a:bodyPr>
          <a:lstStyle/>
          <a:p>
            <a:r>
              <a:rPr lang="fr-FR" sz="1000" noProof="1">
                <a:solidFill>
                  <a:srgbClr val="B2AEA8">
                    <a:lumMod val="75000"/>
                  </a:srgbClr>
                </a:solidFill>
              </a:rPr>
              <a:t>CONFIDENTIAL  © Sia Partners    </a:t>
            </a:r>
          </a:p>
        </p:txBody>
      </p:sp>
      <p:sp>
        <p:nvSpPr>
          <p:cNvPr id="8" name="ZoneTexte 7"/>
          <p:cNvSpPr txBox="1"/>
          <p:nvPr userDrawn="1"/>
        </p:nvSpPr>
        <p:spPr bwMode="ltGray">
          <a:xfrm>
            <a:off x="5834998" y="6572913"/>
            <a:ext cx="3101517" cy="240025"/>
          </a:xfrm>
          <a:prstGeom prst="rect">
            <a:avLst/>
          </a:prstGeom>
          <a:noFill/>
        </p:spPr>
        <p:txBody>
          <a:bodyPr wrap="square" lIns="0" tIns="42652" rIns="0" bIns="42652" rtlCol="0">
            <a:spAutoFit/>
          </a:bodyPr>
          <a:lstStyle/>
          <a:p>
            <a:pPr algn="r"/>
            <a:fld id="{89689069-2801-4AA0-8F54-B147BB38CC7B}" type="slidenum">
              <a:rPr lang="fr-FR" sz="1000">
                <a:solidFill>
                  <a:srgbClr val="B2AEA8">
                    <a:lumMod val="50000"/>
                  </a:srgbClr>
                </a:solidFill>
              </a:rPr>
              <a:pPr algn="r"/>
              <a:t>‹Nr.›</a:t>
            </a:fld>
            <a:endParaRPr lang="fr-FR" sz="1000" dirty="0">
              <a:solidFill>
                <a:srgbClr val="B2AEA8">
                  <a:lumMod val="50000"/>
                </a:srgbClr>
              </a:solidFill>
            </a:endParaRPr>
          </a:p>
        </p:txBody>
      </p:sp>
    </p:spTree>
    <p:extLst>
      <p:ext uri="{BB962C8B-B14F-4D97-AF65-F5344CB8AC3E}">
        <p14:creationId xmlns:p14="http://schemas.microsoft.com/office/powerpoint/2010/main" val="771131999"/>
      </p:ext>
    </p:extLst>
  </p:cSld>
  <p:clrMapOvr>
    <a:masterClrMapping/>
  </p:clrMapOvr>
  <p:hf hdr="0" ftr="0" dt="0"/>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Empty - 1 title">
    <p:spTree>
      <p:nvGrpSpPr>
        <p:cNvPr id="1" name=""/>
        <p:cNvGrpSpPr/>
        <p:nvPr/>
      </p:nvGrpSpPr>
      <p:grpSpPr>
        <a:xfrm>
          <a:off x="0" y="0"/>
          <a:ext cx="0" cy="0"/>
          <a:chOff x="0" y="0"/>
          <a:chExt cx="0" cy="0"/>
        </a:xfrm>
      </p:grpSpPr>
      <p:sp>
        <p:nvSpPr>
          <p:cNvPr id="13" name="ZoneTexte 12"/>
          <p:cNvSpPr txBox="1"/>
          <p:nvPr userDrawn="1"/>
        </p:nvSpPr>
        <p:spPr bwMode="ltGray">
          <a:xfrm>
            <a:off x="274137" y="6572913"/>
            <a:ext cx="3101517" cy="240025"/>
          </a:xfrm>
          <a:prstGeom prst="rect">
            <a:avLst/>
          </a:prstGeom>
          <a:noFill/>
        </p:spPr>
        <p:txBody>
          <a:bodyPr wrap="square" lIns="0" tIns="42652" rIns="0" bIns="42652" rtlCol="0">
            <a:spAutoFit/>
          </a:bodyPr>
          <a:lstStyle/>
          <a:p>
            <a:r>
              <a:rPr lang="fr-FR" sz="1000" noProof="1">
                <a:solidFill>
                  <a:srgbClr val="B2AEA8">
                    <a:lumMod val="75000"/>
                  </a:srgbClr>
                </a:solidFill>
              </a:rPr>
              <a:t>CONFIDENTIAL  © Sia Partners    </a:t>
            </a:r>
          </a:p>
        </p:txBody>
      </p:sp>
      <p:sp>
        <p:nvSpPr>
          <p:cNvPr id="14" name="ZoneTexte 13"/>
          <p:cNvSpPr txBox="1"/>
          <p:nvPr userDrawn="1"/>
        </p:nvSpPr>
        <p:spPr bwMode="ltGray">
          <a:xfrm>
            <a:off x="274137" y="6572913"/>
            <a:ext cx="3101517" cy="240025"/>
          </a:xfrm>
          <a:prstGeom prst="rect">
            <a:avLst/>
          </a:prstGeom>
          <a:noFill/>
        </p:spPr>
        <p:txBody>
          <a:bodyPr wrap="square" lIns="0" tIns="42652" rIns="0" bIns="42652" rtlCol="0">
            <a:spAutoFit/>
          </a:bodyPr>
          <a:lstStyle/>
          <a:p>
            <a:r>
              <a:rPr lang="fr-FR" sz="1000" noProof="1">
                <a:solidFill>
                  <a:srgbClr val="B2AEA8">
                    <a:lumMod val="75000"/>
                  </a:srgbClr>
                </a:solidFill>
              </a:rPr>
              <a:t>CONFIDENTIAL  © Sia Partners    </a:t>
            </a:r>
          </a:p>
        </p:txBody>
      </p:sp>
      <p:sp>
        <p:nvSpPr>
          <p:cNvPr id="8" name="ZoneTexte 7"/>
          <p:cNvSpPr txBox="1"/>
          <p:nvPr userDrawn="1"/>
        </p:nvSpPr>
        <p:spPr bwMode="ltGray">
          <a:xfrm>
            <a:off x="5834998" y="6572913"/>
            <a:ext cx="3101517" cy="240025"/>
          </a:xfrm>
          <a:prstGeom prst="rect">
            <a:avLst/>
          </a:prstGeom>
          <a:noFill/>
        </p:spPr>
        <p:txBody>
          <a:bodyPr wrap="square" lIns="0" tIns="42652" rIns="0" bIns="42652" rtlCol="0">
            <a:spAutoFit/>
          </a:bodyPr>
          <a:lstStyle/>
          <a:p>
            <a:pPr algn="r"/>
            <a:fld id="{89689069-2801-4AA0-8F54-B147BB38CC7B}" type="slidenum">
              <a:rPr lang="fr-FR" sz="1000">
                <a:solidFill>
                  <a:srgbClr val="B2AEA8">
                    <a:lumMod val="50000"/>
                  </a:srgbClr>
                </a:solidFill>
              </a:rPr>
              <a:pPr algn="r"/>
              <a:t>‹Nr.›</a:t>
            </a:fld>
            <a:endParaRPr lang="fr-FR" sz="1000" dirty="0">
              <a:solidFill>
                <a:srgbClr val="B2AEA8">
                  <a:lumMod val="50000"/>
                </a:srgbClr>
              </a:solidFill>
            </a:endParaRPr>
          </a:p>
        </p:txBody>
      </p:sp>
      <p:cxnSp>
        <p:nvCxnSpPr>
          <p:cNvPr id="9" name="Connecteur droit 9"/>
          <p:cNvCxnSpPr/>
          <p:nvPr userDrawn="1"/>
        </p:nvCxnSpPr>
        <p:spPr>
          <a:xfrm>
            <a:off x="180312"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1" name="Titre 11"/>
          <p:cNvSpPr>
            <a:spLocks noGrp="1"/>
          </p:cNvSpPr>
          <p:nvPr>
            <p:ph type="title" hasCustomPrompt="1"/>
          </p:nvPr>
        </p:nvSpPr>
        <p:spPr>
          <a:xfrm>
            <a:off x="178510" y="340084"/>
            <a:ext cx="8780826" cy="357285"/>
          </a:xfrm>
          <a:prstGeom prst="rect">
            <a:avLst/>
          </a:prstGeom>
        </p:spPr>
        <p:txBody>
          <a:bodyPr lIns="0" tIns="45390" rIns="90805" bIns="45390">
            <a:noAutofit/>
          </a:bodyPr>
          <a:lstStyle>
            <a:lvl1pPr algn="l">
              <a:defRPr sz="1800" b="1">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Tree>
    <p:extLst>
      <p:ext uri="{BB962C8B-B14F-4D97-AF65-F5344CB8AC3E}">
        <p14:creationId xmlns:p14="http://schemas.microsoft.com/office/powerpoint/2010/main" val="2757166561"/>
      </p:ext>
    </p:extLst>
  </p:cSld>
  <p:clrMapOvr>
    <a:masterClrMapping/>
  </p:clrMapOvr>
  <p:hf hdr="0" ftr="0" dt="0"/>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Empty - 2 titles">
    <p:spTree>
      <p:nvGrpSpPr>
        <p:cNvPr id="1" name=""/>
        <p:cNvGrpSpPr/>
        <p:nvPr/>
      </p:nvGrpSpPr>
      <p:grpSpPr>
        <a:xfrm>
          <a:off x="0" y="0"/>
          <a:ext cx="0" cy="0"/>
          <a:chOff x="0" y="0"/>
          <a:chExt cx="0" cy="0"/>
        </a:xfrm>
      </p:grpSpPr>
      <p:sp>
        <p:nvSpPr>
          <p:cNvPr id="11" name="ZoneTexte 10"/>
          <p:cNvSpPr txBox="1"/>
          <p:nvPr userDrawn="1"/>
        </p:nvSpPr>
        <p:spPr bwMode="ltGray">
          <a:xfrm>
            <a:off x="274137" y="6572913"/>
            <a:ext cx="3101517" cy="240025"/>
          </a:xfrm>
          <a:prstGeom prst="rect">
            <a:avLst/>
          </a:prstGeom>
          <a:noFill/>
        </p:spPr>
        <p:txBody>
          <a:bodyPr wrap="square" lIns="0" tIns="42652" rIns="0" bIns="42652" rtlCol="0">
            <a:spAutoFit/>
          </a:bodyPr>
          <a:lstStyle/>
          <a:p>
            <a:r>
              <a:rPr lang="fr-FR" sz="1000" noProof="1">
                <a:solidFill>
                  <a:srgbClr val="B2AEA8">
                    <a:lumMod val="75000"/>
                  </a:srgbClr>
                </a:solidFill>
              </a:rPr>
              <a:t>CONFIDENTIAL  © Sia Partners    </a:t>
            </a:r>
          </a:p>
        </p:txBody>
      </p:sp>
      <p:sp>
        <p:nvSpPr>
          <p:cNvPr id="12" name="ZoneTexte 11"/>
          <p:cNvSpPr txBox="1"/>
          <p:nvPr userDrawn="1"/>
        </p:nvSpPr>
        <p:spPr bwMode="ltGray">
          <a:xfrm>
            <a:off x="274137" y="6572913"/>
            <a:ext cx="3101517" cy="240025"/>
          </a:xfrm>
          <a:prstGeom prst="rect">
            <a:avLst/>
          </a:prstGeom>
          <a:noFill/>
        </p:spPr>
        <p:txBody>
          <a:bodyPr wrap="square" lIns="0" tIns="42652" rIns="0" bIns="42652" rtlCol="0">
            <a:spAutoFit/>
          </a:bodyPr>
          <a:lstStyle/>
          <a:p>
            <a:r>
              <a:rPr lang="fr-FR" sz="1000" noProof="1">
                <a:solidFill>
                  <a:srgbClr val="B2AEA8">
                    <a:lumMod val="75000"/>
                  </a:srgbClr>
                </a:solidFill>
              </a:rPr>
              <a:t>CONFIDENTIAL  © Sia Partners    </a:t>
            </a:r>
          </a:p>
        </p:txBody>
      </p:sp>
      <p:sp>
        <p:nvSpPr>
          <p:cNvPr id="9" name="ZoneTexte 8"/>
          <p:cNvSpPr txBox="1"/>
          <p:nvPr userDrawn="1"/>
        </p:nvSpPr>
        <p:spPr bwMode="ltGray">
          <a:xfrm>
            <a:off x="5834998" y="6572913"/>
            <a:ext cx="3101517" cy="240025"/>
          </a:xfrm>
          <a:prstGeom prst="rect">
            <a:avLst/>
          </a:prstGeom>
          <a:noFill/>
        </p:spPr>
        <p:txBody>
          <a:bodyPr wrap="square" lIns="0" tIns="42652" rIns="0" bIns="42652" rtlCol="0">
            <a:spAutoFit/>
          </a:bodyPr>
          <a:lstStyle/>
          <a:p>
            <a:pPr algn="r"/>
            <a:fld id="{89689069-2801-4AA0-8F54-B147BB38CC7B}" type="slidenum">
              <a:rPr lang="fr-FR" sz="1000">
                <a:solidFill>
                  <a:srgbClr val="B2AEA8">
                    <a:lumMod val="50000"/>
                  </a:srgbClr>
                </a:solidFill>
              </a:rPr>
              <a:pPr algn="r"/>
              <a:t>‹Nr.›</a:t>
            </a:fld>
            <a:endParaRPr lang="fr-FR" sz="1000" dirty="0">
              <a:solidFill>
                <a:srgbClr val="B2AEA8">
                  <a:lumMod val="50000"/>
                </a:srgbClr>
              </a:solidFill>
            </a:endParaRPr>
          </a:p>
        </p:txBody>
      </p:sp>
      <p:sp>
        <p:nvSpPr>
          <p:cNvPr id="10" name="Espace réservé du contenu 19"/>
          <p:cNvSpPr>
            <a:spLocks noGrp="1"/>
          </p:cNvSpPr>
          <p:nvPr>
            <p:ph sz="quarter" idx="13" hasCustomPrompt="1"/>
          </p:nvPr>
        </p:nvSpPr>
        <p:spPr>
          <a:xfrm>
            <a:off x="178510" y="599761"/>
            <a:ext cx="8781450" cy="333131"/>
          </a:xfrm>
          <a:prstGeom prst="rect">
            <a:avLst/>
          </a:prstGeom>
        </p:spPr>
        <p:txBody>
          <a:bodyPr lIns="0" tIns="45390" rIns="90805" bIns="45390">
            <a:noAutofit/>
          </a:bodyPr>
          <a:lstStyle>
            <a:lvl1pPr marL="0" indent="0">
              <a:buNone/>
              <a:defRPr kumimoji="0" lang="fr-FR" sz="1600" b="0" i="0" u="none" strike="noStrike" kern="1200" cap="none" spc="0" normalizeH="0" baseline="0" noProof="0" dirty="0" smtClean="0">
                <a:ln>
                  <a:noFill/>
                </a:ln>
                <a:solidFill>
                  <a:schemeClr val="tx2"/>
                </a:solidFill>
                <a:effectLst/>
                <a:uLnTx/>
                <a:uFillTx/>
                <a:latin typeface="Calibri" pitchFamily="34" charset="0"/>
                <a:ea typeface="+mj-ea"/>
                <a:cs typeface="Arial" pitchFamily="34" charset="0"/>
              </a:defRPr>
            </a:lvl1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13" name="Titre 11"/>
          <p:cNvSpPr>
            <a:spLocks noGrp="1"/>
          </p:cNvSpPr>
          <p:nvPr>
            <p:ph type="title" hasCustomPrompt="1"/>
          </p:nvPr>
        </p:nvSpPr>
        <p:spPr>
          <a:xfrm>
            <a:off x="178510" y="340086"/>
            <a:ext cx="8780826" cy="290659"/>
          </a:xfrm>
          <a:prstGeom prst="rect">
            <a:avLst/>
          </a:prstGeom>
        </p:spPr>
        <p:txBody>
          <a:bodyPr lIns="0" tIns="45390" rIns="90805" bIns="45390">
            <a:noAutofit/>
          </a:bodyPr>
          <a:lstStyle>
            <a:lvl1pPr algn="l">
              <a:defRPr sz="1800" b="1" baseline="0">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cxnSp>
        <p:nvCxnSpPr>
          <p:cNvPr id="14" name="Connecteur droit 9"/>
          <p:cNvCxnSpPr/>
          <p:nvPr userDrawn="1"/>
        </p:nvCxnSpPr>
        <p:spPr>
          <a:xfrm>
            <a:off x="180244" y="952500"/>
            <a:ext cx="8779090"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648233"/>
      </p:ext>
    </p:extLst>
  </p:cSld>
  <p:clrMapOvr>
    <a:masterClrMapping/>
  </p:clrMapOvr>
  <p:hf hdr="0" ftr="0" dt="0"/>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End Page">
    <p:spTree>
      <p:nvGrpSpPr>
        <p:cNvPr id="1" name=""/>
        <p:cNvGrpSpPr/>
        <p:nvPr/>
      </p:nvGrpSpPr>
      <p:grpSpPr>
        <a:xfrm>
          <a:off x="0" y="0"/>
          <a:ext cx="0" cy="0"/>
          <a:chOff x="0" y="0"/>
          <a:chExt cx="0" cy="0"/>
        </a:xfrm>
      </p:grpSpPr>
      <p:sp>
        <p:nvSpPr>
          <p:cNvPr id="38" name="ZoneTexte 37"/>
          <p:cNvSpPr txBox="1"/>
          <p:nvPr userDrawn="1"/>
        </p:nvSpPr>
        <p:spPr>
          <a:xfrm>
            <a:off x="3483163" y="4424625"/>
            <a:ext cx="1296000" cy="845753"/>
          </a:xfrm>
          <a:prstGeom prst="rect">
            <a:avLst/>
          </a:prstGeom>
          <a:noFill/>
        </p:spPr>
        <p:txBody>
          <a:bodyPr wrap="square" lIns="90834" tIns="45407" rIns="90834" bIns="45407" rtlCol="0">
            <a:spAutoFit/>
          </a:bodyPr>
          <a:lstStyle/>
          <a:p>
            <a:r>
              <a:rPr lang="nl-NL" sz="1100" b="1" dirty="0">
                <a:solidFill>
                  <a:srgbClr val="690F3C"/>
                </a:solidFill>
              </a:rPr>
              <a:t>Netherlands</a:t>
            </a:r>
          </a:p>
          <a:p>
            <a:r>
              <a:rPr lang="nl-NL" sz="900" dirty="0">
                <a:solidFill>
                  <a:srgbClr val="690F3C"/>
                </a:solidFill>
              </a:rPr>
              <a:t>Amsterdam</a:t>
            </a:r>
          </a:p>
          <a:p>
            <a:r>
              <a:rPr lang="nl-NL" sz="900" dirty="0">
                <a:solidFill>
                  <a:srgbClr val="B2AEA8">
                    <a:lumMod val="75000"/>
                  </a:srgbClr>
                </a:solidFill>
              </a:rPr>
              <a:t>Barbara </a:t>
            </a:r>
            <a:r>
              <a:rPr lang="nl-NL" sz="900" dirty="0" err="1">
                <a:solidFill>
                  <a:srgbClr val="B2AEA8">
                    <a:lumMod val="75000"/>
                  </a:srgbClr>
                </a:solidFill>
              </a:rPr>
              <a:t>Strozzilaan</a:t>
            </a:r>
            <a:r>
              <a:rPr lang="nl-NL" sz="900" dirty="0">
                <a:solidFill>
                  <a:srgbClr val="B2AEA8">
                    <a:lumMod val="75000"/>
                  </a:srgbClr>
                </a:solidFill>
              </a:rPr>
              <a:t> 101</a:t>
            </a:r>
          </a:p>
          <a:p>
            <a:r>
              <a:rPr lang="nl-NL" sz="900" dirty="0">
                <a:solidFill>
                  <a:srgbClr val="B2AEA8">
                    <a:lumMod val="75000"/>
                  </a:srgbClr>
                </a:solidFill>
              </a:rPr>
              <a:t>1083 HN Amsterdam</a:t>
            </a:r>
          </a:p>
          <a:p>
            <a:r>
              <a:rPr lang="nl-NL" sz="900" dirty="0">
                <a:solidFill>
                  <a:srgbClr val="B2AEA8">
                    <a:lumMod val="75000"/>
                  </a:srgbClr>
                </a:solidFill>
              </a:rPr>
              <a:t>T. +31 20 240 22 05</a:t>
            </a:r>
          </a:p>
        </p:txBody>
      </p:sp>
      <p:sp>
        <p:nvSpPr>
          <p:cNvPr id="39" name="Rectangle 38"/>
          <p:cNvSpPr/>
          <p:nvPr userDrawn="1"/>
        </p:nvSpPr>
        <p:spPr>
          <a:xfrm>
            <a:off x="7563172" y="6320518"/>
            <a:ext cx="1338887" cy="276367"/>
          </a:xfrm>
          <a:prstGeom prst="rect">
            <a:avLst/>
          </a:prstGeom>
        </p:spPr>
        <p:txBody>
          <a:bodyPr wrap="none" lIns="90834" tIns="45407" rIns="90834" bIns="45407">
            <a:spAutoFit/>
          </a:bodyPr>
          <a:lstStyle/>
          <a:p>
            <a:r>
              <a:rPr lang="fr-FR" sz="1200" b="1" dirty="0" err="1">
                <a:solidFill>
                  <a:srgbClr val="690F3C"/>
                </a:solidFill>
              </a:rPr>
              <a:t>Driving</a:t>
            </a:r>
            <a:r>
              <a:rPr lang="fr-FR" sz="1200" b="1" dirty="0">
                <a:solidFill>
                  <a:srgbClr val="690F3C"/>
                </a:solidFill>
              </a:rPr>
              <a:t> Excellence</a:t>
            </a:r>
          </a:p>
        </p:txBody>
      </p:sp>
      <p:pic>
        <p:nvPicPr>
          <p:cNvPr id="40" name="Image 39"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41" name="Rectangle 40"/>
          <p:cNvSpPr/>
          <p:nvPr userDrawn="1"/>
        </p:nvSpPr>
        <p:spPr>
          <a:xfrm>
            <a:off x="2090259" y="6021444"/>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8924" tIns="49460" rIns="98924" bIns="49460" rtlCol="0" anchor="t"/>
          <a:lstStyle/>
          <a:p>
            <a:pPr>
              <a:lnSpc>
                <a:spcPct val="150000"/>
              </a:lnSpc>
            </a:pPr>
            <a:r>
              <a:rPr lang="en-US" sz="1100" dirty="0">
                <a:solidFill>
                  <a:srgbClr val="FFFFFF">
                    <a:lumMod val="65000"/>
                  </a:srgbClr>
                </a:solidFill>
              </a:rPr>
              <a:t>For more information, visit : www.sia-partners.com</a:t>
            </a:r>
          </a:p>
          <a:p>
            <a:pPr>
              <a:lnSpc>
                <a:spcPct val="150000"/>
              </a:lnSpc>
            </a:pPr>
            <a:r>
              <a:rPr lang="en-US" sz="1100" dirty="0">
                <a:solidFill>
                  <a:srgbClr val="FFFFFF">
                    <a:lumMod val="65000"/>
                  </a:srgbClr>
                </a:solidFill>
              </a:rPr>
              <a:t>Follow us on LinkedIn and Twitter          @</a:t>
            </a:r>
            <a:r>
              <a:rPr lang="en-US" sz="1100" dirty="0" err="1">
                <a:solidFill>
                  <a:srgbClr val="FFFFFF">
                    <a:lumMod val="65000"/>
                  </a:srgbClr>
                </a:solidFill>
              </a:rPr>
              <a:t>SiaPartners</a:t>
            </a:r>
            <a:r>
              <a:rPr lang="en-US" sz="1100" dirty="0">
                <a:solidFill>
                  <a:srgbClr val="FFFFFF">
                    <a:lumMod val="65000"/>
                  </a:srgbClr>
                </a:solidFill>
              </a:rPr>
              <a:t> </a:t>
            </a:r>
          </a:p>
        </p:txBody>
      </p:sp>
      <p:sp>
        <p:nvSpPr>
          <p:cNvPr id="42" name="ZoneTexte 41"/>
          <p:cNvSpPr txBox="1"/>
          <p:nvPr userDrawn="1"/>
        </p:nvSpPr>
        <p:spPr>
          <a:xfrm>
            <a:off x="2141756" y="2995547"/>
            <a:ext cx="1296000" cy="1399751"/>
          </a:xfrm>
          <a:prstGeom prst="rect">
            <a:avLst/>
          </a:prstGeom>
          <a:noFill/>
        </p:spPr>
        <p:txBody>
          <a:bodyPr wrap="square" lIns="90834" tIns="45407" rIns="90834" bIns="45407" rtlCol="0">
            <a:spAutoFit/>
          </a:bodyPr>
          <a:lstStyle/>
          <a:p>
            <a:r>
              <a:rPr lang="nl-NL" sz="1100" b="1" dirty="0" err="1">
                <a:solidFill>
                  <a:srgbClr val="690F3C"/>
                </a:solidFill>
              </a:rPr>
              <a:t>Asia</a:t>
            </a:r>
            <a:endParaRPr lang="nl-NL" sz="1100" b="1" dirty="0">
              <a:solidFill>
                <a:srgbClr val="690F3C"/>
              </a:solidFill>
            </a:endParaRPr>
          </a:p>
          <a:p>
            <a:r>
              <a:rPr lang="nl-NL" sz="900" dirty="0">
                <a:solidFill>
                  <a:srgbClr val="690F3C"/>
                </a:solidFill>
              </a:rPr>
              <a:t>Singapore </a:t>
            </a:r>
          </a:p>
          <a:p>
            <a:r>
              <a:rPr lang="nl-NL" sz="900" dirty="0">
                <a:solidFill>
                  <a:srgbClr val="B2AEA8">
                    <a:lumMod val="75000"/>
                  </a:srgbClr>
                </a:solidFill>
              </a:rPr>
              <a:t>55 Market St, Level 10</a:t>
            </a:r>
          </a:p>
          <a:p>
            <a:r>
              <a:rPr lang="nl-NL" sz="900" dirty="0">
                <a:solidFill>
                  <a:srgbClr val="B2AEA8">
                    <a:lumMod val="75000"/>
                  </a:srgbClr>
                </a:solidFill>
              </a:rPr>
              <a:t>Singapore, 048941</a:t>
            </a:r>
          </a:p>
          <a:p>
            <a:pPr marL="227101" indent="-227101">
              <a:buFontTx/>
              <a:buAutoNum type="alphaUcPeriod" startAt="20"/>
            </a:pPr>
            <a:r>
              <a:rPr lang="nl-NL" sz="900" dirty="0">
                <a:solidFill>
                  <a:srgbClr val="B2AEA8">
                    <a:lumMod val="75000"/>
                  </a:srgbClr>
                </a:solidFill>
              </a:rPr>
              <a:t>+65 6521 3186</a:t>
            </a:r>
          </a:p>
          <a:p>
            <a:r>
              <a:rPr lang="nl-NL" sz="900" dirty="0">
                <a:solidFill>
                  <a:srgbClr val="690F3C"/>
                </a:solidFill>
              </a:rPr>
              <a:t>Hong Kong </a:t>
            </a:r>
          </a:p>
          <a:p>
            <a:r>
              <a:rPr lang="nl-NL" sz="900" dirty="0">
                <a:solidFill>
                  <a:srgbClr val="B2AEA8">
                    <a:lumMod val="75000"/>
                  </a:srgbClr>
                </a:solidFill>
              </a:rPr>
              <a:t>701, 77 </a:t>
            </a:r>
            <a:r>
              <a:rPr lang="nl-NL" sz="900" dirty="0" err="1">
                <a:solidFill>
                  <a:srgbClr val="B2AEA8">
                    <a:lumMod val="75000"/>
                  </a:srgbClr>
                </a:solidFill>
              </a:rPr>
              <a:t>Wing</a:t>
            </a:r>
            <a:r>
              <a:rPr lang="nl-NL" sz="900" dirty="0">
                <a:solidFill>
                  <a:srgbClr val="B2AEA8">
                    <a:lumMod val="75000"/>
                  </a:srgbClr>
                </a:solidFill>
              </a:rPr>
              <a:t> Lok St,</a:t>
            </a:r>
          </a:p>
          <a:p>
            <a:r>
              <a:rPr lang="nl-NL" sz="900" dirty="0" err="1">
                <a:solidFill>
                  <a:srgbClr val="B2AEA8">
                    <a:lumMod val="75000"/>
                  </a:srgbClr>
                </a:solidFill>
              </a:rPr>
              <a:t>Sheung</a:t>
            </a:r>
            <a:r>
              <a:rPr lang="nl-NL" sz="900" dirty="0">
                <a:solidFill>
                  <a:srgbClr val="B2AEA8">
                    <a:lumMod val="75000"/>
                  </a:srgbClr>
                </a:solidFill>
              </a:rPr>
              <a:t> Wan, HK</a:t>
            </a:r>
          </a:p>
          <a:p>
            <a:r>
              <a:rPr lang="nl-NL" sz="900" dirty="0">
                <a:solidFill>
                  <a:srgbClr val="B2AEA8">
                    <a:lumMod val="75000"/>
                  </a:srgbClr>
                </a:solidFill>
              </a:rPr>
              <a:t>T.  +852 3975 5611</a:t>
            </a:r>
            <a:endParaRPr lang="fr-FR" sz="900" dirty="0">
              <a:solidFill>
                <a:srgbClr val="B2AEA8">
                  <a:lumMod val="75000"/>
                </a:srgbClr>
              </a:solidFill>
            </a:endParaRPr>
          </a:p>
        </p:txBody>
      </p:sp>
      <p:sp>
        <p:nvSpPr>
          <p:cNvPr id="43" name="ZoneTexte 42"/>
          <p:cNvSpPr txBox="1"/>
          <p:nvPr userDrawn="1"/>
        </p:nvSpPr>
        <p:spPr>
          <a:xfrm>
            <a:off x="3479237" y="2995518"/>
            <a:ext cx="1296000" cy="968864"/>
          </a:xfrm>
          <a:prstGeom prst="rect">
            <a:avLst/>
          </a:prstGeom>
          <a:noFill/>
        </p:spPr>
        <p:txBody>
          <a:bodyPr wrap="square" lIns="90834" tIns="45407" rIns="90834" bIns="45407" rtlCol="0">
            <a:spAutoFit/>
          </a:bodyPr>
          <a:lstStyle/>
          <a:p>
            <a:r>
              <a:rPr lang="en-US" sz="1100" b="1" dirty="0">
                <a:solidFill>
                  <a:srgbClr val="690F3C"/>
                </a:solidFill>
              </a:rPr>
              <a:t>Belgium</a:t>
            </a:r>
          </a:p>
          <a:p>
            <a:r>
              <a:rPr lang="nb-NO" sz="900" dirty="0">
                <a:solidFill>
                  <a:srgbClr val="690F3C"/>
                </a:solidFill>
              </a:rPr>
              <a:t>Brussels </a:t>
            </a:r>
          </a:p>
          <a:p>
            <a:r>
              <a:rPr lang="nl-NL" sz="900" dirty="0">
                <a:solidFill>
                  <a:srgbClr val="B2AEA8">
                    <a:lumMod val="75000"/>
                  </a:srgbClr>
                </a:solidFill>
              </a:rPr>
              <a:t>Av Henri </a:t>
            </a:r>
            <a:r>
              <a:rPr lang="nl-NL" sz="900" dirty="0" err="1">
                <a:solidFill>
                  <a:srgbClr val="B2AEA8">
                    <a:lumMod val="75000"/>
                  </a:srgbClr>
                </a:solidFill>
              </a:rPr>
              <a:t>Jasparlaan</a:t>
            </a:r>
            <a:r>
              <a:rPr lang="nl-NL" sz="900" dirty="0">
                <a:solidFill>
                  <a:srgbClr val="B2AEA8">
                    <a:lumMod val="75000"/>
                  </a:srgbClr>
                </a:solidFill>
              </a:rPr>
              <a:t>, 128</a:t>
            </a:r>
          </a:p>
          <a:p>
            <a:r>
              <a:rPr lang="nl-NL" sz="900" dirty="0">
                <a:solidFill>
                  <a:srgbClr val="B2AEA8">
                    <a:lumMod val="75000"/>
                  </a:srgbClr>
                </a:solidFill>
              </a:rPr>
              <a:t>1060 Brussels - Belgium</a:t>
            </a:r>
          </a:p>
          <a:p>
            <a:r>
              <a:rPr lang="nl-NL" sz="900" dirty="0">
                <a:solidFill>
                  <a:srgbClr val="B2AEA8">
                    <a:lumMod val="75000"/>
                  </a:srgbClr>
                </a:solidFill>
              </a:rPr>
              <a:t>T.  +32 2 213 82 85</a:t>
            </a:r>
          </a:p>
        </p:txBody>
      </p:sp>
      <p:sp>
        <p:nvSpPr>
          <p:cNvPr id="44" name="ZoneTexte 43"/>
          <p:cNvSpPr txBox="1"/>
          <p:nvPr userDrawn="1"/>
        </p:nvSpPr>
        <p:spPr>
          <a:xfrm>
            <a:off x="4816722" y="2995596"/>
            <a:ext cx="1296000" cy="830365"/>
          </a:xfrm>
          <a:prstGeom prst="rect">
            <a:avLst/>
          </a:prstGeom>
          <a:noFill/>
        </p:spPr>
        <p:txBody>
          <a:bodyPr wrap="square" lIns="90834" tIns="45407" rIns="90834" bIns="45407" rtlCol="0">
            <a:spAutoFit/>
          </a:bodyPr>
          <a:lstStyle/>
          <a:p>
            <a:r>
              <a:rPr lang="nl-NL" sz="1100" b="1" dirty="0">
                <a:solidFill>
                  <a:srgbClr val="690F3C"/>
                </a:solidFill>
              </a:rPr>
              <a:t>Canada</a:t>
            </a:r>
          </a:p>
          <a:p>
            <a:r>
              <a:rPr lang="nl-NL" sz="900" dirty="0">
                <a:solidFill>
                  <a:srgbClr val="690F3C"/>
                </a:solidFill>
              </a:rPr>
              <a:t>Montréal </a:t>
            </a:r>
          </a:p>
          <a:p>
            <a:r>
              <a:rPr lang="fr-FR" sz="900" dirty="0">
                <a:solidFill>
                  <a:srgbClr val="B2AEA8">
                    <a:lumMod val="75000"/>
                  </a:srgbClr>
                </a:solidFill>
              </a:rPr>
              <a:t>600 de Maisonneuve </a:t>
            </a:r>
            <a:r>
              <a:rPr lang="fr-FR" sz="900" dirty="0" err="1">
                <a:solidFill>
                  <a:srgbClr val="B2AEA8">
                    <a:lumMod val="75000"/>
                  </a:srgbClr>
                </a:solidFill>
              </a:rPr>
              <a:t>Blvd</a:t>
            </a:r>
            <a:r>
              <a:rPr lang="fr-FR" sz="900" dirty="0">
                <a:solidFill>
                  <a:srgbClr val="B2AEA8">
                    <a:lumMod val="75000"/>
                  </a:srgbClr>
                </a:solidFill>
              </a:rPr>
              <a:t>. West, Suite 2200</a:t>
            </a:r>
          </a:p>
          <a:p>
            <a:r>
              <a:rPr lang="fr-FR" sz="900" dirty="0" err="1">
                <a:solidFill>
                  <a:srgbClr val="B2AEA8">
                    <a:lumMod val="75000"/>
                  </a:srgbClr>
                </a:solidFill>
              </a:rPr>
              <a:t>Montreal</a:t>
            </a:r>
            <a:r>
              <a:rPr lang="fr-FR" sz="900" dirty="0">
                <a:solidFill>
                  <a:srgbClr val="B2AEA8">
                    <a:lumMod val="75000"/>
                  </a:srgbClr>
                </a:solidFill>
              </a:rPr>
              <a:t>, QC H3A 3J2</a:t>
            </a:r>
            <a:endParaRPr lang="nl-NL" sz="900" dirty="0">
              <a:solidFill>
                <a:srgbClr val="B2AEA8">
                  <a:lumMod val="75000"/>
                </a:srgbClr>
              </a:solidFill>
            </a:endParaRPr>
          </a:p>
        </p:txBody>
      </p:sp>
      <p:sp>
        <p:nvSpPr>
          <p:cNvPr id="45" name="ZoneTexte 44"/>
          <p:cNvSpPr txBox="1"/>
          <p:nvPr userDrawn="1"/>
        </p:nvSpPr>
        <p:spPr>
          <a:xfrm>
            <a:off x="6154201" y="2995547"/>
            <a:ext cx="1296000" cy="1384362"/>
          </a:xfrm>
          <a:prstGeom prst="rect">
            <a:avLst/>
          </a:prstGeom>
          <a:noFill/>
        </p:spPr>
        <p:txBody>
          <a:bodyPr wrap="square" lIns="90834" tIns="45407" rIns="90834" bIns="45407" rtlCol="0">
            <a:spAutoFit/>
          </a:bodyPr>
          <a:lstStyle/>
          <a:p>
            <a:r>
              <a:rPr lang="nl-NL" sz="1100" b="1" dirty="0">
                <a:solidFill>
                  <a:srgbClr val="690F3C"/>
                </a:solidFill>
              </a:rPr>
              <a:t>France</a:t>
            </a:r>
          </a:p>
          <a:p>
            <a:r>
              <a:rPr lang="nl-NL" sz="900" dirty="0">
                <a:solidFill>
                  <a:srgbClr val="690F3C"/>
                </a:solidFill>
              </a:rPr>
              <a:t>Paris </a:t>
            </a:r>
          </a:p>
          <a:p>
            <a:r>
              <a:rPr lang="fr-FR" sz="900" dirty="0">
                <a:solidFill>
                  <a:srgbClr val="B2AEA8">
                    <a:lumMod val="75000"/>
                  </a:srgbClr>
                </a:solidFill>
              </a:rPr>
              <a:t>18 bd Montmartre</a:t>
            </a:r>
          </a:p>
          <a:p>
            <a:r>
              <a:rPr lang="fr-FR" sz="900" dirty="0">
                <a:solidFill>
                  <a:srgbClr val="B2AEA8">
                    <a:lumMod val="75000"/>
                  </a:srgbClr>
                </a:solidFill>
              </a:rPr>
              <a:t>75009 Paris</a:t>
            </a:r>
          </a:p>
          <a:p>
            <a:r>
              <a:rPr lang="fr-FR" sz="900" dirty="0" err="1">
                <a:solidFill>
                  <a:srgbClr val="B2AEA8">
                    <a:lumMod val="75000"/>
                  </a:srgbClr>
                </a:solidFill>
              </a:rPr>
              <a:t>T</a:t>
            </a:r>
            <a:r>
              <a:rPr lang="fr-FR" sz="900" dirty="0">
                <a:solidFill>
                  <a:srgbClr val="B2AEA8">
                    <a:lumMod val="75000"/>
                  </a:srgbClr>
                </a:solidFill>
              </a:rPr>
              <a:t>.  +33 1 42 77 76 17</a:t>
            </a:r>
          </a:p>
          <a:p>
            <a:r>
              <a:rPr lang="nl-NL" sz="900" dirty="0">
                <a:solidFill>
                  <a:srgbClr val="690F3C"/>
                </a:solidFill>
              </a:rPr>
              <a:t>Lyon</a:t>
            </a:r>
          </a:p>
          <a:p>
            <a:r>
              <a:rPr lang="fr-FR" sz="900" dirty="0">
                <a:solidFill>
                  <a:srgbClr val="B2AEA8">
                    <a:lumMod val="75000"/>
                  </a:srgbClr>
                </a:solidFill>
              </a:rPr>
              <a:t>Tour Oxygène,</a:t>
            </a:r>
          </a:p>
          <a:p>
            <a:r>
              <a:rPr lang="fr-FR" sz="900" dirty="0">
                <a:solidFill>
                  <a:srgbClr val="B2AEA8">
                    <a:lumMod val="75000"/>
                  </a:srgbClr>
                </a:solidFill>
              </a:rPr>
              <a:t>10-12 bd Vivier Merle</a:t>
            </a:r>
          </a:p>
          <a:p>
            <a:r>
              <a:rPr lang="fr-FR" sz="900" dirty="0">
                <a:solidFill>
                  <a:srgbClr val="B2AEA8">
                    <a:lumMod val="75000"/>
                  </a:srgbClr>
                </a:solidFill>
              </a:rPr>
              <a:t>69003 Lyon</a:t>
            </a:r>
          </a:p>
        </p:txBody>
      </p:sp>
      <p:sp>
        <p:nvSpPr>
          <p:cNvPr id="46" name="ZoneTexte 45"/>
          <p:cNvSpPr txBox="1"/>
          <p:nvPr userDrawn="1"/>
        </p:nvSpPr>
        <p:spPr>
          <a:xfrm>
            <a:off x="7491681" y="2995528"/>
            <a:ext cx="1296340" cy="1507473"/>
          </a:xfrm>
          <a:prstGeom prst="rect">
            <a:avLst/>
          </a:prstGeom>
          <a:noFill/>
        </p:spPr>
        <p:txBody>
          <a:bodyPr wrap="square" lIns="90834" tIns="45407" rIns="90834" bIns="45407" rtlCol="0">
            <a:spAutoFit/>
          </a:bodyPr>
          <a:lstStyle/>
          <a:p>
            <a:r>
              <a:rPr lang="nl-NL" sz="1100" b="1" dirty="0">
                <a:solidFill>
                  <a:srgbClr val="690F3C"/>
                </a:solidFill>
              </a:rPr>
              <a:t>Italy</a:t>
            </a:r>
          </a:p>
          <a:p>
            <a:r>
              <a:rPr lang="nl-NL" sz="900" dirty="0">
                <a:solidFill>
                  <a:srgbClr val="690F3C"/>
                </a:solidFill>
              </a:rPr>
              <a:t>Rome </a:t>
            </a:r>
          </a:p>
          <a:p>
            <a:r>
              <a:rPr lang="it-IT" sz="900" dirty="0">
                <a:solidFill>
                  <a:srgbClr val="B2AEA8">
                    <a:lumMod val="75000"/>
                  </a:srgbClr>
                </a:solidFill>
              </a:rPr>
              <a:t>Via Quattro Fontane 116</a:t>
            </a:r>
          </a:p>
          <a:p>
            <a:r>
              <a:rPr lang="it-IT" sz="900" dirty="0">
                <a:solidFill>
                  <a:srgbClr val="B2AEA8">
                    <a:lumMod val="75000"/>
                  </a:srgbClr>
                </a:solidFill>
              </a:rPr>
              <a:t>00184 Roma</a:t>
            </a:r>
          </a:p>
          <a:p>
            <a:r>
              <a:rPr lang="it-IT" sz="900" dirty="0">
                <a:solidFill>
                  <a:srgbClr val="B2AEA8">
                    <a:lumMod val="75000"/>
                  </a:srgbClr>
                </a:solidFill>
              </a:rPr>
              <a:t>T. +39 06 48 28 506</a:t>
            </a:r>
          </a:p>
          <a:p>
            <a:r>
              <a:rPr lang="nl-NL" sz="900" dirty="0">
                <a:solidFill>
                  <a:srgbClr val="690F3C"/>
                </a:solidFill>
              </a:rPr>
              <a:t>Milan </a:t>
            </a:r>
          </a:p>
          <a:p>
            <a:r>
              <a:rPr lang="it-IT" sz="900" dirty="0">
                <a:solidFill>
                  <a:srgbClr val="B2AEA8">
                    <a:lumMod val="75000"/>
                  </a:srgbClr>
                </a:solidFill>
              </a:rPr>
              <a:t>Via Medici 15</a:t>
            </a:r>
          </a:p>
          <a:p>
            <a:r>
              <a:rPr lang="it-IT" sz="900" dirty="0">
                <a:solidFill>
                  <a:srgbClr val="B2AEA8">
                    <a:lumMod val="75000"/>
                  </a:srgbClr>
                </a:solidFill>
              </a:rPr>
              <a:t>20123 Milano</a:t>
            </a:r>
          </a:p>
          <a:p>
            <a:r>
              <a:rPr lang="it-IT" sz="900" dirty="0">
                <a:solidFill>
                  <a:srgbClr val="B2AEA8">
                    <a:lumMod val="75000"/>
                  </a:srgbClr>
                </a:solidFill>
              </a:rPr>
              <a:t>T. +39 02 89 09 39 45</a:t>
            </a:r>
            <a:endParaRPr lang="fr-FR" sz="900" dirty="0">
              <a:solidFill>
                <a:srgbClr val="B2AEA8">
                  <a:lumMod val="75000"/>
                </a:srgbClr>
              </a:solidFill>
            </a:endParaRPr>
          </a:p>
        </p:txBody>
      </p:sp>
      <p:sp>
        <p:nvSpPr>
          <p:cNvPr id="47" name="ZoneTexte 46"/>
          <p:cNvSpPr txBox="1"/>
          <p:nvPr userDrawn="1"/>
        </p:nvSpPr>
        <p:spPr>
          <a:xfrm>
            <a:off x="2156147" y="4424638"/>
            <a:ext cx="1296000" cy="953475"/>
          </a:xfrm>
          <a:prstGeom prst="rect">
            <a:avLst/>
          </a:prstGeom>
          <a:noFill/>
        </p:spPr>
        <p:txBody>
          <a:bodyPr wrap="square" lIns="90834" tIns="45407" rIns="90834" bIns="45407" rtlCol="0">
            <a:spAutoFit/>
          </a:bodyPr>
          <a:lstStyle/>
          <a:p>
            <a:r>
              <a:rPr lang="nl-NL" sz="1100" b="1" dirty="0">
                <a:solidFill>
                  <a:srgbClr val="690F3C"/>
                </a:solidFill>
              </a:rPr>
              <a:t>Morocco</a:t>
            </a:r>
          </a:p>
          <a:p>
            <a:r>
              <a:rPr lang="nl-NL" sz="900" dirty="0">
                <a:solidFill>
                  <a:srgbClr val="690F3C"/>
                </a:solidFill>
              </a:rPr>
              <a:t>Casablanca</a:t>
            </a:r>
          </a:p>
          <a:p>
            <a:r>
              <a:rPr lang="fr-FR" sz="900" dirty="0">
                <a:solidFill>
                  <a:srgbClr val="B2AEA8">
                    <a:lumMod val="75000"/>
                  </a:srgbClr>
                </a:solidFill>
              </a:rPr>
              <a:t>14, avenue Mers Sultan</a:t>
            </a:r>
          </a:p>
          <a:p>
            <a:r>
              <a:rPr lang="fr-FR" sz="900" dirty="0">
                <a:solidFill>
                  <a:srgbClr val="B2AEA8">
                    <a:lumMod val="75000"/>
                  </a:srgbClr>
                </a:solidFill>
              </a:rPr>
              <a:t>20500 Casablanca, Maroc</a:t>
            </a:r>
          </a:p>
          <a:p>
            <a:r>
              <a:rPr lang="fr-FR" sz="900" dirty="0" err="1">
                <a:solidFill>
                  <a:srgbClr val="B2AEA8">
                    <a:lumMod val="75000"/>
                  </a:srgbClr>
                </a:solidFill>
              </a:rPr>
              <a:t>T</a:t>
            </a:r>
            <a:r>
              <a:rPr lang="fr-FR" sz="900" dirty="0">
                <a:solidFill>
                  <a:srgbClr val="B2AEA8">
                    <a:lumMod val="75000"/>
                  </a:srgbClr>
                </a:solidFill>
              </a:rPr>
              <a:t>. +212 522 49 24 80</a:t>
            </a:r>
          </a:p>
        </p:txBody>
      </p:sp>
      <p:sp>
        <p:nvSpPr>
          <p:cNvPr id="48" name="ZoneTexte 47"/>
          <p:cNvSpPr txBox="1"/>
          <p:nvPr userDrawn="1"/>
        </p:nvSpPr>
        <p:spPr>
          <a:xfrm>
            <a:off x="4813391" y="4424644"/>
            <a:ext cx="1296000" cy="1384362"/>
          </a:xfrm>
          <a:prstGeom prst="rect">
            <a:avLst/>
          </a:prstGeom>
          <a:noFill/>
        </p:spPr>
        <p:txBody>
          <a:bodyPr wrap="square" lIns="90834" tIns="45407" rIns="90834" bIns="45407" rtlCol="0">
            <a:spAutoFit/>
          </a:bodyPr>
          <a:lstStyle/>
          <a:p>
            <a:r>
              <a:rPr lang="nl-NL" sz="1100" b="1" dirty="0" err="1">
                <a:solidFill>
                  <a:srgbClr val="690F3C"/>
                </a:solidFill>
              </a:rPr>
              <a:t>Middle</a:t>
            </a:r>
            <a:r>
              <a:rPr lang="nl-NL" sz="1100" b="1" dirty="0">
                <a:solidFill>
                  <a:srgbClr val="690F3C"/>
                </a:solidFill>
              </a:rPr>
              <a:t> East</a:t>
            </a:r>
          </a:p>
          <a:p>
            <a:r>
              <a:rPr lang="tr-TR" sz="900" dirty="0">
                <a:solidFill>
                  <a:srgbClr val="690F3C"/>
                </a:solidFill>
              </a:rPr>
              <a:t>Dubaï, Riyad</a:t>
            </a:r>
            <a:r>
              <a:rPr lang="fr-FR" sz="900" dirty="0">
                <a:solidFill>
                  <a:srgbClr val="690F3C"/>
                </a:solidFill>
              </a:rPr>
              <a:t>h</a:t>
            </a:r>
            <a:r>
              <a:rPr lang="tr-TR" sz="900" dirty="0">
                <a:solidFill>
                  <a:srgbClr val="690F3C"/>
                </a:solidFill>
              </a:rPr>
              <a:t> &amp; Abu Dhabi</a:t>
            </a:r>
            <a:endParaRPr lang="nl-NL" sz="900" dirty="0">
              <a:solidFill>
                <a:srgbClr val="690F3C"/>
              </a:solidFill>
            </a:endParaRPr>
          </a:p>
          <a:p>
            <a:r>
              <a:rPr lang="fr-FR" sz="900" dirty="0">
                <a:solidFill>
                  <a:srgbClr val="B2AEA8">
                    <a:lumMod val="75000"/>
                  </a:srgbClr>
                </a:solidFill>
              </a:rPr>
              <a:t>PO Box 502665</a:t>
            </a:r>
          </a:p>
          <a:p>
            <a:r>
              <a:rPr lang="fr-FR" sz="900" dirty="0" err="1">
                <a:solidFill>
                  <a:srgbClr val="B2AEA8">
                    <a:lumMod val="75000"/>
                  </a:srgbClr>
                </a:solidFill>
              </a:rPr>
              <a:t>Shatha</a:t>
            </a:r>
            <a:r>
              <a:rPr lang="fr-FR" sz="900" dirty="0">
                <a:solidFill>
                  <a:srgbClr val="B2AEA8">
                    <a:lumMod val="75000"/>
                  </a:srgbClr>
                </a:solidFill>
              </a:rPr>
              <a:t> Tower office 2115</a:t>
            </a:r>
          </a:p>
          <a:p>
            <a:r>
              <a:rPr lang="fr-FR" sz="900" dirty="0" err="1">
                <a:solidFill>
                  <a:srgbClr val="B2AEA8">
                    <a:lumMod val="75000"/>
                  </a:srgbClr>
                </a:solidFill>
              </a:rPr>
              <a:t>Dubai</a:t>
            </a:r>
            <a:r>
              <a:rPr lang="fr-FR" sz="900" dirty="0">
                <a:solidFill>
                  <a:srgbClr val="B2AEA8">
                    <a:lumMod val="75000"/>
                  </a:srgbClr>
                </a:solidFill>
              </a:rPr>
              <a:t> Media City</a:t>
            </a:r>
          </a:p>
          <a:p>
            <a:r>
              <a:rPr lang="fr-FR" sz="900" dirty="0" err="1">
                <a:solidFill>
                  <a:srgbClr val="B2AEA8">
                    <a:lumMod val="75000"/>
                  </a:srgbClr>
                </a:solidFill>
              </a:rPr>
              <a:t>Dubai</a:t>
            </a:r>
            <a:r>
              <a:rPr lang="fr-FR" sz="900" dirty="0">
                <a:solidFill>
                  <a:srgbClr val="B2AEA8">
                    <a:lumMod val="75000"/>
                  </a:srgbClr>
                </a:solidFill>
              </a:rPr>
              <a:t>, U.A.E.</a:t>
            </a:r>
          </a:p>
          <a:p>
            <a:r>
              <a:rPr lang="fr-FR" sz="900" dirty="0">
                <a:solidFill>
                  <a:srgbClr val="B2AEA8">
                    <a:lumMod val="75000"/>
                  </a:srgbClr>
                </a:solidFill>
              </a:rPr>
              <a:t>T. +971 4 443 1613</a:t>
            </a:r>
          </a:p>
        </p:txBody>
      </p:sp>
      <p:sp>
        <p:nvSpPr>
          <p:cNvPr id="49" name="ZoneTexte 48"/>
          <p:cNvSpPr txBox="1"/>
          <p:nvPr userDrawn="1"/>
        </p:nvSpPr>
        <p:spPr>
          <a:xfrm>
            <a:off x="6142016" y="4424721"/>
            <a:ext cx="1296000" cy="1122752"/>
          </a:xfrm>
          <a:prstGeom prst="rect">
            <a:avLst/>
          </a:prstGeom>
          <a:noFill/>
        </p:spPr>
        <p:txBody>
          <a:bodyPr wrap="square" lIns="90834" tIns="45407" rIns="90834" bIns="45407" rtlCol="0">
            <a:spAutoFit/>
          </a:bodyPr>
          <a:lstStyle/>
          <a:p>
            <a:r>
              <a:rPr lang="nl-NL" sz="1100" b="1" dirty="0">
                <a:solidFill>
                  <a:srgbClr val="690F3C"/>
                </a:solidFill>
              </a:rPr>
              <a:t>UK</a:t>
            </a:r>
          </a:p>
          <a:p>
            <a:r>
              <a:rPr lang="nl-NL" sz="900" dirty="0">
                <a:solidFill>
                  <a:srgbClr val="690F3C"/>
                </a:solidFill>
              </a:rPr>
              <a:t>London </a:t>
            </a:r>
          </a:p>
          <a:p>
            <a:r>
              <a:rPr lang="en-US" sz="900" dirty="0">
                <a:solidFill>
                  <a:srgbClr val="B2AEA8">
                    <a:lumMod val="75000"/>
                  </a:srgbClr>
                </a:solidFill>
              </a:rPr>
              <a:t>Princess House,</a:t>
            </a:r>
          </a:p>
          <a:p>
            <a:r>
              <a:rPr lang="en-US" sz="900" dirty="0">
                <a:solidFill>
                  <a:srgbClr val="B2AEA8">
                    <a:lumMod val="75000"/>
                  </a:srgbClr>
                </a:solidFill>
              </a:rPr>
              <a:t>4th Floor, 27 Bush Lane,</a:t>
            </a:r>
          </a:p>
          <a:p>
            <a:r>
              <a:rPr lang="en-US" sz="900" dirty="0">
                <a:solidFill>
                  <a:srgbClr val="B2AEA8">
                    <a:lumMod val="75000"/>
                  </a:srgbClr>
                </a:solidFill>
              </a:rPr>
              <a:t>London, EC4R 0AA</a:t>
            </a:r>
          </a:p>
          <a:p>
            <a:r>
              <a:rPr lang="en-US" sz="900" dirty="0">
                <a:solidFill>
                  <a:srgbClr val="B2AEA8">
                    <a:lumMod val="75000"/>
                  </a:srgbClr>
                </a:solidFill>
              </a:rPr>
              <a:t>T. +44 20 7933 9333</a:t>
            </a:r>
            <a:endParaRPr lang="nl-NL" sz="900" dirty="0">
              <a:solidFill>
                <a:srgbClr val="B2AEA8">
                  <a:lumMod val="75000"/>
                </a:srgbClr>
              </a:solidFill>
            </a:endParaRPr>
          </a:p>
        </p:txBody>
      </p:sp>
      <p:sp>
        <p:nvSpPr>
          <p:cNvPr id="50" name="ZoneTexte 49"/>
          <p:cNvSpPr txBox="1"/>
          <p:nvPr userDrawn="1"/>
        </p:nvSpPr>
        <p:spPr>
          <a:xfrm>
            <a:off x="7470635" y="4424706"/>
            <a:ext cx="1296340" cy="1091975"/>
          </a:xfrm>
          <a:prstGeom prst="rect">
            <a:avLst/>
          </a:prstGeom>
          <a:noFill/>
        </p:spPr>
        <p:txBody>
          <a:bodyPr wrap="square" lIns="90834" tIns="45407" rIns="90834" bIns="45407" rtlCol="0">
            <a:spAutoFit/>
          </a:bodyPr>
          <a:lstStyle/>
          <a:p>
            <a:r>
              <a:rPr lang="nl-NL" sz="1100" b="1" dirty="0">
                <a:solidFill>
                  <a:srgbClr val="690F3C"/>
                </a:solidFill>
              </a:rPr>
              <a:t>US</a:t>
            </a:r>
          </a:p>
          <a:p>
            <a:r>
              <a:rPr lang="nl-NL" sz="900" dirty="0">
                <a:solidFill>
                  <a:srgbClr val="690F3C"/>
                </a:solidFill>
              </a:rPr>
              <a:t>New York</a:t>
            </a:r>
          </a:p>
          <a:p>
            <a:r>
              <a:rPr lang="en-US" sz="900" dirty="0">
                <a:solidFill>
                  <a:srgbClr val="B2AEA8">
                    <a:lumMod val="75000"/>
                  </a:srgbClr>
                </a:solidFill>
              </a:rPr>
              <a:t>115 Broadway 12th Floor</a:t>
            </a:r>
          </a:p>
          <a:p>
            <a:r>
              <a:rPr lang="en-US" sz="900" dirty="0">
                <a:solidFill>
                  <a:srgbClr val="B2AEA8">
                    <a:lumMod val="75000"/>
                  </a:srgbClr>
                </a:solidFill>
              </a:rPr>
              <a:t>New York, NY10006 - USA</a:t>
            </a:r>
          </a:p>
          <a:p>
            <a:r>
              <a:rPr lang="en-US" sz="900" dirty="0">
                <a:solidFill>
                  <a:srgbClr val="B2AEA8">
                    <a:lumMod val="75000"/>
                  </a:srgbClr>
                </a:solidFill>
              </a:rPr>
              <a:t>T. +1 646 496 0160</a:t>
            </a:r>
            <a:endParaRPr lang="nl-NL" sz="900" dirty="0">
              <a:solidFill>
                <a:srgbClr val="B2AEA8">
                  <a:lumMod val="75000"/>
                </a:srgbClr>
              </a:solidFill>
            </a:endParaRPr>
          </a:p>
        </p:txBody>
      </p:sp>
      <p:sp>
        <p:nvSpPr>
          <p:cNvPr id="51" name="Rectangle 50"/>
          <p:cNvSpPr/>
          <p:nvPr userDrawn="1"/>
        </p:nvSpPr>
        <p:spPr>
          <a:xfrm>
            <a:off x="7563172" y="6320518"/>
            <a:ext cx="1338887" cy="276367"/>
          </a:xfrm>
          <a:prstGeom prst="rect">
            <a:avLst/>
          </a:prstGeom>
        </p:spPr>
        <p:txBody>
          <a:bodyPr wrap="none" lIns="90834" tIns="45407" rIns="90834" bIns="45407">
            <a:spAutoFit/>
          </a:bodyPr>
          <a:lstStyle/>
          <a:p>
            <a:r>
              <a:rPr lang="fr-FR" sz="1200" b="1" dirty="0" err="1">
                <a:solidFill>
                  <a:srgbClr val="690F3C"/>
                </a:solidFill>
              </a:rPr>
              <a:t>Driving</a:t>
            </a:r>
            <a:r>
              <a:rPr lang="fr-FR" sz="1200" b="1" dirty="0">
                <a:solidFill>
                  <a:srgbClr val="690F3C"/>
                </a:solidFill>
              </a:rPr>
              <a:t> Excellence</a:t>
            </a:r>
          </a:p>
        </p:txBody>
      </p:sp>
      <p:pic>
        <p:nvPicPr>
          <p:cNvPr id="52" name="Image 51"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53" name="Rectangle 52"/>
          <p:cNvSpPr/>
          <p:nvPr userDrawn="1"/>
        </p:nvSpPr>
        <p:spPr>
          <a:xfrm>
            <a:off x="2090259" y="6021444"/>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8924" tIns="49460" rIns="98924" bIns="49460" rtlCol="0" anchor="t"/>
          <a:lstStyle/>
          <a:p>
            <a:pPr>
              <a:lnSpc>
                <a:spcPct val="150000"/>
              </a:lnSpc>
            </a:pPr>
            <a:r>
              <a:rPr lang="en-US" sz="1100" dirty="0">
                <a:solidFill>
                  <a:srgbClr val="B2AEA8">
                    <a:lumMod val="75000"/>
                  </a:srgbClr>
                </a:solidFill>
              </a:rPr>
              <a:t>For more information, visit : www.sia-partners.com</a:t>
            </a:r>
          </a:p>
          <a:p>
            <a:pPr>
              <a:lnSpc>
                <a:spcPct val="150000"/>
              </a:lnSpc>
            </a:pPr>
            <a:r>
              <a:rPr lang="en-US" sz="1100" dirty="0">
                <a:solidFill>
                  <a:srgbClr val="B2AEA8">
                    <a:lumMod val="75000"/>
                  </a:srgbClr>
                </a:solidFill>
              </a:rPr>
              <a:t>Follow us on LinkedIn and Twitter          @</a:t>
            </a:r>
            <a:r>
              <a:rPr lang="en-US" sz="1100" dirty="0" err="1">
                <a:solidFill>
                  <a:srgbClr val="B2AEA8">
                    <a:lumMod val="75000"/>
                  </a:srgbClr>
                </a:solidFill>
              </a:rPr>
              <a:t>SiaPartners</a:t>
            </a:r>
            <a:r>
              <a:rPr lang="en-US" sz="1100" dirty="0">
                <a:solidFill>
                  <a:srgbClr val="B2AEA8">
                    <a:lumMod val="75000"/>
                  </a:srgbClr>
                </a:solidFill>
              </a:rPr>
              <a:t> </a:t>
            </a:r>
          </a:p>
        </p:txBody>
      </p:sp>
      <p:pic>
        <p:nvPicPr>
          <p:cNvPr id="54"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2190271" y="458231"/>
            <a:ext cx="6565577" cy="232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3" descr="C:\Users\scarreau\Documents\Website project\Template PPT\images - Copi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898330" y="6327138"/>
            <a:ext cx="234533" cy="22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59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ty - 2 titles">
    <p:spTree>
      <p:nvGrpSpPr>
        <p:cNvPr id="1" name=""/>
        <p:cNvGrpSpPr/>
        <p:nvPr/>
      </p:nvGrpSpPr>
      <p:grpSpPr>
        <a:xfrm>
          <a:off x="0" y="0"/>
          <a:ext cx="0" cy="0"/>
          <a:chOff x="0" y="0"/>
          <a:chExt cx="0" cy="0"/>
        </a:xfrm>
      </p:grpSpPr>
      <p:sp>
        <p:nvSpPr>
          <p:cNvPr id="11" name="ZoneTexte 10"/>
          <p:cNvSpPr txBox="1"/>
          <p:nvPr userDrawn="1"/>
        </p:nvSpPr>
        <p:spPr bwMode="ltGray">
          <a:xfrm>
            <a:off x="274081" y="6572805"/>
            <a:ext cx="3101517" cy="248051"/>
          </a:xfrm>
          <a:prstGeom prst="rect">
            <a:avLst/>
          </a:prstGeom>
          <a:noFill/>
        </p:spPr>
        <p:txBody>
          <a:bodyPr wrap="square" lIns="0" tIns="42673" rIns="0" bIns="42673" rtlCol="0">
            <a:spAutoFit/>
          </a:bodyPr>
          <a:lstStyle/>
          <a:p>
            <a:r>
              <a:rPr lang="fr-FR" sz="1000" noProof="1">
                <a:solidFill>
                  <a:srgbClr val="B2AEA8">
                    <a:lumMod val="75000"/>
                  </a:srgbClr>
                </a:solidFill>
              </a:rPr>
              <a:t>CONFIDENTIAL  © Sia Partners    </a:t>
            </a:r>
          </a:p>
        </p:txBody>
      </p:sp>
      <p:sp>
        <p:nvSpPr>
          <p:cNvPr id="12" name="ZoneTexte 11"/>
          <p:cNvSpPr txBox="1"/>
          <p:nvPr userDrawn="1"/>
        </p:nvSpPr>
        <p:spPr bwMode="ltGray">
          <a:xfrm>
            <a:off x="274081" y="6572805"/>
            <a:ext cx="3101517" cy="248051"/>
          </a:xfrm>
          <a:prstGeom prst="rect">
            <a:avLst/>
          </a:prstGeom>
          <a:noFill/>
        </p:spPr>
        <p:txBody>
          <a:bodyPr wrap="square" lIns="0" tIns="42673" rIns="0" bIns="42673" rtlCol="0">
            <a:spAutoFit/>
          </a:bodyPr>
          <a:lstStyle/>
          <a:p>
            <a:r>
              <a:rPr lang="fr-FR" sz="1000" noProof="1">
                <a:solidFill>
                  <a:srgbClr val="B2AEA8">
                    <a:lumMod val="75000"/>
                  </a:srgbClr>
                </a:solidFill>
              </a:rPr>
              <a:t>CONFIDENTIAL  © Sia Partners    </a:t>
            </a:r>
          </a:p>
        </p:txBody>
      </p:sp>
      <p:sp>
        <p:nvSpPr>
          <p:cNvPr id="9" name="ZoneTexte 8"/>
          <p:cNvSpPr txBox="1"/>
          <p:nvPr userDrawn="1"/>
        </p:nvSpPr>
        <p:spPr bwMode="ltGray">
          <a:xfrm>
            <a:off x="5834942" y="6572805"/>
            <a:ext cx="3101517" cy="248051"/>
          </a:xfrm>
          <a:prstGeom prst="rect">
            <a:avLst/>
          </a:prstGeom>
          <a:noFill/>
        </p:spPr>
        <p:txBody>
          <a:bodyPr wrap="square" lIns="0" tIns="42673" rIns="0" bIns="42673" rtlCol="0">
            <a:spAutoFit/>
          </a:bodyPr>
          <a:lstStyle/>
          <a:p>
            <a:pPr algn="r"/>
            <a:fld id="{89689069-2801-4AA0-8F54-B147BB38CC7B}" type="slidenum">
              <a:rPr lang="fr-FR" sz="1000">
                <a:solidFill>
                  <a:srgbClr val="B2AEA8">
                    <a:lumMod val="50000"/>
                  </a:srgbClr>
                </a:solidFill>
              </a:rPr>
              <a:pPr algn="r"/>
              <a:t>‹Nr.›</a:t>
            </a:fld>
            <a:endParaRPr lang="fr-FR" sz="1000" dirty="0">
              <a:solidFill>
                <a:srgbClr val="B2AEA8">
                  <a:lumMod val="50000"/>
                </a:srgbClr>
              </a:solidFill>
            </a:endParaRPr>
          </a:p>
        </p:txBody>
      </p:sp>
      <p:sp>
        <p:nvSpPr>
          <p:cNvPr id="10" name="Espace réservé du contenu 19"/>
          <p:cNvSpPr>
            <a:spLocks noGrp="1"/>
          </p:cNvSpPr>
          <p:nvPr>
            <p:ph sz="quarter" idx="13" hasCustomPrompt="1"/>
          </p:nvPr>
        </p:nvSpPr>
        <p:spPr>
          <a:xfrm>
            <a:off x="178509" y="599653"/>
            <a:ext cx="8781450" cy="333131"/>
          </a:xfrm>
          <a:prstGeom prst="rect">
            <a:avLst/>
          </a:prstGeom>
        </p:spPr>
        <p:txBody>
          <a:bodyPr lIns="0" tIns="45412" rIns="90848" bIns="45412">
            <a:noAutofit/>
          </a:bodyPr>
          <a:lstStyle>
            <a:lvl1pPr marL="0" indent="0">
              <a:buNone/>
              <a:defRPr kumimoji="0" lang="fr-FR" sz="1600" b="0" i="0" u="none" strike="noStrike" kern="1200" cap="none" spc="0" normalizeH="0" baseline="0" noProof="0" dirty="0" smtClean="0">
                <a:ln>
                  <a:noFill/>
                </a:ln>
                <a:solidFill>
                  <a:schemeClr val="tx2"/>
                </a:solidFill>
                <a:effectLst/>
                <a:uLnTx/>
                <a:uFillTx/>
                <a:latin typeface="Calibri" pitchFamily="34" charset="0"/>
                <a:ea typeface="+mj-ea"/>
                <a:cs typeface="Arial" pitchFamily="34" charset="0"/>
              </a:defRPr>
            </a:lvl1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13" name="Titre 11"/>
          <p:cNvSpPr>
            <a:spLocks noGrp="1"/>
          </p:cNvSpPr>
          <p:nvPr>
            <p:ph type="title" hasCustomPrompt="1"/>
          </p:nvPr>
        </p:nvSpPr>
        <p:spPr>
          <a:xfrm>
            <a:off x="178509" y="340076"/>
            <a:ext cx="8780826" cy="290659"/>
          </a:xfrm>
          <a:prstGeom prst="rect">
            <a:avLst/>
          </a:prstGeom>
        </p:spPr>
        <p:txBody>
          <a:bodyPr lIns="0" tIns="45412" rIns="90848" bIns="45412">
            <a:noAutofit/>
          </a:bodyPr>
          <a:lstStyle>
            <a:lvl1pPr algn="l">
              <a:defRPr sz="1800" b="1" baseline="0">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cxnSp>
        <p:nvCxnSpPr>
          <p:cNvPr id="14" name="Connecteur droit 9"/>
          <p:cNvCxnSpPr/>
          <p:nvPr userDrawn="1"/>
        </p:nvCxnSpPr>
        <p:spPr>
          <a:xfrm>
            <a:off x="180244" y="952500"/>
            <a:ext cx="8779090"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439349"/>
      </p:ext>
    </p:extLst>
  </p:cSld>
  <p:clrMapOvr>
    <a:masterClrMapping/>
  </p:clrMapOvr>
  <p:hf hdr="0" ftr="0" dt="0"/>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End Page_ VF">
    <p:spTree>
      <p:nvGrpSpPr>
        <p:cNvPr id="1" name=""/>
        <p:cNvGrpSpPr/>
        <p:nvPr/>
      </p:nvGrpSpPr>
      <p:grpSpPr>
        <a:xfrm>
          <a:off x="0" y="0"/>
          <a:ext cx="0" cy="0"/>
          <a:chOff x="0" y="0"/>
          <a:chExt cx="0" cy="0"/>
        </a:xfrm>
      </p:grpSpPr>
      <p:sp>
        <p:nvSpPr>
          <p:cNvPr id="35" name="ZoneTexte 34"/>
          <p:cNvSpPr txBox="1"/>
          <p:nvPr userDrawn="1"/>
        </p:nvSpPr>
        <p:spPr>
          <a:xfrm>
            <a:off x="3483163" y="4424625"/>
            <a:ext cx="1296000" cy="845753"/>
          </a:xfrm>
          <a:prstGeom prst="rect">
            <a:avLst/>
          </a:prstGeom>
          <a:noFill/>
        </p:spPr>
        <p:txBody>
          <a:bodyPr wrap="square" lIns="90834" tIns="45407" rIns="90834" bIns="45407" rtlCol="0">
            <a:spAutoFit/>
          </a:bodyPr>
          <a:lstStyle/>
          <a:p>
            <a:r>
              <a:rPr lang="nl-NL" sz="1100" b="1" dirty="0">
                <a:solidFill>
                  <a:srgbClr val="690F3C"/>
                </a:solidFill>
              </a:rPr>
              <a:t>Netherlands</a:t>
            </a:r>
          </a:p>
          <a:p>
            <a:r>
              <a:rPr lang="nl-NL" sz="900" dirty="0">
                <a:solidFill>
                  <a:srgbClr val="690F3C"/>
                </a:solidFill>
              </a:rPr>
              <a:t>Amsterdam</a:t>
            </a:r>
          </a:p>
          <a:p>
            <a:r>
              <a:rPr lang="nl-NL" sz="900" dirty="0">
                <a:solidFill>
                  <a:srgbClr val="B2AEA8">
                    <a:lumMod val="75000"/>
                  </a:srgbClr>
                </a:solidFill>
              </a:rPr>
              <a:t>Barbara </a:t>
            </a:r>
            <a:r>
              <a:rPr lang="nl-NL" sz="900" dirty="0" err="1">
                <a:solidFill>
                  <a:srgbClr val="B2AEA8">
                    <a:lumMod val="75000"/>
                  </a:srgbClr>
                </a:solidFill>
              </a:rPr>
              <a:t>Strozzilaan</a:t>
            </a:r>
            <a:r>
              <a:rPr lang="nl-NL" sz="900" dirty="0">
                <a:solidFill>
                  <a:srgbClr val="B2AEA8">
                    <a:lumMod val="75000"/>
                  </a:srgbClr>
                </a:solidFill>
              </a:rPr>
              <a:t> 101</a:t>
            </a:r>
          </a:p>
          <a:p>
            <a:r>
              <a:rPr lang="nl-NL" sz="900" dirty="0">
                <a:solidFill>
                  <a:srgbClr val="B2AEA8">
                    <a:lumMod val="75000"/>
                  </a:srgbClr>
                </a:solidFill>
              </a:rPr>
              <a:t>1083 HN Amsterdam</a:t>
            </a:r>
          </a:p>
          <a:p>
            <a:r>
              <a:rPr lang="nl-NL" sz="900" dirty="0">
                <a:solidFill>
                  <a:srgbClr val="B2AEA8">
                    <a:lumMod val="75000"/>
                  </a:srgbClr>
                </a:solidFill>
              </a:rPr>
              <a:t>T. +31 20 240 22 05</a:t>
            </a:r>
          </a:p>
        </p:txBody>
      </p:sp>
      <p:sp>
        <p:nvSpPr>
          <p:cNvPr id="36" name="Rectangle 35"/>
          <p:cNvSpPr/>
          <p:nvPr userDrawn="1"/>
        </p:nvSpPr>
        <p:spPr>
          <a:xfrm>
            <a:off x="7563172" y="6320518"/>
            <a:ext cx="1338887" cy="276367"/>
          </a:xfrm>
          <a:prstGeom prst="rect">
            <a:avLst/>
          </a:prstGeom>
        </p:spPr>
        <p:txBody>
          <a:bodyPr wrap="none" lIns="90834" tIns="45407" rIns="90834" bIns="45407">
            <a:spAutoFit/>
          </a:bodyPr>
          <a:lstStyle/>
          <a:p>
            <a:r>
              <a:rPr lang="fr-FR" sz="1200" b="1" dirty="0" err="1">
                <a:solidFill>
                  <a:srgbClr val="690F3C"/>
                </a:solidFill>
              </a:rPr>
              <a:t>Driving</a:t>
            </a:r>
            <a:r>
              <a:rPr lang="fr-FR" sz="1200" b="1" dirty="0">
                <a:solidFill>
                  <a:srgbClr val="690F3C"/>
                </a:solidFill>
              </a:rPr>
              <a:t> Excellence</a:t>
            </a:r>
          </a:p>
        </p:txBody>
      </p:sp>
      <p:pic>
        <p:nvPicPr>
          <p:cNvPr id="37" name="Image 36"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39" name="ZoneTexte 38"/>
          <p:cNvSpPr txBox="1"/>
          <p:nvPr userDrawn="1"/>
        </p:nvSpPr>
        <p:spPr>
          <a:xfrm>
            <a:off x="2141756" y="2995547"/>
            <a:ext cx="1296000" cy="1399751"/>
          </a:xfrm>
          <a:prstGeom prst="rect">
            <a:avLst/>
          </a:prstGeom>
          <a:noFill/>
        </p:spPr>
        <p:txBody>
          <a:bodyPr wrap="square" lIns="90834" tIns="45407" rIns="90834" bIns="45407" rtlCol="0">
            <a:spAutoFit/>
          </a:bodyPr>
          <a:lstStyle/>
          <a:p>
            <a:r>
              <a:rPr lang="nl-NL" sz="1100" b="1" dirty="0" err="1">
                <a:solidFill>
                  <a:srgbClr val="690F3C"/>
                </a:solidFill>
              </a:rPr>
              <a:t>Asia</a:t>
            </a:r>
            <a:endParaRPr lang="nl-NL" sz="1100" b="1" dirty="0">
              <a:solidFill>
                <a:srgbClr val="690F3C"/>
              </a:solidFill>
            </a:endParaRPr>
          </a:p>
          <a:p>
            <a:r>
              <a:rPr lang="nl-NL" sz="900" dirty="0">
                <a:solidFill>
                  <a:srgbClr val="690F3C"/>
                </a:solidFill>
              </a:rPr>
              <a:t>Singapore </a:t>
            </a:r>
          </a:p>
          <a:p>
            <a:r>
              <a:rPr lang="nl-NL" sz="900" dirty="0">
                <a:solidFill>
                  <a:srgbClr val="B2AEA8">
                    <a:lumMod val="75000"/>
                  </a:srgbClr>
                </a:solidFill>
              </a:rPr>
              <a:t>55 Market St, Level 10</a:t>
            </a:r>
          </a:p>
          <a:p>
            <a:r>
              <a:rPr lang="nl-NL" sz="900" dirty="0">
                <a:solidFill>
                  <a:srgbClr val="B2AEA8">
                    <a:lumMod val="75000"/>
                  </a:srgbClr>
                </a:solidFill>
              </a:rPr>
              <a:t>Singapore, 048941</a:t>
            </a:r>
          </a:p>
          <a:p>
            <a:pPr marL="227101" indent="-227101">
              <a:buFontTx/>
              <a:buAutoNum type="alphaUcPeriod" startAt="20"/>
            </a:pPr>
            <a:r>
              <a:rPr lang="nl-NL" sz="900" dirty="0">
                <a:solidFill>
                  <a:srgbClr val="B2AEA8">
                    <a:lumMod val="75000"/>
                  </a:srgbClr>
                </a:solidFill>
              </a:rPr>
              <a:t>+65 6521 3186</a:t>
            </a:r>
          </a:p>
          <a:p>
            <a:r>
              <a:rPr lang="nl-NL" sz="900" dirty="0">
                <a:solidFill>
                  <a:srgbClr val="690F3C"/>
                </a:solidFill>
              </a:rPr>
              <a:t>Hong Kong </a:t>
            </a:r>
          </a:p>
          <a:p>
            <a:r>
              <a:rPr lang="nl-NL" sz="900" dirty="0">
                <a:solidFill>
                  <a:srgbClr val="B2AEA8">
                    <a:lumMod val="75000"/>
                  </a:srgbClr>
                </a:solidFill>
              </a:rPr>
              <a:t>701, 77 </a:t>
            </a:r>
            <a:r>
              <a:rPr lang="nl-NL" sz="900" dirty="0" err="1">
                <a:solidFill>
                  <a:srgbClr val="B2AEA8">
                    <a:lumMod val="75000"/>
                  </a:srgbClr>
                </a:solidFill>
              </a:rPr>
              <a:t>Wing</a:t>
            </a:r>
            <a:r>
              <a:rPr lang="nl-NL" sz="900" dirty="0">
                <a:solidFill>
                  <a:srgbClr val="B2AEA8">
                    <a:lumMod val="75000"/>
                  </a:srgbClr>
                </a:solidFill>
              </a:rPr>
              <a:t> Lok St,</a:t>
            </a:r>
          </a:p>
          <a:p>
            <a:r>
              <a:rPr lang="nl-NL" sz="900" dirty="0" err="1">
                <a:solidFill>
                  <a:srgbClr val="B2AEA8">
                    <a:lumMod val="75000"/>
                  </a:srgbClr>
                </a:solidFill>
              </a:rPr>
              <a:t>Sheung</a:t>
            </a:r>
            <a:r>
              <a:rPr lang="nl-NL" sz="900" dirty="0">
                <a:solidFill>
                  <a:srgbClr val="B2AEA8">
                    <a:lumMod val="75000"/>
                  </a:srgbClr>
                </a:solidFill>
              </a:rPr>
              <a:t> Wan, HK</a:t>
            </a:r>
          </a:p>
          <a:p>
            <a:r>
              <a:rPr lang="nl-NL" sz="900" dirty="0">
                <a:solidFill>
                  <a:srgbClr val="B2AEA8">
                    <a:lumMod val="75000"/>
                  </a:srgbClr>
                </a:solidFill>
              </a:rPr>
              <a:t>T.  +852 3975 5611</a:t>
            </a:r>
            <a:endParaRPr lang="fr-FR" sz="900" dirty="0">
              <a:solidFill>
                <a:srgbClr val="B2AEA8">
                  <a:lumMod val="75000"/>
                </a:srgbClr>
              </a:solidFill>
            </a:endParaRPr>
          </a:p>
        </p:txBody>
      </p:sp>
      <p:sp>
        <p:nvSpPr>
          <p:cNvPr id="40" name="ZoneTexte 39"/>
          <p:cNvSpPr txBox="1"/>
          <p:nvPr userDrawn="1"/>
        </p:nvSpPr>
        <p:spPr>
          <a:xfrm>
            <a:off x="3479237" y="2995518"/>
            <a:ext cx="1296000" cy="968864"/>
          </a:xfrm>
          <a:prstGeom prst="rect">
            <a:avLst/>
          </a:prstGeom>
          <a:noFill/>
        </p:spPr>
        <p:txBody>
          <a:bodyPr wrap="square" lIns="90834" tIns="45407" rIns="90834" bIns="45407" rtlCol="0">
            <a:spAutoFit/>
          </a:bodyPr>
          <a:lstStyle/>
          <a:p>
            <a:r>
              <a:rPr lang="en-US" sz="1100" b="1" dirty="0">
                <a:solidFill>
                  <a:srgbClr val="690F3C"/>
                </a:solidFill>
              </a:rPr>
              <a:t>Belgium</a:t>
            </a:r>
          </a:p>
          <a:p>
            <a:r>
              <a:rPr lang="nb-NO" sz="900" dirty="0">
                <a:solidFill>
                  <a:srgbClr val="690F3C"/>
                </a:solidFill>
              </a:rPr>
              <a:t>Brussels </a:t>
            </a:r>
          </a:p>
          <a:p>
            <a:r>
              <a:rPr lang="nl-NL" sz="900" dirty="0">
                <a:solidFill>
                  <a:srgbClr val="B2AEA8">
                    <a:lumMod val="75000"/>
                  </a:srgbClr>
                </a:solidFill>
              </a:rPr>
              <a:t>Av Henri </a:t>
            </a:r>
            <a:r>
              <a:rPr lang="nl-NL" sz="900" dirty="0" err="1">
                <a:solidFill>
                  <a:srgbClr val="B2AEA8">
                    <a:lumMod val="75000"/>
                  </a:srgbClr>
                </a:solidFill>
              </a:rPr>
              <a:t>Jasparlaan</a:t>
            </a:r>
            <a:r>
              <a:rPr lang="nl-NL" sz="900" dirty="0">
                <a:solidFill>
                  <a:srgbClr val="B2AEA8">
                    <a:lumMod val="75000"/>
                  </a:srgbClr>
                </a:solidFill>
              </a:rPr>
              <a:t>, 128</a:t>
            </a:r>
          </a:p>
          <a:p>
            <a:r>
              <a:rPr lang="nl-NL" sz="900" dirty="0">
                <a:solidFill>
                  <a:srgbClr val="B2AEA8">
                    <a:lumMod val="75000"/>
                  </a:srgbClr>
                </a:solidFill>
              </a:rPr>
              <a:t>1060 Brussels - Belgium</a:t>
            </a:r>
          </a:p>
          <a:p>
            <a:r>
              <a:rPr lang="nl-NL" sz="900" dirty="0">
                <a:solidFill>
                  <a:srgbClr val="B2AEA8">
                    <a:lumMod val="75000"/>
                  </a:srgbClr>
                </a:solidFill>
              </a:rPr>
              <a:t>T.  +32 2 213 82 85</a:t>
            </a:r>
          </a:p>
        </p:txBody>
      </p:sp>
      <p:sp>
        <p:nvSpPr>
          <p:cNvPr id="41" name="ZoneTexte 40"/>
          <p:cNvSpPr txBox="1"/>
          <p:nvPr userDrawn="1"/>
        </p:nvSpPr>
        <p:spPr>
          <a:xfrm>
            <a:off x="4816722" y="2995596"/>
            <a:ext cx="1296000" cy="830365"/>
          </a:xfrm>
          <a:prstGeom prst="rect">
            <a:avLst/>
          </a:prstGeom>
          <a:noFill/>
        </p:spPr>
        <p:txBody>
          <a:bodyPr wrap="square" lIns="90834" tIns="45407" rIns="90834" bIns="45407" rtlCol="0">
            <a:spAutoFit/>
          </a:bodyPr>
          <a:lstStyle/>
          <a:p>
            <a:r>
              <a:rPr lang="nl-NL" sz="1100" b="1" dirty="0">
                <a:solidFill>
                  <a:srgbClr val="690F3C"/>
                </a:solidFill>
              </a:rPr>
              <a:t>Canada</a:t>
            </a:r>
          </a:p>
          <a:p>
            <a:r>
              <a:rPr lang="nl-NL" sz="900" dirty="0">
                <a:solidFill>
                  <a:srgbClr val="690F3C"/>
                </a:solidFill>
              </a:rPr>
              <a:t>Montréal </a:t>
            </a:r>
          </a:p>
          <a:p>
            <a:r>
              <a:rPr lang="fr-FR" sz="900" dirty="0">
                <a:solidFill>
                  <a:srgbClr val="B2AEA8">
                    <a:lumMod val="75000"/>
                  </a:srgbClr>
                </a:solidFill>
              </a:rPr>
              <a:t>600 de Maisonneuve </a:t>
            </a:r>
            <a:r>
              <a:rPr lang="fr-FR" sz="900" dirty="0" err="1">
                <a:solidFill>
                  <a:srgbClr val="B2AEA8">
                    <a:lumMod val="75000"/>
                  </a:srgbClr>
                </a:solidFill>
              </a:rPr>
              <a:t>Blvd</a:t>
            </a:r>
            <a:r>
              <a:rPr lang="fr-FR" sz="900" dirty="0">
                <a:solidFill>
                  <a:srgbClr val="B2AEA8">
                    <a:lumMod val="75000"/>
                  </a:srgbClr>
                </a:solidFill>
              </a:rPr>
              <a:t>. West, Suite 2200</a:t>
            </a:r>
          </a:p>
          <a:p>
            <a:r>
              <a:rPr lang="fr-FR" sz="900" dirty="0" err="1">
                <a:solidFill>
                  <a:srgbClr val="B2AEA8">
                    <a:lumMod val="75000"/>
                  </a:srgbClr>
                </a:solidFill>
              </a:rPr>
              <a:t>Montreal</a:t>
            </a:r>
            <a:r>
              <a:rPr lang="fr-FR" sz="900" dirty="0">
                <a:solidFill>
                  <a:srgbClr val="B2AEA8">
                    <a:lumMod val="75000"/>
                  </a:srgbClr>
                </a:solidFill>
              </a:rPr>
              <a:t>, QC H3A 3J2</a:t>
            </a:r>
            <a:endParaRPr lang="nl-NL" sz="900" dirty="0">
              <a:solidFill>
                <a:srgbClr val="B2AEA8">
                  <a:lumMod val="75000"/>
                </a:srgbClr>
              </a:solidFill>
            </a:endParaRPr>
          </a:p>
        </p:txBody>
      </p:sp>
      <p:sp>
        <p:nvSpPr>
          <p:cNvPr id="42" name="ZoneTexte 41"/>
          <p:cNvSpPr txBox="1"/>
          <p:nvPr userDrawn="1"/>
        </p:nvSpPr>
        <p:spPr>
          <a:xfrm>
            <a:off x="6154201" y="2995547"/>
            <a:ext cx="1296000" cy="1384362"/>
          </a:xfrm>
          <a:prstGeom prst="rect">
            <a:avLst/>
          </a:prstGeom>
          <a:noFill/>
        </p:spPr>
        <p:txBody>
          <a:bodyPr wrap="square" lIns="90834" tIns="45407" rIns="90834" bIns="45407" rtlCol="0">
            <a:spAutoFit/>
          </a:bodyPr>
          <a:lstStyle/>
          <a:p>
            <a:r>
              <a:rPr lang="nl-NL" sz="1100" b="1" dirty="0">
                <a:solidFill>
                  <a:srgbClr val="690F3C"/>
                </a:solidFill>
              </a:rPr>
              <a:t>France</a:t>
            </a:r>
          </a:p>
          <a:p>
            <a:r>
              <a:rPr lang="nl-NL" sz="900" dirty="0">
                <a:solidFill>
                  <a:srgbClr val="690F3C"/>
                </a:solidFill>
              </a:rPr>
              <a:t>Paris </a:t>
            </a:r>
          </a:p>
          <a:p>
            <a:r>
              <a:rPr lang="fr-FR" sz="900" dirty="0">
                <a:solidFill>
                  <a:srgbClr val="B2AEA8">
                    <a:lumMod val="75000"/>
                  </a:srgbClr>
                </a:solidFill>
              </a:rPr>
              <a:t>18 bd Montmartre</a:t>
            </a:r>
          </a:p>
          <a:p>
            <a:r>
              <a:rPr lang="fr-FR" sz="900" dirty="0">
                <a:solidFill>
                  <a:srgbClr val="B2AEA8">
                    <a:lumMod val="75000"/>
                  </a:srgbClr>
                </a:solidFill>
              </a:rPr>
              <a:t>75009 Paris</a:t>
            </a:r>
          </a:p>
          <a:p>
            <a:r>
              <a:rPr lang="fr-FR" sz="900" dirty="0" err="1">
                <a:solidFill>
                  <a:srgbClr val="B2AEA8">
                    <a:lumMod val="75000"/>
                  </a:srgbClr>
                </a:solidFill>
              </a:rPr>
              <a:t>T</a:t>
            </a:r>
            <a:r>
              <a:rPr lang="fr-FR" sz="900" dirty="0">
                <a:solidFill>
                  <a:srgbClr val="B2AEA8">
                    <a:lumMod val="75000"/>
                  </a:srgbClr>
                </a:solidFill>
              </a:rPr>
              <a:t>.  +33 1 42 77 76 17</a:t>
            </a:r>
          </a:p>
          <a:p>
            <a:r>
              <a:rPr lang="nl-NL" sz="900" dirty="0">
                <a:solidFill>
                  <a:srgbClr val="690F3C"/>
                </a:solidFill>
              </a:rPr>
              <a:t>Lyon</a:t>
            </a:r>
          </a:p>
          <a:p>
            <a:r>
              <a:rPr lang="fr-FR" sz="900" dirty="0">
                <a:solidFill>
                  <a:srgbClr val="B2AEA8">
                    <a:lumMod val="75000"/>
                  </a:srgbClr>
                </a:solidFill>
              </a:rPr>
              <a:t>Tour Oxygène,</a:t>
            </a:r>
          </a:p>
          <a:p>
            <a:r>
              <a:rPr lang="fr-FR" sz="900" dirty="0">
                <a:solidFill>
                  <a:srgbClr val="B2AEA8">
                    <a:lumMod val="75000"/>
                  </a:srgbClr>
                </a:solidFill>
              </a:rPr>
              <a:t>10-12 bd Vivier Merle</a:t>
            </a:r>
          </a:p>
          <a:p>
            <a:r>
              <a:rPr lang="fr-FR" sz="900" dirty="0">
                <a:solidFill>
                  <a:srgbClr val="B2AEA8">
                    <a:lumMod val="75000"/>
                  </a:srgbClr>
                </a:solidFill>
              </a:rPr>
              <a:t>69003 Lyon</a:t>
            </a:r>
          </a:p>
        </p:txBody>
      </p:sp>
      <p:sp>
        <p:nvSpPr>
          <p:cNvPr id="43" name="ZoneTexte 42"/>
          <p:cNvSpPr txBox="1"/>
          <p:nvPr userDrawn="1"/>
        </p:nvSpPr>
        <p:spPr>
          <a:xfrm>
            <a:off x="7491681" y="2995528"/>
            <a:ext cx="1296340" cy="1507473"/>
          </a:xfrm>
          <a:prstGeom prst="rect">
            <a:avLst/>
          </a:prstGeom>
          <a:noFill/>
        </p:spPr>
        <p:txBody>
          <a:bodyPr wrap="square" lIns="90834" tIns="45407" rIns="90834" bIns="45407" rtlCol="0">
            <a:spAutoFit/>
          </a:bodyPr>
          <a:lstStyle/>
          <a:p>
            <a:r>
              <a:rPr lang="nl-NL" sz="1100" b="1" dirty="0">
                <a:solidFill>
                  <a:srgbClr val="690F3C"/>
                </a:solidFill>
              </a:rPr>
              <a:t>Italy</a:t>
            </a:r>
          </a:p>
          <a:p>
            <a:r>
              <a:rPr lang="nl-NL" sz="900" dirty="0">
                <a:solidFill>
                  <a:srgbClr val="690F3C"/>
                </a:solidFill>
              </a:rPr>
              <a:t>Rome </a:t>
            </a:r>
          </a:p>
          <a:p>
            <a:r>
              <a:rPr lang="it-IT" sz="900" dirty="0">
                <a:solidFill>
                  <a:srgbClr val="B2AEA8">
                    <a:lumMod val="75000"/>
                  </a:srgbClr>
                </a:solidFill>
              </a:rPr>
              <a:t>Via Quattro Fontane 116</a:t>
            </a:r>
          </a:p>
          <a:p>
            <a:r>
              <a:rPr lang="it-IT" sz="900" dirty="0">
                <a:solidFill>
                  <a:srgbClr val="B2AEA8">
                    <a:lumMod val="75000"/>
                  </a:srgbClr>
                </a:solidFill>
              </a:rPr>
              <a:t>00184 Roma</a:t>
            </a:r>
          </a:p>
          <a:p>
            <a:r>
              <a:rPr lang="it-IT" sz="900" dirty="0">
                <a:solidFill>
                  <a:srgbClr val="B2AEA8">
                    <a:lumMod val="75000"/>
                  </a:srgbClr>
                </a:solidFill>
              </a:rPr>
              <a:t>T. +39 06 48 28 506</a:t>
            </a:r>
          </a:p>
          <a:p>
            <a:r>
              <a:rPr lang="nl-NL" sz="900" dirty="0">
                <a:solidFill>
                  <a:srgbClr val="690F3C"/>
                </a:solidFill>
              </a:rPr>
              <a:t>Milan </a:t>
            </a:r>
          </a:p>
          <a:p>
            <a:r>
              <a:rPr lang="it-IT" sz="900" dirty="0">
                <a:solidFill>
                  <a:srgbClr val="B2AEA8">
                    <a:lumMod val="75000"/>
                  </a:srgbClr>
                </a:solidFill>
              </a:rPr>
              <a:t>Via Medici 15</a:t>
            </a:r>
          </a:p>
          <a:p>
            <a:r>
              <a:rPr lang="it-IT" sz="900" dirty="0">
                <a:solidFill>
                  <a:srgbClr val="B2AEA8">
                    <a:lumMod val="75000"/>
                  </a:srgbClr>
                </a:solidFill>
              </a:rPr>
              <a:t>20123 Milano</a:t>
            </a:r>
          </a:p>
          <a:p>
            <a:r>
              <a:rPr lang="it-IT" sz="900" dirty="0">
                <a:solidFill>
                  <a:srgbClr val="B2AEA8">
                    <a:lumMod val="75000"/>
                  </a:srgbClr>
                </a:solidFill>
              </a:rPr>
              <a:t>T. +39 02 89 09 39 45</a:t>
            </a:r>
            <a:endParaRPr lang="fr-FR" sz="900" dirty="0">
              <a:solidFill>
                <a:srgbClr val="B2AEA8">
                  <a:lumMod val="75000"/>
                </a:srgbClr>
              </a:solidFill>
            </a:endParaRPr>
          </a:p>
        </p:txBody>
      </p:sp>
      <p:sp>
        <p:nvSpPr>
          <p:cNvPr id="44" name="ZoneTexte 43"/>
          <p:cNvSpPr txBox="1"/>
          <p:nvPr userDrawn="1"/>
        </p:nvSpPr>
        <p:spPr>
          <a:xfrm>
            <a:off x="2156147" y="4424638"/>
            <a:ext cx="1296000" cy="953475"/>
          </a:xfrm>
          <a:prstGeom prst="rect">
            <a:avLst/>
          </a:prstGeom>
          <a:noFill/>
        </p:spPr>
        <p:txBody>
          <a:bodyPr wrap="square" lIns="90834" tIns="45407" rIns="90834" bIns="45407" rtlCol="0">
            <a:spAutoFit/>
          </a:bodyPr>
          <a:lstStyle/>
          <a:p>
            <a:r>
              <a:rPr lang="nl-NL" sz="1100" b="1" dirty="0">
                <a:solidFill>
                  <a:srgbClr val="690F3C"/>
                </a:solidFill>
              </a:rPr>
              <a:t>Morocco</a:t>
            </a:r>
          </a:p>
          <a:p>
            <a:r>
              <a:rPr lang="nl-NL" sz="900" dirty="0">
                <a:solidFill>
                  <a:srgbClr val="690F3C"/>
                </a:solidFill>
              </a:rPr>
              <a:t>Casablanca</a:t>
            </a:r>
          </a:p>
          <a:p>
            <a:r>
              <a:rPr lang="fr-FR" sz="900" dirty="0">
                <a:solidFill>
                  <a:srgbClr val="B2AEA8">
                    <a:lumMod val="75000"/>
                  </a:srgbClr>
                </a:solidFill>
              </a:rPr>
              <a:t>14, avenue Mers Sultan</a:t>
            </a:r>
          </a:p>
          <a:p>
            <a:r>
              <a:rPr lang="fr-FR" sz="900" dirty="0">
                <a:solidFill>
                  <a:srgbClr val="B2AEA8">
                    <a:lumMod val="75000"/>
                  </a:srgbClr>
                </a:solidFill>
              </a:rPr>
              <a:t>20500 Casablanca, Maroc</a:t>
            </a:r>
          </a:p>
          <a:p>
            <a:r>
              <a:rPr lang="fr-FR" sz="900" dirty="0" err="1">
                <a:solidFill>
                  <a:srgbClr val="B2AEA8">
                    <a:lumMod val="75000"/>
                  </a:srgbClr>
                </a:solidFill>
              </a:rPr>
              <a:t>T</a:t>
            </a:r>
            <a:r>
              <a:rPr lang="fr-FR" sz="900" dirty="0">
                <a:solidFill>
                  <a:srgbClr val="B2AEA8">
                    <a:lumMod val="75000"/>
                  </a:srgbClr>
                </a:solidFill>
              </a:rPr>
              <a:t>. +212 522 49 24 80</a:t>
            </a:r>
          </a:p>
        </p:txBody>
      </p:sp>
      <p:sp>
        <p:nvSpPr>
          <p:cNvPr id="45" name="ZoneTexte 44"/>
          <p:cNvSpPr txBox="1"/>
          <p:nvPr userDrawn="1"/>
        </p:nvSpPr>
        <p:spPr>
          <a:xfrm>
            <a:off x="4813391" y="4424644"/>
            <a:ext cx="1296000" cy="1384362"/>
          </a:xfrm>
          <a:prstGeom prst="rect">
            <a:avLst/>
          </a:prstGeom>
          <a:noFill/>
        </p:spPr>
        <p:txBody>
          <a:bodyPr wrap="square" lIns="90834" tIns="45407" rIns="90834" bIns="45407" rtlCol="0">
            <a:spAutoFit/>
          </a:bodyPr>
          <a:lstStyle/>
          <a:p>
            <a:r>
              <a:rPr lang="nl-NL" sz="1100" b="1" dirty="0" err="1">
                <a:solidFill>
                  <a:srgbClr val="690F3C"/>
                </a:solidFill>
              </a:rPr>
              <a:t>Middle</a:t>
            </a:r>
            <a:r>
              <a:rPr lang="nl-NL" sz="1100" b="1" dirty="0">
                <a:solidFill>
                  <a:srgbClr val="690F3C"/>
                </a:solidFill>
              </a:rPr>
              <a:t> East</a:t>
            </a:r>
          </a:p>
          <a:p>
            <a:r>
              <a:rPr lang="tr-TR" sz="900" dirty="0">
                <a:solidFill>
                  <a:srgbClr val="690F3C"/>
                </a:solidFill>
              </a:rPr>
              <a:t>Dubaï, Riyad</a:t>
            </a:r>
            <a:r>
              <a:rPr lang="fr-FR" sz="900" dirty="0">
                <a:solidFill>
                  <a:srgbClr val="690F3C"/>
                </a:solidFill>
              </a:rPr>
              <a:t>h</a:t>
            </a:r>
            <a:r>
              <a:rPr lang="tr-TR" sz="900" dirty="0">
                <a:solidFill>
                  <a:srgbClr val="690F3C"/>
                </a:solidFill>
              </a:rPr>
              <a:t> &amp; Abu Dhabi</a:t>
            </a:r>
            <a:endParaRPr lang="nl-NL" sz="900" dirty="0">
              <a:solidFill>
                <a:srgbClr val="690F3C"/>
              </a:solidFill>
            </a:endParaRPr>
          </a:p>
          <a:p>
            <a:r>
              <a:rPr lang="fr-FR" sz="900" dirty="0">
                <a:solidFill>
                  <a:srgbClr val="B2AEA8">
                    <a:lumMod val="75000"/>
                  </a:srgbClr>
                </a:solidFill>
              </a:rPr>
              <a:t>PO Box 502665</a:t>
            </a:r>
          </a:p>
          <a:p>
            <a:r>
              <a:rPr lang="fr-FR" sz="900" dirty="0" err="1">
                <a:solidFill>
                  <a:srgbClr val="B2AEA8">
                    <a:lumMod val="75000"/>
                  </a:srgbClr>
                </a:solidFill>
              </a:rPr>
              <a:t>Shatha</a:t>
            </a:r>
            <a:r>
              <a:rPr lang="fr-FR" sz="900" dirty="0">
                <a:solidFill>
                  <a:srgbClr val="B2AEA8">
                    <a:lumMod val="75000"/>
                  </a:srgbClr>
                </a:solidFill>
              </a:rPr>
              <a:t> Tower office 2115</a:t>
            </a:r>
          </a:p>
          <a:p>
            <a:r>
              <a:rPr lang="fr-FR" sz="900" dirty="0" err="1">
                <a:solidFill>
                  <a:srgbClr val="B2AEA8">
                    <a:lumMod val="75000"/>
                  </a:srgbClr>
                </a:solidFill>
              </a:rPr>
              <a:t>Dubai</a:t>
            </a:r>
            <a:r>
              <a:rPr lang="fr-FR" sz="900" dirty="0">
                <a:solidFill>
                  <a:srgbClr val="B2AEA8">
                    <a:lumMod val="75000"/>
                  </a:srgbClr>
                </a:solidFill>
              </a:rPr>
              <a:t> Media City</a:t>
            </a:r>
          </a:p>
          <a:p>
            <a:r>
              <a:rPr lang="fr-FR" sz="900" dirty="0" err="1">
                <a:solidFill>
                  <a:srgbClr val="B2AEA8">
                    <a:lumMod val="75000"/>
                  </a:srgbClr>
                </a:solidFill>
              </a:rPr>
              <a:t>Dubai</a:t>
            </a:r>
            <a:r>
              <a:rPr lang="fr-FR" sz="900" dirty="0">
                <a:solidFill>
                  <a:srgbClr val="B2AEA8">
                    <a:lumMod val="75000"/>
                  </a:srgbClr>
                </a:solidFill>
              </a:rPr>
              <a:t>, U.A.E.</a:t>
            </a:r>
          </a:p>
          <a:p>
            <a:r>
              <a:rPr lang="fr-FR" sz="900" dirty="0">
                <a:solidFill>
                  <a:srgbClr val="B2AEA8">
                    <a:lumMod val="75000"/>
                  </a:srgbClr>
                </a:solidFill>
              </a:rPr>
              <a:t>T. +971 4 443 1613</a:t>
            </a:r>
          </a:p>
        </p:txBody>
      </p:sp>
      <p:sp>
        <p:nvSpPr>
          <p:cNvPr id="46" name="ZoneTexte 45"/>
          <p:cNvSpPr txBox="1"/>
          <p:nvPr userDrawn="1"/>
        </p:nvSpPr>
        <p:spPr>
          <a:xfrm>
            <a:off x="6142016" y="4424721"/>
            <a:ext cx="1296000" cy="1122752"/>
          </a:xfrm>
          <a:prstGeom prst="rect">
            <a:avLst/>
          </a:prstGeom>
          <a:noFill/>
        </p:spPr>
        <p:txBody>
          <a:bodyPr wrap="square" lIns="90834" tIns="45407" rIns="90834" bIns="45407" rtlCol="0">
            <a:spAutoFit/>
          </a:bodyPr>
          <a:lstStyle/>
          <a:p>
            <a:r>
              <a:rPr lang="nl-NL" sz="1100" b="1" dirty="0">
                <a:solidFill>
                  <a:srgbClr val="690F3C"/>
                </a:solidFill>
              </a:rPr>
              <a:t>UK</a:t>
            </a:r>
          </a:p>
          <a:p>
            <a:r>
              <a:rPr lang="nl-NL" sz="900" dirty="0">
                <a:solidFill>
                  <a:srgbClr val="690F3C"/>
                </a:solidFill>
              </a:rPr>
              <a:t>London </a:t>
            </a:r>
          </a:p>
          <a:p>
            <a:r>
              <a:rPr lang="en-US" sz="900" dirty="0">
                <a:solidFill>
                  <a:srgbClr val="B2AEA8">
                    <a:lumMod val="75000"/>
                  </a:srgbClr>
                </a:solidFill>
              </a:rPr>
              <a:t>Princess House,</a:t>
            </a:r>
          </a:p>
          <a:p>
            <a:r>
              <a:rPr lang="en-US" sz="900" dirty="0">
                <a:solidFill>
                  <a:srgbClr val="B2AEA8">
                    <a:lumMod val="75000"/>
                  </a:srgbClr>
                </a:solidFill>
              </a:rPr>
              <a:t>4th Floor, 27 Bush Lane,</a:t>
            </a:r>
          </a:p>
          <a:p>
            <a:r>
              <a:rPr lang="en-US" sz="900" dirty="0">
                <a:solidFill>
                  <a:srgbClr val="B2AEA8">
                    <a:lumMod val="75000"/>
                  </a:srgbClr>
                </a:solidFill>
              </a:rPr>
              <a:t>London, EC4R 0AA</a:t>
            </a:r>
          </a:p>
          <a:p>
            <a:r>
              <a:rPr lang="en-US" sz="900" dirty="0">
                <a:solidFill>
                  <a:srgbClr val="B2AEA8">
                    <a:lumMod val="75000"/>
                  </a:srgbClr>
                </a:solidFill>
              </a:rPr>
              <a:t>T. +44 20 7933 9333</a:t>
            </a:r>
            <a:endParaRPr lang="nl-NL" sz="900" dirty="0">
              <a:solidFill>
                <a:srgbClr val="B2AEA8">
                  <a:lumMod val="75000"/>
                </a:srgbClr>
              </a:solidFill>
            </a:endParaRPr>
          </a:p>
        </p:txBody>
      </p:sp>
      <p:sp>
        <p:nvSpPr>
          <p:cNvPr id="47" name="ZoneTexte 46"/>
          <p:cNvSpPr txBox="1"/>
          <p:nvPr userDrawn="1"/>
        </p:nvSpPr>
        <p:spPr>
          <a:xfrm>
            <a:off x="7470635" y="4424706"/>
            <a:ext cx="1296340" cy="1091975"/>
          </a:xfrm>
          <a:prstGeom prst="rect">
            <a:avLst/>
          </a:prstGeom>
          <a:noFill/>
        </p:spPr>
        <p:txBody>
          <a:bodyPr wrap="square" lIns="90834" tIns="45407" rIns="90834" bIns="45407" rtlCol="0">
            <a:spAutoFit/>
          </a:bodyPr>
          <a:lstStyle/>
          <a:p>
            <a:r>
              <a:rPr lang="nl-NL" sz="1100" b="1" dirty="0">
                <a:solidFill>
                  <a:srgbClr val="690F3C"/>
                </a:solidFill>
              </a:rPr>
              <a:t>US</a:t>
            </a:r>
          </a:p>
          <a:p>
            <a:r>
              <a:rPr lang="nl-NL" sz="900" dirty="0">
                <a:solidFill>
                  <a:srgbClr val="690F3C"/>
                </a:solidFill>
              </a:rPr>
              <a:t>New York</a:t>
            </a:r>
          </a:p>
          <a:p>
            <a:r>
              <a:rPr lang="en-US" sz="900" dirty="0">
                <a:solidFill>
                  <a:srgbClr val="B2AEA8">
                    <a:lumMod val="75000"/>
                  </a:srgbClr>
                </a:solidFill>
              </a:rPr>
              <a:t>115 Broadway 12th Floor</a:t>
            </a:r>
          </a:p>
          <a:p>
            <a:r>
              <a:rPr lang="en-US" sz="900" dirty="0">
                <a:solidFill>
                  <a:srgbClr val="B2AEA8">
                    <a:lumMod val="75000"/>
                  </a:srgbClr>
                </a:solidFill>
              </a:rPr>
              <a:t>New York, NY10006 - USA</a:t>
            </a:r>
          </a:p>
          <a:p>
            <a:r>
              <a:rPr lang="en-US" sz="900" dirty="0">
                <a:solidFill>
                  <a:srgbClr val="B2AEA8">
                    <a:lumMod val="75000"/>
                  </a:srgbClr>
                </a:solidFill>
              </a:rPr>
              <a:t>T. +1 646 496 0160</a:t>
            </a:r>
            <a:endParaRPr lang="nl-NL" sz="900" dirty="0">
              <a:solidFill>
                <a:srgbClr val="B2AEA8">
                  <a:lumMod val="75000"/>
                </a:srgbClr>
              </a:solidFill>
            </a:endParaRPr>
          </a:p>
        </p:txBody>
      </p:sp>
      <p:sp>
        <p:nvSpPr>
          <p:cNvPr id="48" name="Rectangle 47"/>
          <p:cNvSpPr/>
          <p:nvPr userDrawn="1"/>
        </p:nvSpPr>
        <p:spPr>
          <a:xfrm>
            <a:off x="7563172" y="6320518"/>
            <a:ext cx="1338887" cy="276367"/>
          </a:xfrm>
          <a:prstGeom prst="rect">
            <a:avLst/>
          </a:prstGeom>
        </p:spPr>
        <p:txBody>
          <a:bodyPr wrap="none" lIns="90834" tIns="45407" rIns="90834" bIns="45407">
            <a:spAutoFit/>
          </a:bodyPr>
          <a:lstStyle/>
          <a:p>
            <a:r>
              <a:rPr lang="fr-FR" sz="1200" b="1" dirty="0" err="1">
                <a:solidFill>
                  <a:srgbClr val="690F3C"/>
                </a:solidFill>
              </a:rPr>
              <a:t>Driving</a:t>
            </a:r>
            <a:r>
              <a:rPr lang="fr-FR" sz="1200" b="1" dirty="0">
                <a:solidFill>
                  <a:srgbClr val="690F3C"/>
                </a:solidFill>
              </a:rPr>
              <a:t> Excellence</a:t>
            </a:r>
          </a:p>
        </p:txBody>
      </p:sp>
      <p:pic>
        <p:nvPicPr>
          <p:cNvPr id="49" name="Image 48"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50" name="Rectangle 49"/>
          <p:cNvSpPr/>
          <p:nvPr userDrawn="1"/>
        </p:nvSpPr>
        <p:spPr>
          <a:xfrm>
            <a:off x="2113167" y="6038225"/>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8924" tIns="49460" rIns="98924" bIns="49460" rtlCol="0" anchor="t"/>
          <a:lstStyle/>
          <a:p>
            <a:pPr>
              <a:lnSpc>
                <a:spcPct val="150000"/>
              </a:lnSpc>
            </a:pPr>
            <a:r>
              <a:rPr lang="en-US" sz="1100" dirty="0">
                <a:solidFill>
                  <a:srgbClr val="B2AEA8">
                    <a:lumMod val="75000"/>
                  </a:srgbClr>
                </a:solidFill>
              </a:rPr>
              <a:t>Pour plus </a:t>
            </a:r>
            <a:r>
              <a:rPr lang="en-US" sz="1100" dirty="0" err="1">
                <a:solidFill>
                  <a:srgbClr val="B2AEA8">
                    <a:lumMod val="75000"/>
                  </a:srgbClr>
                </a:solidFill>
              </a:rPr>
              <a:t>d'informations</a:t>
            </a:r>
            <a:r>
              <a:rPr lang="en-US" sz="1100" dirty="0">
                <a:solidFill>
                  <a:srgbClr val="B2AEA8">
                    <a:lumMod val="75000"/>
                  </a:srgbClr>
                </a:solidFill>
              </a:rPr>
              <a:t>: www.sia-partners.com</a:t>
            </a:r>
          </a:p>
          <a:p>
            <a:pPr>
              <a:lnSpc>
                <a:spcPct val="150000"/>
              </a:lnSpc>
            </a:pPr>
            <a:r>
              <a:rPr lang="en-US" sz="1100" dirty="0" err="1">
                <a:solidFill>
                  <a:srgbClr val="B2AEA8">
                    <a:lumMod val="75000"/>
                  </a:srgbClr>
                </a:solidFill>
              </a:rPr>
              <a:t>Suivez</a:t>
            </a:r>
            <a:r>
              <a:rPr lang="en-US" sz="1100" dirty="0">
                <a:solidFill>
                  <a:srgbClr val="B2AEA8">
                    <a:lumMod val="75000"/>
                  </a:srgbClr>
                </a:solidFill>
              </a:rPr>
              <a:t>-nous </a:t>
            </a:r>
            <a:r>
              <a:rPr lang="en-US" sz="1100" dirty="0" err="1">
                <a:solidFill>
                  <a:srgbClr val="B2AEA8">
                    <a:lumMod val="75000"/>
                  </a:srgbClr>
                </a:solidFill>
              </a:rPr>
              <a:t>sur</a:t>
            </a:r>
            <a:r>
              <a:rPr lang="en-US" sz="1100" dirty="0">
                <a:solidFill>
                  <a:srgbClr val="B2AEA8">
                    <a:lumMod val="75000"/>
                  </a:srgbClr>
                </a:solidFill>
              </a:rPr>
              <a:t> LinkedIn et Twitter          @</a:t>
            </a:r>
            <a:r>
              <a:rPr lang="en-US" sz="1100" dirty="0" err="1">
                <a:solidFill>
                  <a:srgbClr val="B2AEA8">
                    <a:lumMod val="75000"/>
                  </a:srgbClr>
                </a:solidFill>
              </a:rPr>
              <a:t>SiaPartners</a:t>
            </a:r>
            <a:r>
              <a:rPr lang="en-US" sz="1100" dirty="0">
                <a:solidFill>
                  <a:srgbClr val="B2AEA8">
                    <a:lumMod val="75000"/>
                  </a:srgbClr>
                </a:solidFill>
              </a:rPr>
              <a:t> </a:t>
            </a:r>
          </a:p>
        </p:txBody>
      </p:sp>
      <p:pic>
        <p:nvPicPr>
          <p:cNvPr id="51"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2190271" y="458231"/>
            <a:ext cx="6565577" cy="232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3" descr="C:\Users\scarreau\Documents\Website project\Template PPT\images - Copi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973873" y="6334394"/>
            <a:ext cx="234533" cy="22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56442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594"/>
            <a:ext cx="7772400" cy="1470025"/>
          </a:xfrm>
          <a:prstGeom prst="rect">
            <a:avLst/>
          </a:prstGeom>
        </p:spPr>
        <p:txBody>
          <a:bodyPr lIns="90834" tIns="45407" rIns="90834" bIns="45407"/>
          <a:lstStyle/>
          <a:p>
            <a:r>
              <a:rPr lang="fr-FR"/>
              <a:t>Modifiez le style du titre</a:t>
            </a:r>
          </a:p>
        </p:txBody>
      </p:sp>
      <p:sp>
        <p:nvSpPr>
          <p:cNvPr id="3" name="Sous-titre 2"/>
          <p:cNvSpPr>
            <a:spLocks noGrp="1"/>
          </p:cNvSpPr>
          <p:nvPr>
            <p:ph type="subTitle" idx="1"/>
          </p:nvPr>
        </p:nvSpPr>
        <p:spPr>
          <a:xfrm>
            <a:off x="1371600" y="3886203"/>
            <a:ext cx="6400800" cy="1752600"/>
          </a:xfrm>
          <a:prstGeom prst="rect">
            <a:avLst/>
          </a:prstGeom>
        </p:spPr>
        <p:txBody>
          <a:bodyPr lIns="90834" tIns="45407" rIns="90834" bIns="45407"/>
          <a:lstStyle>
            <a:lvl1pPr marL="0" indent="0" algn="ctr">
              <a:buNone/>
              <a:defRPr>
                <a:solidFill>
                  <a:schemeClr val="tx1">
                    <a:tint val="75000"/>
                  </a:schemeClr>
                </a:solidFill>
              </a:defRPr>
            </a:lvl1pPr>
            <a:lvl2pPr marL="454201" indent="0" algn="ctr">
              <a:buNone/>
              <a:defRPr>
                <a:solidFill>
                  <a:schemeClr val="tx1">
                    <a:tint val="75000"/>
                  </a:schemeClr>
                </a:solidFill>
              </a:defRPr>
            </a:lvl2pPr>
            <a:lvl3pPr marL="908403" indent="0" algn="ctr">
              <a:buNone/>
              <a:defRPr>
                <a:solidFill>
                  <a:schemeClr val="tx1">
                    <a:tint val="75000"/>
                  </a:schemeClr>
                </a:solidFill>
              </a:defRPr>
            </a:lvl3pPr>
            <a:lvl4pPr marL="1362607" indent="0" algn="ctr">
              <a:buNone/>
              <a:defRPr>
                <a:solidFill>
                  <a:schemeClr val="tx1">
                    <a:tint val="75000"/>
                  </a:schemeClr>
                </a:solidFill>
              </a:defRPr>
            </a:lvl4pPr>
            <a:lvl5pPr marL="1816807" indent="0" algn="ctr">
              <a:buNone/>
              <a:defRPr>
                <a:solidFill>
                  <a:schemeClr val="tx1">
                    <a:tint val="75000"/>
                  </a:schemeClr>
                </a:solidFill>
              </a:defRPr>
            </a:lvl5pPr>
            <a:lvl6pPr marL="2271012" indent="0" algn="ctr">
              <a:buNone/>
              <a:defRPr>
                <a:solidFill>
                  <a:schemeClr val="tx1">
                    <a:tint val="75000"/>
                  </a:schemeClr>
                </a:solidFill>
              </a:defRPr>
            </a:lvl6pPr>
            <a:lvl7pPr marL="2725209" indent="0" algn="ctr">
              <a:buNone/>
              <a:defRPr>
                <a:solidFill>
                  <a:schemeClr val="tx1">
                    <a:tint val="75000"/>
                  </a:schemeClr>
                </a:solidFill>
              </a:defRPr>
            </a:lvl7pPr>
            <a:lvl8pPr marL="3179410" indent="0" algn="ctr">
              <a:buNone/>
              <a:defRPr>
                <a:solidFill>
                  <a:schemeClr val="tx1">
                    <a:tint val="75000"/>
                  </a:schemeClr>
                </a:solidFill>
              </a:defRPr>
            </a:lvl8pPr>
            <a:lvl9pPr marL="3633615"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457200" y="6356518"/>
            <a:ext cx="2133600" cy="365125"/>
          </a:xfrm>
          <a:prstGeom prst="rect">
            <a:avLst/>
          </a:prstGeom>
        </p:spPr>
        <p:txBody>
          <a:bodyPr lIns="90834" tIns="45407" rIns="90834" bIns="45407"/>
          <a:lstStyle/>
          <a:p>
            <a:fld id="{49B4ECE1-B704-48D7-AE61-7BC786E76CD3}" type="datetimeFigureOut">
              <a:rPr lang="fr-FR" smtClean="0"/>
              <a:pPr/>
              <a:t>07/08/2018</a:t>
            </a:fld>
            <a:endParaRPr lang="fr-FR"/>
          </a:p>
        </p:txBody>
      </p:sp>
      <p:sp>
        <p:nvSpPr>
          <p:cNvPr id="5" name="Espace réservé du pied de page 4"/>
          <p:cNvSpPr>
            <a:spLocks noGrp="1"/>
          </p:cNvSpPr>
          <p:nvPr>
            <p:ph type="ftr" sz="quarter" idx="11"/>
          </p:nvPr>
        </p:nvSpPr>
        <p:spPr>
          <a:xfrm>
            <a:off x="3124203" y="6356518"/>
            <a:ext cx="2895600" cy="365125"/>
          </a:xfrm>
          <a:prstGeom prst="rect">
            <a:avLst/>
          </a:prstGeom>
        </p:spPr>
        <p:txBody>
          <a:bodyPr lIns="90834" tIns="45407" rIns="90834" bIns="45407"/>
          <a:lstStyle/>
          <a:p>
            <a:endParaRPr lang="fr-FR"/>
          </a:p>
        </p:txBody>
      </p:sp>
      <p:sp>
        <p:nvSpPr>
          <p:cNvPr id="6" name="Espace réservé du numéro de diapositive 5"/>
          <p:cNvSpPr>
            <a:spLocks noGrp="1"/>
          </p:cNvSpPr>
          <p:nvPr>
            <p:ph type="sldNum" sz="quarter" idx="12"/>
          </p:nvPr>
        </p:nvSpPr>
        <p:spPr>
          <a:xfrm>
            <a:off x="6553201" y="6356518"/>
            <a:ext cx="2133600" cy="365125"/>
          </a:xfrm>
          <a:prstGeom prst="rect">
            <a:avLst/>
          </a:prstGeom>
        </p:spPr>
        <p:txBody>
          <a:bodyPr lIns="90834" tIns="45407" rIns="90834" bIns="45407"/>
          <a:lstStyle/>
          <a:p>
            <a:fld id="{05E1E4F9-684A-4CD3-A128-FC7BD84B185A}" type="slidenum">
              <a:rPr lang="fr-FR" smtClean="0"/>
              <a:pPr/>
              <a:t>‹Nr.›</a:t>
            </a:fld>
            <a:endParaRPr lang="fr-FR"/>
          </a:p>
        </p:txBody>
      </p:sp>
    </p:spTree>
    <p:extLst>
      <p:ext uri="{BB962C8B-B14F-4D97-AF65-F5344CB8AC3E}">
        <p14:creationId xmlns:p14="http://schemas.microsoft.com/office/powerpoint/2010/main" val="332672519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First Page - 1 Title - 1 Contact">
    <p:spTree>
      <p:nvGrpSpPr>
        <p:cNvPr id="1" name=""/>
        <p:cNvGrpSpPr/>
        <p:nvPr/>
      </p:nvGrpSpPr>
      <p:grpSpPr>
        <a:xfrm>
          <a:off x="0" y="0"/>
          <a:ext cx="0" cy="0"/>
          <a:chOff x="0" y="0"/>
          <a:chExt cx="0" cy="0"/>
        </a:xfrm>
      </p:grpSpPr>
      <p:sp>
        <p:nvSpPr>
          <p:cNvPr id="22" name="Titre 1"/>
          <p:cNvSpPr>
            <a:spLocks noGrp="1"/>
          </p:cNvSpPr>
          <p:nvPr>
            <p:ph type="ctrTitle" hasCustomPrompt="1"/>
          </p:nvPr>
        </p:nvSpPr>
        <p:spPr>
          <a:xfrm>
            <a:off x="916211" y="2681487"/>
            <a:ext cx="7174523" cy="747514"/>
          </a:xfrm>
          <a:prstGeom prst="rect">
            <a:avLst/>
          </a:prstGeom>
        </p:spPr>
        <p:txBody>
          <a:bodyPr lIns="90866" tIns="45425" rIns="90866" bIns="45425"/>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
        <p:nvSpPr>
          <p:cNvPr id="23" name="Sous-titre 2"/>
          <p:cNvSpPr>
            <a:spLocks noGrp="1"/>
          </p:cNvSpPr>
          <p:nvPr>
            <p:ph type="subTitle" idx="1" hasCustomPrompt="1"/>
          </p:nvPr>
        </p:nvSpPr>
        <p:spPr>
          <a:xfrm>
            <a:off x="3307032" y="4005094"/>
            <a:ext cx="2392881" cy="381869"/>
          </a:xfrm>
          <a:prstGeom prst="rect">
            <a:avLst/>
          </a:prstGeom>
        </p:spPr>
        <p:txBody>
          <a:bodyPr lIns="90866" tIns="45425" rIns="90866" bIns="45425"/>
          <a:lstStyle>
            <a:lvl1pPr marL="0" indent="0" algn="ctr">
              <a:buNone/>
              <a:defRPr lang="fr-FR" sz="1500" kern="1200" dirty="0">
                <a:solidFill>
                  <a:schemeClr val="bg2">
                    <a:lumMod val="75000"/>
                  </a:schemeClr>
                </a:solidFill>
                <a:latin typeface="+mn-lt"/>
                <a:ea typeface="+mn-ea"/>
                <a:cs typeface="+mn-cs"/>
              </a:defRPr>
            </a:lvl1pPr>
            <a:lvl2pPr marL="454363" indent="0" algn="ctr">
              <a:buNone/>
              <a:defRPr>
                <a:solidFill>
                  <a:schemeClr val="tx1">
                    <a:tint val="75000"/>
                  </a:schemeClr>
                </a:solidFill>
              </a:defRPr>
            </a:lvl2pPr>
            <a:lvl3pPr marL="908729" indent="0" algn="ctr">
              <a:buNone/>
              <a:defRPr>
                <a:solidFill>
                  <a:schemeClr val="tx1">
                    <a:tint val="75000"/>
                  </a:schemeClr>
                </a:solidFill>
              </a:defRPr>
            </a:lvl3pPr>
            <a:lvl4pPr marL="1363097" indent="0" algn="ctr">
              <a:buNone/>
              <a:defRPr>
                <a:solidFill>
                  <a:schemeClr val="tx1">
                    <a:tint val="75000"/>
                  </a:schemeClr>
                </a:solidFill>
              </a:defRPr>
            </a:lvl4pPr>
            <a:lvl5pPr marL="1817459" indent="0" algn="ctr">
              <a:buNone/>
              <a:defRPr>
                <a:solidFill>
                  <a:schemeClr val="tx1">
                    <a:tint val="75000"/>
                  </a:schemeClr>
                </a:solidFill>
              </a:defRPr>
            </a:lvl5pPr>
            <a:lvl6pPr marL="2271827" indent="0" algn="ctr">
              <a:buNone/>
              <a:defRPr>
                <a:solidFill>
                  <a:schemeClr val="tx1">
                    <a:tint val="75000"/>
                  </a:schemeClr>
                </a:solidFill>
              </a:defRPr>
            </a:lvl6pPr>
            <a:lvl7pPr marL="2726188" indent="0" algn="ctr">
              <a:buNone/>
              <a:defRPr>
                <a:solidFill>
                  <a:schemeClr val="tx1">
                    <a:tint val="75000"/>
                  </a:schemeClr>
                </a:solidFill>
              </a:defRPr>
            </a:lvl7pPr>
            <a:lvl8pPr marL="3180553" indent="0" algn="ctr">
              <a:buNone/>
              <a:defRPr>
                <a:solidFill>
                  <a:schemeClr val="tx1">
                    <a:tint val="75000"/>
                  </a:schemeClr>
                </a:solidFill>
              </a:defRPr>
            </a:lvl8pPr>
            <a:lvl9pPr marL="3634919"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pic>
        <p:nvPicPr>
          <p:cNvPr id="24" name="Image 23"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7" y="-363026"/>
            <a:ext cx="4095851" cy="2495909"/>
          </a:xfrm>
          <a:prstGeom prst="rect">
            <a:avLst/>
          </a:prstGeom>
        </p:spPr>
      </p:pic>
      <p:grpSp>
        <p:nvGrpSpPr>
          <p:cNvPr id="25" name="Groupe 24"/>
          <p:cNvGrpSpPr/>
          <p:nvPr/>
        </p:nvGrpSpPr>
        <p:grpSpPr>
          <a:xfrm>
            <a:off x="4286595" y="4354143"/>
            <a:ext cx="433758" cy="32790"/>
            <a:chOff x="4259569" y="3915971"/>
            <a:chExt cx="469905" cy="32790"/>
          </a:xfrm>
        </p:grpSpPr>
        <p:cxnSp>
          <p:nvCxnSpPr>
            <p:cNvPr id="26" name="Connecteur droit 25"/>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1" name="Connecteur droit 30"/>
          <p:cNvCxnSpPr/>
          <p:nvPr/>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32" name="Espace réservé du texte 23"/>
          <p:cNvSpPr>
            <a:spLocks noGrp="1"/>
          </p:cNvSpPr>
          <p:nvPr>
            <p:ph type="body" sz="quarter" idx="12" hasCustomPrompt="1"/>
          </p:nvPr>
        </p:nvSpPr>
        <p:spPr>
          <a:xfrm>
            <a:off x="630786" y="5799533"/>
            <a:ext cx="1529037" cy="221762"/>
          </a:xfrm>
          <a:prstGeom prst="rect">
            <a:avLst/>
          </a:prstGeom>
        </p:spPr>
        <p:txBody>
          <a:bodyPr wrap="none" lIns="90866" tIns="45425" rIns="90866" bIns="45425"/>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33" name="Espace réservé du texte 23"/>
          <p:cNvSpPr>
            <a:spLocks noGrp="1"/>
          </p:cNvSpPr>
          <p:nvPr>
            <p:ph type="body" sz="quarter" idx="13" hasCustomPrompt="1"/>
          </p:nvPr>
        </p:nvSpPr>
        <p:spPr>
          <a:xfrm>
            <a:off x="630786" y="6026883"/>
            <a:ext cx="1529037" cy="210477"/>
          </a:xfrm>
          <a:prstGeom prst="rect">
            <a:avLst/>
          </a:prstGeom>
        </p:spPr>
        <p:txBody>
          <a:bodyPr wrap="none" lIns="90866" tIns="45425" rIns="90866" bIns="45425"/>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34" name="Espace réservé du texte 23"/>
          <p:cNvSpPr>
            <a:spLocks noGrp="1"/>
          </p:cNvSpPr>
          <p:nvPr>
            <p:ph type="body" sz="quarter" idx="14" hasCustomPrompt="1"/>
          </p:nvPr>
        </p:nvSpPr>
        <p:spPr>
          <a:xfrm>
            <a:off x="963087" y="6237371"/>
            <a:ext cx="1728444" cy="184665"/>
          </a:xfrm>
          <a:prstGeom prst="rect">
            <a:avLst/>
          </a:prstGeom>
        </p:spPr>
        <p:txBody>
          <a:bodyPr wrap="none" lIns="0" tIns="45425" rIns="0" bIns="45425"/>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36"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25"/>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sp>
        <p:nvSpPr>
          <p:cNvPr id="17" name="Espace réservé pour une image  21"/>
          <p:cNvSpPr>
            <a:spLocks noGrp="1"/>
          </p:cNvSpPr>
          <p:nvPr>
            <p:ph type="pic" sz="quarter" idx="11" hasCustomPrompt="1"/>
          </p:nvPr>
        </p:nvSpPr>
        <p:spPr>
          <a:xfrm>
            <a:off x="6147944" y="476672"/>
            <a:ext cx="2279291" cy="648072"/>
          </a:xfrm>
          <a:prstGeom prst="rect">
            <a:avLst/>
          </a:prstGeom>
        </p:spPr>
        <p:txBody>
          <a:bodyPr lIns="90866" tIns="45425" rIns="90866" bIns="45425"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18" name="Image 17"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7" y="-363026"/>
            <a:ext cx="4095851" cy="2495909"/>
          </a:xfrm>
          <a:prstGeom prst="rect">
            <a:avLst/>
          </a:prstGeom>
        </p:spPr>
      </p:pic>
      <p:cxnSp>
        <p:nvCxnSpPr>
          <p:cNvPr id="38" name="Connecteur droit 37"/>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9" name="ZoneTexte 38"/>
          <p:cNvSpPr txBox="1"/>
          <p:nvPr userDrawn="1"/>
        </p:nvSpPr>
        <p:spPr>
          <a:xfrm>
            <a:off x="630988" y="6237320"/>
            <a:ext cx="398814" cy="230237"/>
          </a:xfrm>
          <a:prstGeom prst="rect">
            <a:avLst/>
          </a:prstGeom>
          <a:noFill/>
        </p:spPr>
        <p:txBody>
          <a:bodyPr wrap="square" lIns="90866" tIns="45425" rIns="90866" bIns="45425" rtlCol="0">
            <a:spAutoFit/>
          </a:bodyPr>
          <a:lstStyle/>
          <a:p>
            <a:pPr defTabSz="908729"/>
            <a:r>
              <a:rPr lang="fr-FR" sz="900" dirty="0">
                <a:solidFill>
                  <a:srgbClr val="B2AEA8">
                    <a:lumMod val="75000"/>
                  </a:srgbClr>
                </a:solidFill>
                <a:cs typeface="Arial" pitchFamily="34" charset="0"/>
              </a:rPr>
              <a:t>Tel:</a:t>
            </a:r>
          </a:p>
        </p:txBody>
      </p:sp>
      <p:sp>
        <p:nvSpPr>
          <p:cNvPr id="40" name="ZoneTexte 39"/>
          <p:cNvSpPr txBox="1"/>
          <p:nvPr userDrawn="1"/>
        </p:nvSpPr>
        <p:spPr>
          <a:xfrm>
            <a:off x="630988" y="6375820"/>
            <a:ext cx="398814" cy="368746"/>
          </a:xfrm>
          <a:prstGeom prst="rect">
            <a:avLst/>
          </a:prstGeom>
          <a:noFill/>
        </p:spPr>
        <p:txBody>
          <a:bodyPr wrap="square" lIns="90866" tIns="45425" rIns="90866" bIns="45425" rtlCol="0">
            <a:spAutoFit/>
          </a:bodyPr>
          <a:lstStyle/>
          <a:p>
            <a:pPr defTabSz="908729"/>
            <a:r>
              <a:rPr lang="fr-FR" sz="900" dirty="0">
                <a:solidFill>
                  <a:srgbClr val="B2AEA8">
                    <a:lumMod val="75000"/>
                  </a:srgbClr>
                </a:solidFill>
                <a:cs typeface="Arial" pitchFamily="34" charset="0"/>
              </a:rPr>
              <a:t>Mail: </a:t>
            </a:r>
          </a:p>
        </p:txBody>
      </p:sp>
    </p:spTree>
    <p:extLst>
      <p:ext uri="{BB962C8B-B14F-4D97-AF65-F5344CB8AC3E}">
        <p14:creationId xmlns:p14="http://schemas.microsoft.com/office/powerpoint/2010/main" val="95734120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First Page - 1 Title - 2 Contacts">
    <p:spTree>
      <p:nvGrpSpPr>
        <p:cNvPr id="1" name=""/>
        <p:cNvGrpSpPr/>
        <p:nvPr/>
      </p:nvGrpSpPr>
      <p:grpSpPr>
        <a:xfrm>
          <a:off x="0" y="0"/>
          <a:ext cx="0" cy="0"/>
          <a:chOff x="0" y="0"/>
          <a:chExt cx="0" cy="0"/>
        </a:xfrm>
      </p:grpSpPr>
      <p:sp>
        <p:nvSpPr>
          <p:cNvPr id="28" name="Titre 1"/>
          <p:cNvSpPr>
            <a:spLocks noGrp="1"/>
          </p:cNvSpPr>
          <p:nvPr>
            <p:ph type="ctrTitle" hasCustomPrompt="1"/>
          </p:nvPr>
        </p:nvSpPr>
        <p:spPr>
          <a:xfrm>
            <a:off x="916211" y="2681487"/>
            <a:ext cx="7174523" cy="747514"/>
          </a:xfrm>
          <a:prstGeom prst="rect">
            <a:avLst/>
          </a:prstGeom>
        </p:spPr>
        <p:txBody>
          <a:bodyPr lIns="90866" tIns="45425" rIns="90866" bIns="45425"/>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30" name="Image 29"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7" y="-363026"/>
            <a:ext cx="4095851" cy="2495909"/>
          </a:xfrm>
          <a:prstGeom prst="rect">
            <a:avLst/>
          </a:prstGeom>
        </p:spPr>
      </p:pic>
      <p:sp>
        <p:nvSpPr>
          <p:cNvPr id="36" name="Espace réservé pour une image  21"/>
          <p:cNvSpPr>
            <a:spLocks noGrp="1"/>
          </p:cNvSpPr>
          <p:nvPr>
            <p:ph type="pic" sz="quarter" idx="11" hasCustomPrompt="1"/>
          </p:nvPr>
        </p:nvSpPr>
        <p:spPr>
          <a:xfrm>
            <a:off x="6147944" y="476672"/>
            <a:ext cx="2279291" cy="648072"/>
          </a:xfrm>
          <a:prstGeom prst="rect">
            <a:avLst/>
          </a:prstGeom>
        </p:spPr>
        <p:txBody>
          <a:bodyPr lIns="90866" tIns="45425" rIns="90866" bIns="45425"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23" name="Image 22"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7" y="-363026"/>
            <a:ext cx="4095851" cy="2495909"/>
          </a:xfrm>
          <a:prstGeom prst="rect">
            <a:avLst/>
          </a:prstGeom>
        </p:spPr>
      </p:pic>
      <p:sp>
        <p:nvSpPr>
          <p:cNvPr id="54" name="Sous-titre 2"/>
          <p:cNvSpPr>
            <a:spLocks noGrp="1"/>
          </p:cNvSpPr>
          <p:nvPr>
            <p:ph type="subTitle" idx="1" hasCustomPrompt="1"/>
          </p:nvPr>
        </p:nvSpPr>
        <p:spPr>
          <a:xfrm>
            <a:off x="3307032" y="4005094"/>
            <a:ext cx="2392881" cy="381869"/>
          </a:xfrm>
          <a:prstGeom prst="rect">
            <a:avLst/>
          </a:prstGeom>
          <a:ln>
            <a:noFill/>
          </a:ln>
        </p:spPr>
        <p:txBody>
          <a:bodyPr lIns="90866" tIns="45425" rIns="90866" bIns="45425"/>
          <a:lstStyle>
            <a:lvl1pPr marL="0" indent="0" algn="ctr">
              <a:buNone/>
              <a:defRPr lang="fr-FR" sz="1500" kern="1200" dirty="0">
                <a:solidFill>
                  <a:schemeClr val="bg2">
                    <a:lumMod val="75000"/>
                  </a:schemeClr>
                </a:solidFill>
                <a:latin typeface="+mn-lt"/>
                <a:ea typeface="+mn-ea"/>
                <a:cs typeface="+mn-cs"/>
              </a:defRPr>
            </a:lvl1pPr>
            <a:lvl2pPr marL="454363" indent="0" algn="ctr">
              <a:buNone/>
              <a:defRPr>
                <a:solidFill>
                  <a:schemeClr val="tx1">
                    <a:tint val="75000"/>
                  </a:schemeClr>
                </a:solidFill>
              </a:defRPr>
            </a:lvl2pPr>
            <a:lvl3pPr marL="908729" indent="0" algn="ctr">
              <a:buNone/>
              <a:defRPr>
                <a:solidFill>
                  <a:schemeClr val="tx1">
                    <a:tint val="75000"/>
                  </a:schemeClr>
                </a:solidFill>
              </a:defRPr>
            </a:lvl3pPr>
            <a:lvl4pPr marL="1363097" indent="0" algn="ctr">
              <a:buNone/>
              <a:defRPr>
                <a:solidFill>
                  <a:schemeClr val="tx1">
                    <a:tint val="75000"/>
                  </a:schemeClr>
                </a:solidFill>
              </a:defRPr>
            </a:lvl4pPr>
            <a:lvl5pPr marL="1817459" indent="0" algn="ctr">
              <a:buNone/>
              <a:defRPr>
                <a:solidFill>
                  <a:schemeClr val="tx1">
                    <a:tint val="75000"/>
                  </a:schemeClr>
                </a:solidFill>
              </a:defRPr>
            </a:lvl5pPr>
            <a:lvl6pPr marL="2271827" indent="0" algn="ctr">
              <a:buNone/>
              <a:defRPr>
                <a:solidFill>
                  <a:schemeClr val="tx1">
                    <a:tint val="75000"/>
                  </a:schemeClr>
                </a:solidFill>
              </a:defRPr>
            </a:lvl6pPr>
            <a:lvl7pPr marL="2726188" indent="0" algn="ctr">
              <a:buNone/>
              <a:defRPr>
                <a:solidFill>
                  <a:schemeClr val="tx1">
                    <a:tint val="75000"/>
                  </a:schemeClr>
                </a:solidFill>
              </a:defRPr>
            </a:lvl7pPr>
            <a:lvl8pPr marL="3180553" indent="0" algn="ctr">
              <a:buNone/>
              <a:defRPr>
                <a:solidFill>
                  <a:schemeClr val="tx1">
                    <a:tint val="75000"/>
                  </a:schemeClr>
                </a:solidFill>
              </a:defRPr>
            </a:lvl8pPr>
            <a:lvl9pPr marL="3634919"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55" name="Groupe 54"/>
          <p:cNvGrpSpPr/>
          <p:nvPr userDrawn="1"/>
        </p:nvGrpSpPr>
        <p:grpSpPr>
          <a:xfrm>
            <a:off x="4286595" y="4354143"/>
            <a:ext cx="433758" cy="32790"/>
            <a:chOff x="4259569" y="3915971"/>
            <a:chExt cx="469905" cy="32790"/>
          </a:xfrm>
        </p:grpSpPr>
        <p:cxnSp>
          <p:nvCxnSpPr>
            <p:cNvPr id="56" name="Connecteur droit 55"/>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60" name="Connecteur droit 59"/>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1" name="Espace réservé du texte 23"/>
          <p:cNvSpPr>
            <a:spLocks noGrp="1"/>
          </p:cNvSpPr>
          <p:nvPr>
            <p:ph type="body" sz="quarter" idx="12" hasCustomPrompt="1"/>
          </p:nvPr>
        </p:nvSpPr>
        <p:spPr>
          <a:xfrm>
            <a:off x="630786" y="5799533"/>
            <a:ext cx="1529037" cy="221762"/>
          </a:xfrm>
          <a:prstGeom prst="rect">
            <a:avLst/>
          </a:prstGeom>
        </p:spPr>
        <p:txBody>
          <a:bodyPr wrap="none" lIns="90866" tIns="45425" rIns="90866" bIns="45425"/>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2" name="Espace réservé du texte 23"/>
          <p:cNvSpPr>
            <a:spLocks noGrp="1"/>
          </p:cNvSpPr>
          <p:nvPr>
            <p:ph type="body" sz="quarter" idx="13" hasCustomPrompt="1"/>
          </p:nvPr>
        </p:nvSpPr>
        <p:spPr>
          <a:xfrm>
            <a:off x="630786" y="6026883"/>
            <a:ext cx="1529037" cy="210477"/>
          </a:xfrm>
          <a:prstGeom prst="rect">
            <a:avLst/>
          </a:prstGeom>
        </p:spPr>
        <p:txBody>
          <a:bodyPr wrap="none" lIns="90866" tIns="45425" rIns="90866" bIns="45425"/>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3" name="Espace réservé du texte 23"/>
          <p:cNvSpPr>
            <a:spLocks noGrp="1"/>
          </p:cNvSpPr>
          <p:nvPr>
            <p:ph type="body" sz="quarter" idx="14" hasCustomPrompt="1"/>
          </p:nvPr>
        </p:nvSpPr>
        <p:spPr>
          <a:xfrm>
            <a:off x="963087" y="6237371"/>
            <a:ext cx="1728444" cy="184665"/>
          </a:xfrm>
          <a:prstGeom prst="rect">
            <a:avLst/>
          </a:prstGeom>
        </p:spPr>
        <p:txBody>
          <a:bodyPr wrap="none" lIns="0" tIns="45425" rIns="0" bIns="45425"/>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4"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25"/>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5" name="Connecteur droit 64"/>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6" name="ZoneTexte 65"/>
          <p:cNvSpPr txBox="1"/>
          <p:nvPr userDrawn="1"/>
        </p:nvSpPr>
        <p:spPr>
          <a:xfrm>
            <a:off x="630988" y="6237320"/>
            <a:ext cx="398814" cy="230237"/>
          </a:xfrm>
          <a:prstGeom prst="rect">
            <a:avLst/>
          </a:prstGeom>
          <a:noFill/>
        </p:spPr>
        <p:txBody>
          <a:bodyPr wrap="square" lIns="90866" tIns="45425" rIns="90866" bIns="45425" rtlCol="0">
            <a:spAutoFit/>
          </a:bodyPr>
          <a:lstStyle/>
          <a:p>
            <a:pPr defTabSz="908729"/>
            <a:r>
              <a:rPr lang="fr-FR" sz="900" dirty="0">
                <a:solidFill>
                  <a:srgbClr val="B2AEA8">
                    <a:lumMod val="75000"/>
                  </a:srgbClr>
                </a:solidFill>
                <a:cs typeface="Arial" pitchFamily="34" charset="0"/>
              </a:rPr>
              <a:t>Tel:</a:t>
            </a:r>
          </a:p>
        </p:txBody>
      </p:sp>
      <p:sp>
        <p:nvSpPr>
          <p:cNvPr id="67" name="ZoneTexte 66"/>
          <p:cNvSpPr txBox="1"/>
          <p:nvPr userDrawn="1"/>
        </p:nvSpPr>
        <p:spPr>
          <a:xfrm>
            <a:off x="630988" y="6375820"/>
            <a:ext cx="398814" cy="368746"/>
          </a:xfrm>
          <a:prstGeom prst="rect">
            <a:avLst/>
          </a:prstGeom>
          <a:noFill/>
        </p:spPr>
        <p:txBody>
          <a:bodyPr wrap="square" lIns="90866" tIns="45425" rIns="90866" bIns="45425" rtlCol="0">
            <a:spAutoFit/>
          </a:bodyPr>
          <a:lstStyle/>
          <a:p>
            <a:pPr defTabSz="908729"/>
            <a:r>
              <a:rPr lang="fr-FR" sz="900" dirty="0">
                <a:solidFill>
                  <a:srgbClr val="B2AEA8">
                    <a:lumMod val="75000"/>
                  </a:srgbClr>
                </a:solidFill>
                <a:cs typeface="Arial" pitchFamily="34" charset="0"/>
              </a:rPr>
              <a:t>Mail: </a:t>
            </a:r>
          </a:p>
        </p:txBody>
      </p:sp>
      <p:cxnSp>
        <p:nvCxnSpPr>
          <p:cNvPr id="68" name="Connecteur droit 67"/>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9" name="Espace réservé du texte 23"/>
          <p:cNvSpPr>
            <a:spLocks noGrp="1"/>
          </p:cNvSpPr>
          <p:nvPr>
            <p:ph type="body" sz="quarter" idx="16" hasCustomPrompt="1"/>
          </p:nvPr>
        </p:nvSpPr>
        <p:spPr>
          <a:xfrm>
            <a:off x="3242423" y="5805270"/>
            <a:ext cx="1529037" cy="221762"/>
          </a:xfrm>
          <a:prstGeom prst="rect">
            <a:avLst/>
          </a:prstGeom>
        </p:spPr>
        <p:txBody>
          <a:bodyPr wrap="none" lIns="90866" tIns="45425" rIns="90866" bIns="45425"/>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0" name="Espace réservé du texte 23"/>
          <p:cNvSpPr>
            <a:spLocks noGrp="1"/>
          </p:cNvSpPr>
          <p:nvPr>
            <p:ph type="body" sz="quarter" idx="17" hasCustomPrompt="1"/>
          </p:nvPr>
        </p:nvSpPr>
        <p:spPr>
          <a:xfrm>
            <a:off x="3242423" y="6032626"/>
            <a:ext cx="1529037" cy="210477"/>
          </a:xfrm>
          <a:prstGeom prst="rect">
            <a:avLst/>
          </a:prstGeom>
        </p:spPr>
        <p:txBody>
          <a:bodyPr wrap="none" lIns="90866" tIns="45425" rIns="90866" bIns="45425"/>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1" name="Espace réservé du texte 23"/>
          <p:cNvSpPr>
            <a:spLocks noGrp="1"/>
          </p:cNvSpPr>
          <p:nvPr>
            <p:ph type="body" sz="quarter" idx="18" hasCustomPrompt="1"/>
          </p:nvPr>
        </p:nvSpPr>
        <p:spPr>
          <a:xfrm>
            <a:off x="3574717" y="6243103"/>
            <a:ext cx="1728444" cy="184665"/>
          </a:xfrm>
          <a:prstGeom prst="rect">
            <a:avLst/>
          </a:prstGeom>
        </p:spPr>
        <p:txBody>
          <a:bodyPr wrap="none" lIns="0" tIns="45425" rIns="0" bIns="45425"/>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2" name="Espace réservé du texte 23"/>
          <p:cNvSpPr>
            <a:spLocks noGrp="1"/>
          </p:cNvSpPr>
          <p:nvPr>
            <p:ph type="body" sz="quarter" idx="19" hasCustomPrompt="1"/>
          </p:nvPr>
        </p:nvSpPr>
        <p:spPr>
          <a:xfrm>
            <a:off x="3574969" y="6427717"/>
            <a:ext cx="1728192" cy="184666"/>
          </a:xfrm>
          <a:prstGeom prst="rect">
            <a:avLst/>
          </a:prstGeom>
        </p:spPr>
        <p:txBody>
          <a:bodyPr wrap="none" lIns="0" tIns="0" rIns="0" bIns="45425"/>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3" name="Connecteur droit 72"/>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4" name="ZoneTexte 73"/>
          <p:cNvSpPr txBox="1"/>
          <p:nvPr userDrawn="1"/>
        </p:nvSpPr>
        <p:spPr>
          <a:xfrm>
            <a:off x="3242621" y="6243059"/>
            <a:ext cx="398814" cy="230237"/>
          </a:xfrm>
          <a:prstGeom prst="rect">
            <a:avLst/>
          </a:prstGeom>
          <a:noFill/>
        </p:spPr>
        <p:txBody>
          <a:bodyPr wrap="square" lIns="90866" tIns="45425" rIns="90866" bIns="45425" rtlCol="0">
            <a:spAutoFit/>
          </a:bodyPr>
          <a:lstStyle/>
          <a:p>
            <a:pPr defTabSz="908729"/>
            <a:r>
              <a:rPr lang="fr-FR" sz="900" dirty="0">
                <a:solidFill>
                  <a:srgbClr val="B2AEA8">
                    <a:lumMod val="75000"/>
                  </a:srgbClr>
                </a:solidFill>
                <a:cs typeface="Arial" pitchFamily="34" charset="0"/>
              </a:rPr>
              <a:t>Tel:</a:t>
            </a:r>
          </a:p>
        </p:txBody>
      </p:sp>
      <p:sp>
        <p:nvSpPr>
          <p:cNvPr id="75" name="ZoneTexte 74"/>
          <p:cNvSpPr txBox="1"/>
          <p:nvPr userDrawn="1"/>
        </p:nvSpPr>
        <p:spPr>
          <a:xfrm>
            <a:off x="3242621" y="6381564"/>
            <a:ext cx="398814" cy="368746"/>
          </a:xfrm>
          <a:prstGeom prst="rect">
            <a:avLst/>
          </a:prstGeom>
          <a:noFill/>
        </p:spPr>
        <p:txBody>
          <a:bodyPr wrap="square" lIns="90866" tIns="45425" rIns="90866" bIns="45425" rtlCol="0">
            <a:spAutoFit/>
          </a:bodyPr>
          <a:lstStyle/>
          <a:p>
            <a:pPr defTabSz="908729"/>
            <a:r>
              <a:rPr lang="fr-FR" sz="900" dirty="0">
                <a:solidFill>
                  <a:srgbClr val="B2AEA8">
                    <a:lumMod val="75000"/>
                  </a:srgbClr>
                </a:solidFill>
                <a:cs typeface="Arial" pitchFamily="34" charset="0"/>
              </a:rPr>
              <a:t>Mail: </a:t>
            </a:r>
          </a:p>
        </p:txBody>
      </p:sp>
    </p:spTree>
    <p:extLst>
      <p:ext uri="{BB962C8B-B14F-4D97-AF65-F5344CB8AC3E}">
        <p14:creationId xmlns:p14="http://schemas.microsoft.com/office/powerpoint/2010/main" val="381338040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First Page - 1 Title - 3 Contacts">
    <p:spTree>
      <p:nvGrpSpPr>
        <p:cNvPr id="1" name=""/>
        <p:cNvGrpSpPr/>
        <p:nvPr/>
      </p:nvGrpSpPr>
      <p:grpSpPr>
        <a:xfrm>
          <a:off x="0" y="0"/>
          <a:ext cx="0" cy="0"/>
          <a:chOff x="0" y="0"/>
          <a:chExt cx="0" cy="0"/>
        </a:xfrm>
      </p:grpSpPr>
      <p:sp>
        <p:nvSpPr>
          <p:cNvPr id="7" name="Titre 1"/>
          <p:cNvSpPr>
            <a:spLocks noGrp="1"/>
          </p:cNvSpPr>
          <p:nvPr>
            <p:ph type="ctrTitle" hasCustomPrompt="1"/>
          </p:nvPr>
        </p:nvSpPr>
        <p:spPr>
          <a:xfrm>
            <a:off x="916211" y="2681487"/>
            <a:ext cx="7174523" cy="747514"/>
          </a:xfrm>
          <a:prstGeom prst="rect">
            <a:avLst/>
          </a:prstGeom>
        </p:spPr>
        <p:txBody>
          <a:bodyPr lIns="90866" tIns="45425" rIns="90866" bIns="45425"/>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9" name="Image 8"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7" y="-363026"/>
            <a:ext cx="4095851" cy="2495909"/>
          </a:xfrm>
          <a:prstGeom prst="rect">
            <a:avLst/>
          </a:prstGeom>
        </p:spPr>
      </p:pic>
      <p:sp>
        <p:nvSpPr>
          <p:cNvPr id="15" name="Espace réservé pour une image  21"/>
          <p:cNvSpPr>
            <a:spLocks noGrp="1"/>
          </p:cNvSpPr>
          <p:nvPr>
            <p:ph type="pic" sz="quarter" idx="11" hasCustomPrompt="1"/>
          </p:nvPr>
        </p:nvSpPr>
        <p:spPr>
          <a:xfrm>
            <a:off x="6147944" y="476672"/>
            <a:ext cx="2279291" cy="648072"/>
          </a:xfrm>
          <a:prstGeom prst="rect">
            <a:avLst/>
          </a:prstGeom>
        </p:spPr>
        <p:txBody>
          <a:bodyPr lIns="90866" tIns="45425" rIns="90866" bIns="45425"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34" name="Image 33"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7" y="-363026"/>
            <a:ext cx="4095851" cy="2495909"/>
          </a:xfrm>
          <a:prstGeom prst="rect">
            <a:avLst/>
          </a:prstGeom>
        </p:spPr>
      </p:pic>
      <p:sp>
        <p:nvSpPr>
          <p:cNvPr id="46" name="Sous-titre 2"/>
          <p:cNvSpPr>
            <a:spLocks noGrp="1"/>
          </p:cNvSpPr>
          <p:nvPr>
            <p:ph type="subTitle" idx="1" hasCustomPrompt="1"/>
          </p:nvPr>
        </p:nvSpPr>
        <p:spPr>
          <a:xfrm>
            <a:off x="3307032" y="4005094"/>
            <a:ext cx="2392881" cy="381869"/>
          </a:xfrm>
          <a:prstGeom prst="rect">
            <a:avLst/>
          </a:prstGeom>
        </p:spPr>
        <p:txBody>
          <a:bodyPr lIns="90866" tIns="45425" rIns="90866" bIns="45425"/>
          <a:lstStyle>
            <a:lvl1pPr marL="0" indent="0" algn="ctr">
              <a:buNone/>
              <a:defRPr lang="fr-FR" sz="1500" kern="1200" dirty="0">
                <a:solidFill>
                  <a:schemeClr val="bg2">
                    <a:lumMod val="75000"/>
                  </a:schemeClr>
                </a:solidFill>
                <a:latin typeface="+mn-lt"/>
                <a:ea typeface="+mn-ea"/>
                <a:cs typeface="+mn-cs"/>
              </a:defRPr>
            </a:lvl1pPr>
            <a:lvl2pPr marL="454363" indent="0" algn="ctr">
              <a:buNone/>
              <a:defRPr>
                <a:solidFill>
                  <a:schemeClr val="tx1">
                    <a:tint val="75000"/>
                  </a:schemeClr>
                </a:solidFill>
              </a:defRPr>
            </a:lvl2pPr>
            <a:lvl3pPr marL="908729" indent="0" algn="ctr">
              <a:buNone/>
              <a:defRPr>
                <a:solidFill>
                  <a:schemeClr val="tx1">
                    <a:tint val="75000"/>
                  </a:schemeClr>
                </a:solidFill>
              </a:defRPr>
            </a:lvl3pPr>
            <a:lvl4pPr marL="1363097" indent="0" algn="ctr">
              <a:buNone/>
              <a:defRPr>
                <a:solidFill>
                  <a:schemeClr val="tx1">
                    <a:tint val="75000"/>
                  </a:schemeClr>
                </a:solidFill>
              </a:defRPr>
            </a:lvl4pPr>
            <a:lvl5pPr marL="1817459" indent="0" algn="ctr">
              <a:buNone/>
              <a:defRPr>
                <a:solidFill>
                  <a:schemeClr val="tx1">
                    <a:tint val="75000"/>
                  </a:schemeClr>
                </a:solidFill>
              </a:defRPr>
            </a:lvl5pPr>
            <a:lvl6pPr marL="2271827" indent="0" algn="ctr">
              <a:buNone/>
              <a:defRPr>
                <a:solidFill>
                  <a:schemeClr val="tx1">
                    <a:tint val="75000"/>
                  </a:schemeClr>
                </a:solidFill>
              </a:defRPr>
            </a:lvl6pPr>
            <a:lvl7pPr marL="2726188" indent="0" algn="ctr">
              <a:buNone/>
              <a:defRPr>
                <a:solidFill>
                  <a:schemeClr val="tx1">
                    <a:tint val="75000"/>
                  </a:schemeClr>
                </a:solidFill>
              </a:defRPr>
            </a:lvl7pPr>
            <a:lvl8pPr marL="3180553" indent="0" algn="ctr">
              <a:buNone/>
              <a:defRPr>
                <a:solidFill>
                  <a:schemeClr val="tx1">
                    <a:tint val="75000"/>
                  </a:schemeClr>
                </a:solidFill>
              </a:defRPr>
            </a:lvl8pPr>
            <a:lvl9pPr marL="3634919"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7" name="Groupe 46"/>
          <p:cNvGrpSpPr/>
          <p:nvPr userDrawn="1"/>
        </p:nvGrpSpPr>
        <p:grpSpPr>
          <a:xfrm>
            <a:off x="4286595" y="4354143"/>
            <a:ext cx="433758" cy="32790"/>
            <a:chOff x="4259569" y="3915971"/>
            <a:chExt cx="469905" cy="32790"/>
          </a:xfrm>
        </p:grpSpPr>
        <p:cxnSp>
          <p:nvCxnSpPr>
            <p:cNvPr id="48" name="Connecteur droit 47"/>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52" name="Connecteur droit 51"/>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53" name="Espace réservé du texte 23"/>
          <p:cNvSpPr>
            <a:spLocks noGrp="1"/>
          </p:cNvSpPr>
          <p:nvPr>
            <p:ph type="body" sz="quarter" idx="12" hasCustomPrompt="1"/>
          </p:nvPr>
        </p:nvSpPr>
        <p:spPr>
          <a:xfrm>
            <a:off x="630786" y="5799533"/>
            <a:ext cx="1529037" cy="221762"/>
          </a:xfrm>
          <a:prstGeom prst="rect">
            <a:avLst/>
          </a:prstGeom>
        </p:spPr>
        <p:txBody>
          <a:bodyPr wrap="none" lIns="90866" tIns="45425" rIns="90866" bIns="45425"/>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54" name="Espace réservé du texte 23"/>
          <p:cNvSpPr>
            <a:spLocks noGrp="1"/>
          </p:cNvSpPr>
          <p:nvPr>
            <p:ph type="body" sz="quarter" idx="13" hasCustomPrompt="1"/>
          </p:nvPr>
        </p:nvSpPr>
        <p:spPr>
          <a:xfrm>
            <a:off x="630786" y="6026883"/>
            <a:ext cx="1529037" cy="210477"/>
          </a:xfrm>
          <a:prstGeom prst="rect">
            <a:avLst/>
          </a:prstGeom>
        </p:spPr>
        <p:txBody>
          <a:bodyPr wrap="none" lIns="90866" tIns="45425" rIns="90866" bIns="45425"/>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55" name="Espace réservé du texte 23"/>
          <p:cNvSpPr>
            <a:spLocks noGrp="1"/>
          </p:cNvSpPr>
          <p:nvPr>
            <p:ph type="body" sz="quarter" idx="14" hasCustomPrompt="1"/>
          </p:nvPr>
        </p:nvSpPr>
        <p:spPr>
          <a:xfrm>
            <a:off x="963087" y="6237371"/>
            <a:ext cx="1728444" cy="184665"/>
          </a:xfrm>
          <a:prstGeom prst="rect">
            <a:avLst/>
          </a:prstGeom>
        </p:spPr>
        <p:txBody>
          <a:bodyPr wrap="none" lIns="0" tIns="45425" rIns="0" bIns="45425"/>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56"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25"/>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57" name="Connecteur droit 56"/>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8" name="ZoneTexte 57"/>
          <p:cNvSpPr txBox="1"/>
          <p:nvPr userDrawn="1"/>
        </p:nvSpPr>
        <p:spPr>
          <a:xfrm>
            <a:off x="630988" y="6237320"/>
            <a:ext cx="398814" cy="230237"/>
          </a:xfrm>
          <a:prstGeom prst="rect">
            <a:avLst/>
          </a:prstGeom>
          <a:noFill/>
        </p:spPr>
        <p:txBody>
          <a:bodyPr wrap="square" lIns="90866" tIns="45425" rIns="90866" bIns="45425" rtlCol="0">
            <a:spAutoFit/>
          </a:bodyPr>
          <a:lstStyle/>
          <a:p>
            <a:pPr defTabSz="908729"/>
            <a:r>
              <a:rPr lang="fr-FR" sz="900" dirty="0">
                <a:solidFill>
                  <a:srgbClr val="B2AEA8">
                    <a:lumMod val="75000"/>
                  </a:srgbClr>
                </a:solidFill>
                <a:cs typeface="Arial" pitchFamily="34" charset="0"/>
              </a:rPr>
              <a:t>Tel:</a:t>
            </a:r>
          </a:p>
        </p:txBody>
      </p:sp>
      <p:sp>
        <p:nvSpPr>
          <p:cNvPr id="59" name="ZoneTexte 58"/>
          <p:cNvSpPr txBox="1"/>
          <p:nvPr userDrawn="1"/>
        </p:nvSpPr>
        <p:spPr>
          <a:xfrm>
            <a:off x="630988" y="6375820"/>
            <a:ext cx="398814" cy="368746"/>
          </a:xfrm>
          <a:prstGeom prst="rect">
            <a:avLst/>
          </a:prstGeom>
          <a:noFill/>
        </p:spPr>
        <p:txBody>
          <a:bodyPr wrap="square" lIns="90866" tIns="45425" rIns="90866" bIns="45425" rtlCol="0">
            <a:spAutoFit/>
          </a:bodyPr>
          <a:lstStyle/>
          <a:p>
            <a:pPr defTabSz="908729"/>
            <a:r>
              <a:rPr lang="fr-FR" sz="900" dirty="0">
                <a:solidFill>
                  <a:srgbClr val="B2AEA8">
                    <a:lumMod val="75000"/>
                  </a:srgbClr>
                </a:solidFill>
                <a:cs typeface="Arial" pitchFamily="34" charset="0"/>
              </a:rPr>
              <a:t>Mail: </a:t>
            </a:r>
          </a:p>
        </p:txBody>
      </p:sp>
      <p:cxnSp>
        <p:nvCxnSpPr>
          <p:cNvPr id="60" name="Connecteur droit 59"/>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1" name="Espace réservé du texte 23"/>
          <p:cNvSpPr>
            <a:spLocks noGrp="1"/>
          </p:cNvSpPr>
          <p:nvPr>
            <p:ph type="body" sz="quarter" idx="16" hasCustomPrompt="1"/>
          </p:nvPr>
        </p:nvSpPr>
        <p:spPr>
          <a:xfrm>
            <a:off x="3242423" y="5805270"/>
            <a:ext cx="1529037" cy="221762"/>
          </a:xfrm>
          <a:prstGeom prst="rect">
            <a:avLst/>
          </a:prstGeom>
        </p:spPr>
        <p:txBody>
          <a:bodyPr wrap="none" lIns="90866" tIns="45425" rIns="90866" bIns="45425"/>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2" name="Espace réservé du texte 23"/>
          <p:cNvSpPr>
            <a:spLocks noGrp="1"/>
          </p:cNvSpPr>
          <p:nvPr>
            <p:ph type="body" sz="quarter" idx="17" hasCustomPrompt="1"/>
          </p:nvPr>
        </p:nvSpPr>
        <p:spPr>
          <a:xfrm>
            <a:off x="3242423" y="6032626"/>
            <a:ext cx="1529037" cy="210477"/>
          </a:xfrm>
          <a:prstGeom prst="rect">
            <a:avLst/>
          </a:prstGeom>
        </p:spPr>
        <p:txBody>
          <a:bodyPr wrap="none" lIns="90866" tIns="45425" rIns="90866" bIns="45425"/>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3" name="Espace réservé du texte 23"/>
          <p:cNvSpPr>
            <a:spLocks noGrp="1"/>
          </p:cNvSpPr>
          <p:nvPr>
            <p:ph type="body" sz="quarter" idx="18" hasCustomPrompt="1"/>
          </p:nvPr>
        </p:nvSpPr>
        <p:spPr>
          <a:xfrm>
            <a:off x="3574717" y="6243103"/>
            <a:ext cx="1728444" cy="184665"/>
          </a:xfrm>
          <a:prstGeom prst="rect">
            <a:avLst/>
          </a:prstGeom>
        </p:spPr>
        <p:txBody>
          <a:bodyPr wrap="none" lIns="0" tIns="45425" rIns="0" bIns="45425"/>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4" name="Espace réservé du texte 23"/>
          <p:cNvSpPr>
            <a:spLocks noGrp="1"/>
          </p:cNvSpPr>
          <p:nvPr>
            <p:ph type="body" sz="quarter" idx="19" hasCustomPrompt="1"/>
          </p:nvPr>
        </p:nvSpPr>
        <p:spPr>
          <a:xfrm>
            <a:off x="3574969" y="6427717"/>
            <a:ext cx="1728192" cy="184666"/>
          </a:xfrm>
          <a:prstGeom prst="rect">
            <a:avLst/>
          </a:prstGeom>
        </p:spPr>
        <p:txBody>
          <a:bodyPr wrap="none" lIns="0" tIns="0" rIns="0" bIns="45425"/>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5" name="Connecteur droit 64"/>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6" name="ZoneTexte 65"/>
          <p:cNvSpPr txBox="1"/>
          <p:nvPr userDrawn="1"/>
        </p:nvSpPr>
        <p:spPr>
          <a:xfrm>
            <a:off x="3242621" y="6243059"/>
            <a:ext cx="398814" cy="230237"/>
          </a:xfrm>
          <a:prstGeom prst="rect">
            <a:avLst/>
          </a:prstGeom>
          <a:noFill/>
        </p:spPr>
        <p:txBody>
          <a:bodyPr wrap="square" lIns="90866" tIns="45425" rIns="90866" bIns="45425" rtlCol="0">
            <a:spAutoFit/>
          </a:bodyPr>
          <a:lstStyle/>
          <a:p>
            <a:pPr defTabSz="908729"/>
            <a:r>
              <a:rPr lang="fr-FR" sz="900" dirty="0">
                <a:solidFill>
                  <a:srgbClr val="B2AEA8">
                    <a:lumMod val="75000"/>
                  </a:srgbClr>
                </a:solidFill>
                <a:cs typeface="Arial" pitchFamily="34" charset="0"/>
              </a:rPr>
              <a:t>Tel:</a:t>
            </a:r>
          </a:p>
        </p:txBody>
      </p:sp>
      <p:sp>
        <p:nvSpPr>
          <p:cNvPr id="67" name="ZoneTexte 66"/>
          <p:cNvSpPr txBox="1"/>
          <p:nvPr userDrawn="1"/>
        </p:nvSpPr>
        <p:spPr>
          <a:xfrm>
            <a:off x="3242621" y="6381564"/>
            <a:ext cx="398814" cy="368746"/>
          </a:xfrm>
          <a:prstGeom prst="rect">
            <a:avLst/>
          </a:prstGeom>
          <a:noFill/>
        </p:spPr>
        <p:txBody>
          <a:bodyPr wrap="square" lIns="90866" tIns="45425" rIns="90866" bIns="45425" rtlCol="0">
            <a:spAutoFit/>
          </a:bodyPr>
          <a:lstStyle/>
          <a:p>
            <a:pPr defTabSz="908729"/>
            <a:r>
              <a:rPr lang="fr-FR" sz="900" dirty="0">
                <a:solidFill>
                  <a:srgbClr val="B2AEA8">
                    <a:lumMod val="75000"/>
                  </a:srgbClr>
                </a:solidFill>
                <a:cs typeface="Arial" pitchFamily="34" charset="0"/>
              </a:rPr>
              <a:t>Mail: </a:t>
            </a:r>
          </a:p>
        </p:txBody>
      </p:sp>
      <p:cxnSp>
        <p:nvCxnSpPr>
          <p:cNvPr id="68" name="Connecteur droit 67"/>
          <p:cNvCxnSpPr/>
          <p:nvPr userDrawn="1"/>
        </p:nvCxnSpPr>
        <p:spPr>
          <a:xfrm>
            <a:off x="5804886"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9" name="Espace réservé du texte 23"/>
          <p:cNvSpPr>
            <a:spLocks noGrp="1"/>
          </p:cNvSpPr>
          <p:nvPr>
            <p:ph type="body" sz="quarter" idx="20" hasCustomPrompt="1"/>
          </p:nvPr>
        </p:nvSpPr>
        <p:spPr>
          <a:xfrm>
            <a:off x="5871156" y="5805270"/>
            <a:ext cx="1529037" cy="221762"/>
          </a:xfrm>
          <a:prstGeom prst="rect">
            <a:avLst/>
          </a:prstGeom>
        </p:spPr>
        <p:txBody>
          <a:bodyPr wrap="none" lIns="90866" tIns="45425" rIns="90866" bIns="45425"/>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0" name="Espace réservé du texte 23"/>
          <p:cNvSpPr>
            <a:spLocks noGrp="1"/>
          </p:cNvSpPr>
          <p:nvPr>
            <p:ph type="body" sz="quarter" idx="21" hasCustomPrompt="1"/>
          </p:nvPr>
        </p:nvSpPr>
        <p:spPr>
          <a:xfrm>
            <a:off x="5871156" y="6032626"/>
            <a:ext cx="1529037" cy="210477"/>
          </a:xfrm>
          <a:prstGeom prst="rect">
            <a:avLst/>
          </a:prstGeom>
        </p:spPr>
        <p:txBody>
          <a:bodyPr wrap="none" lIns="90866" tIns="45425" rIns="90866" bIns="45425"/>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1" name="Espace réservé du texte 23"/>
          <p:cNvSpPr>
            <a:spLocks noGrp="1"/>
          </p:cNvSpPr>
          <p:nvPr>
            <p:ph type="body" sz="quarter" idx="22" hasCustomPrompt="1"/>
          </p:nvPr>
        </p:nvSpPr>
        <p:spPr>
          <a:xfrm>
            <a:off x="6203452" y="6243103"/>
            <a:ext cx="1728444" cy="184665"/>
          </a:xfrm>
          <a:prstGeom prst="rect">
            <a:avLst/>
          </a:prstGeom>
        </p:spPr>
        <p:txBody>
          <a:bodyPr wrap="none" lIns="0" tIns="45425" rIns="0" bIns="45425"/>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2" name="Espace réservé du texte 23"/>
          <p:cNvSpPr>
            <a:spLocks noGrp="1"/>
          </p:cNvSpPr>
          <p:nvPr>
            <p:ph type="body" sz="quarter" idx="23" hasCustomPrompt="1"/>
          </p:nvPr>
        </p:nvSpPr>
        <p:spPr>
          <a:xfrm>
            <a:off x="6203701" y="6427717"/>
            <a:ext cx="1728192" cy="184666"/>
          </a:xfrm>
          <a:prstGeom prst="rect">
            <a:avLst/>
          </a:prstGeom>
        </p:spPr>
        <p:txBody>
          <a:bodyPr wrap="none" lIns="0" tIns="0" rIns="0" bIns="45425"/>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3" name="Connecteur droit 72"/>
          <p:cNvCxnSpPr/>
          <p:nvPr userDrawn="1"/>
        </p:nvCxnSpPr>
        <p:spPr>
          <a:xfrm>
            <a:off x="5804886"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4" name="ZoneTexte 73"/>
          <p:cNvSpPr txBox="1"/>
          <p:nvPr userDrawn="1"/>
        </p:nvSpPr>
        <p:spPr>
          <a:xfrm>
            <a:off x="5871357" y="6243059"/>
            <a:ext cx="398814" cy="230237"/>
          </a:xfrm>
          <a:prstGeom prst="rect">
            <a:avLst/>
          </a:prstGeom>
          <a:noFill/>
        </p:spPr>
        <p:txBody>
          <a:bodyPr wrap="square" lIns="90866" tIns="45425" rIns="90866" bIns="45425" rtlCol="0">
            <a:spAutoFit/>
          </a:bodyPr>
          <a:lstStyle/>
          <a:p>
            <a:pPr defTabSz="908729"/>
            <a:r>
              <a:rPr lang="fr-FR" sz="900" dirty="0">
                <a:solidFill>
                  <a:srgbClr val="B2AEA8">
                    <a:lumMod val="75000"/>
                  </a:srgbClr>
                </a:solidFill>
                <a:cs typeface="Arial" pitchFamily="34" charset="0"/>
              </a:rPr>
              <a:t>Tel:</a:t>
            </a:r>
          </a:p>
        </p:txBody>
      </p:sp>
      <p:sp>
        <p:nvSpPr>
          <p:cNvPr id="75" name="ZoneTexte 74"/>
          <p:cNvSpPr txBox="1"/>
          <p:nvPr userDrawn="1"/>
        </p:nvSpPr>
        <p:spPr>
          <a:xfrm>
            <a:off x="5871357" y="6381564"/>
            <a:ext cx="398814" cy="368746"/>
          </a:xfrm>
          <a:prstGeom prst="rect">
            <a:avLst/>
          </a:prstGeom>
          <a:noFill/>
        </p:spPr>
        <p:txBody>
          <a:bodyPr wrap="square" lIns="90866" tIns="45425" rIns="90866" bIns="45425" rtlCol="0">
            <a:spAutoFit/>
          </a:bodyPr>
          <a:lstStyle/>
          <a:p>
            <a:pPr defTabSz="908729"/>
            <a:r>
              <a:rPr lang="fr-FR" sz="900" dirty="0">
                <a:solidFill>
                  <a:srgbClr val="B2AEA8">
                    <a:lumMod val="75000"/>
                  </a:srgbClr>
                </a:solidFill>
                <a:cs typeface="Arial" pitchFamily="34" charset="0"/>
              </a:rPr>
              <a:t>Mail: </a:t>
            </a:r>
          </a:p>
        </p:txBody>
      </p:sp>
    </p:spTree>
    <p:extLst>
      <p:ext uri="{BB962C8B-B14F-4D97-AF65-F5344CB8AC3E}">
        <p14:creationId xmlns:p14="http://schemas.microsoft.com/office/powerpoint/2010/main" val="400842681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First Page - 1 Title - No Contact">
    <p:spTree>
      <p:nvGrpSpPr>
        <p:cNvPr id="1" name=""/>
        <p:cNvGrpSpPr/>
        <p:nvPr/>
      </p:nvGrpSpPr>
      <p:grpSpPr>
        <a:xfrm>
          <a:off x="0" y="0"/>
          <a:ext cx="0" cy="0"/>
          <a:chOff x="0" y="0"/>
          <a:chExt cx="0" cy="0"/>
        </a:xfrm>
      </p:grpSpPr>
      <p:sp>
        <p:nvSpPr>
          <p:cNvPr id="22" name="Titre 1"/>
          <p:cNvSpPr>
            <a:spLocks noGrp="1"/>
          </p:cNvSpPr>
          <p:nvPr>
            <p:ph type="ctrTitle" hasCustomPrompt="1"/>
          </p:nvPr>
        </p:nvSpPr>
        <p:spPr>
          <a:xfrm>
            <a:off x="916211" y="2681487"/>
            <a:ext cx="7174523" cy="747514"/>
          </a:xfrm>
          <a:prstGeom prst="rect">
            <a:avLst/>
          </a:prstGeom>
        </p:spPr>
        <p:txBody>
          <a:bodyPr lIns="90866" tIns="45425" rIns="90866" bIns="45425"/>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24" name="Image 23"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7" y="-363026"/>
            <a:ext cx="4095851" cy="2495909"/>
          </a:xfrm>
          <a:prstGeom prst="rect">
            <a:avLst/>
          </a:prstGeom>
        </p:spPr>
      </p:pic>
      <p:sp>
        <p:nvSpPr>
          <p:cNvPr id="30" name="Espace réservé pour une image  21"/>
          <p:cNvSpPr>
            <a:spLocks noGrp="1"/>
          </p:cNvSpPr>
          <p:nvPr>
            <p:ph type="pic" sz="quarter" idx="11" hasCustomPrompt="1"/>
          </p:nvPr>
        </p:nvSpPr>
        <p:spPr>
          <a:xfrm>
            <a:off x="6147944" y="476672"/>
            <a:ext cx="2279291" cy="648072"/>
          </a:xfrm>
          <a:prstGeom prst="rect">
            <a:avLst/>
          </a:prstGeom>
        </p:spPr>
        <p:txBody>
          <a:bodyPr lIns="90866" tIns="45425" rIns="90866" bIns="45425"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11" name="Image 10"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7" y="-363026"/>
            <a:ext cx="4095851" cy="2495909"/>
          </a:xfrm>
          <a:prstGeom prst="rect">
            <a:avLst/>
          </a:prstGeom>
        </p:spPr>
      </p:pic>
      <p:sp>
        <p:nvSpPr>
          <p:cNvPr id="17" name="Sous-titre 2"/>
          <p:cNvSpPr>
            <a:spLocks noGrp="1"/>
          </p:cNvSpPr>
          <p:nvPr>
            <p:ph type="subTitle" idx="1" hasCustomPrompt="1"/>
          </p:nvPr>
        </p:nvSpPr>
        <p:spPr>
          <a:xfrm>
            <a:off x="3307032" y="4005094"/>
            <a:ext cx="2392881" cy="381869"/>
          </a:xfrm>
          <a:prstGeom prst="rect">
            <a:avLst/>
          </a:prstGeom>
        </p:spPr>
        <p:txBody>
          <a:bodyPr lIns="90866" tIns="45425" rIns="90866" bIns="45425"/>
          <a:lstStyle>
            <a:lvl1pPr marL="0" indent="0" algn="ctr">
              <a:buNone/>
              <a:defRPr lang="fr-FR" sz="1500" kern="1200" dirty="0">
                <a:solidFill>
                  <a:schemeClr val="bg2">
                    <a:lumMod val="75000"/>
                  </a:schemeClr>
                </a:solidFill>
                <a:latin typeface="+mn-lt"/>
                <a:ea typeface="+mn-ea"/>
                <a:cs typeface="+mn-cs"/>
              </a:defRPr>
            </a:lvl1pPr>
            <a:lvl2pPr marL="454363" indent="0" algn="ctr">
              <a:buNone/>
              <a:defRPr>
                <a:solidFill>
                  <a:schemeClr val="tx1">
                    <a:tint val="75000"/>
                  </a:schemeClr>
                </a:solidFill>
              </a:defRPr>
            </a:lvl2pPr>
            <a:lvl3pPr marL="908729" indent="0" algn="ctr">
              <a:buNone/>
              <a:defRPr>
                <a:solidFill>
                  <a:schemeClr val="tx1">
                    <a:tint val="75000"/>
                  </a:schemeClr>
                </a:solidFill>
              </a:defRPr>
            </a:lvl3pPr>
            <a:lvl4pPr marL="1363097" indent="0" algn="ctr">
              <a:buNone/>
              <a:defRPr>
                <a:solidFill>
                  <a:schemeClr val="tx1">
                    <a:tint val="75000"/>
                  </a:schemeClr>
                </a:solidFill>
              </a:defRPr>
            </a:lvl4pPr>
            <a:lvl5pPr marL="1817459" indent="0" algn="ctr">
              <a:buNone/>
              <a:defRPr>
                <a:solidFill>
                  <a:schemeClr val="tx1">
                    <a:tint val="75000"/>
                  </a:schemeClr>
                </a:solidFill>
              </a:defRPr>
            </a:lvl5pPr>
            <a:lvl6pPr marL="2271827" indent="0" algn="ctr">
              <a:buNone/>
              <a:defRPr>
                <a:solidFill>
                  <a:schemeClr val="tx1">
                    <a:tint val="75000"/>
                  </a:schemeClr>
                </a:solidFill>
              </a:defRPr>
            </a:lvl6pPr>
            <a:lvl7pPr marL="2726188" indent="0" algn="ctr">
              <a:buNone/>
              <a:defRPr>
                <a:solidFill>
                  <a:schemeClr val="tx1">
                    <a:tint val="75000"/>
                  </a:schemeClr>
                </a:solidFill>
              </a:defRPr>
            </a:lvl7pPr>
            <a:lvl8pPr marL="3180553" indent="0" algn="ctr">
              <a:buNone/>
              <a:defRPr>
                <a:solidFill>
                  <a:schemeClr val="tx1">
                    <a:tint val="75000"/>
                  </a:schemeClr>
                </a:solidFill>
              </a:defRPr>
            </a:lvl8pPr>
            <a:lvl9pPr marL="3634919"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18" name="Groupe 17"/>
          <p:cNvGrpSpPr/>
          <p:nvPr userDrawn="1"/>
        </p:nvGrpSpPr>
        <p:grpSpPr>
          <a:xfrm>
            <a:off x="4286595" y="4354143"/>
            <a:ext cx="433758" cy="32790"/>
            <a:chOff x="4259569" y="3915971"/>
            <a:chExt cx="469905" cy="32790"/>
          </a:xfrm>
        </p:grpSpPr>
        <p:cxnSp>
          <p:nvCxnSpPr>
            <p:cNvPr id="19" name="Connecteur droit 18"/>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6104719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First Page - 2 Titles - 1 Contact">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11" y="2681487"/>
            <a:ext cx="7174523" cy="747514"/>
          </a:xfrm>
          <a:prstGeom prst="rect">
            <a:avLst/>
          </a:prstGeom>
        </p:spPr>
        <p:txBody>
          <a:bodyPr lIns="90866" tIns="45425" rIns="90866" bIns="45425"/>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7" y="-363026"/>
            <a:ext cx="4095851" cy="2495909"/>
          </a:xfrm>
          <a:prstGeom prst="rect">
            <a:avLst/>
          </a:prstGeom>
        </p:spPr>
      </p:pic>
      <p:sp>
        <p:nvSpPr>
          <p:cNvPr id="14" name="Espace réservé pour une image  21"/>
          <p:cNvSpPr>
            <a:spLocks noGrp="1"/>
          </p:cNvSpPr>
          <p:nvPr>
            <p:ph type="pic" sz="quarter" idx="11" hasCustomPrompt="1"/>
          </p:nvPr>
        </p:nvSpPr>
        <p:spPr>
          <a:xfrm>
            <a:off x="6147944" y="476672"/>
            <a:ext cx="2279291" cy="648072"/>
          </a:xfrm>
          <a:prstGeom prst="rect">
            <a:avLst/>
          </a:prstGeom>
        </p:spPr>
        <p:txBody>
          <a:bodyPr lIns="90866" tIns="45425" rIns="90866" bIns="45425"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28" name="Image 27"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7" y="-363026"/>
            <a:ext cx="4095851" cy="2495909"/>
          </a:xfrm>
          <a:prstGeom prst="rect">
            <a:avLst/>
          </a:prstGeom>
        </p:spPr>
      </p:pic>
      <p:cxnSp>
        <p:nvCxnSpPr>
          <p:cNvPr id="45" name="Connecteur droit 44"/>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46" name="Espace réservé du texte 23"/>
          <p:cNvSpPr>
            <a:spLocks noGrp="1"/>
          </p:cNvSpPr>
          <p:nvPr>
            <p:ph type="body" sz="quarter" idx="12" hasCustomPrompt="1"/>
          </p:nvPr>
        </p:nvSpPr>
        <p:spPr>
          <a:xfrm>
            <a:off x="630786" y="5799533"/>
            <a:ext cx="1529037" cy="221762"/>
          </a:xfrm>
          <a:prstGeom prst="rect">
            <a:avLst/>
          </a:prstGeom>
        </p:spPr>
        <p:txBody>
          <a:bodyPr wrap="none" lIns="90866" tIns="45425" rIns="90866" bIns="45425"/>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47" name="Espace réservé du texte 23"/>
          <p:cNvSpPr>
            <a:spLocks noGrp="1"/>
          </p:cNvSpPr>
          <p:nvPr>
            <p:ph type="body" sz="quarter" idx="13" hasCustomPrompt="1"/>
          </p:nvPr>
        </p:nvSpPr>
        <p:spPr>
          <a:xfrm>
            <a:off x="630786" y="6026883"/>
            <a:ext cx="1529037" cy="210477"/>
          </a:xfrm>
          <a:prstGeom prst="rect">
            <a:avLst/>
          </a:prstGeom>
        </p:spPr>
        <p:txBody>
          <a:bodyPr wrap="none" lIns="90866" tIns="45425" rIns="90866" bIns="45425"/>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48" name="Espace réservé du texte 23"/>
          <p:cNvSpPr>
            <a:spLocks noGrp="1"/>
          </p:cNvSpPr>
          <p:nvPr>
            <p:ph type="body" sz="quarter" idx="14" hasCustomPrompt="1"/>
          </p:nvPr>
        </p:nvSpPr>
        <p:spPr>
          <a:xfrm>
            <a:off x="963087" y="6237371"/>
            <a:ext cx="1728444" cy="184665"/>
          </a:xfrm>
          <a:prstGeom prst="rect">
            <a:avLst/>
          </a:prstGeom>
        </p:spPr>
        <p:txBody>
          <a:bodyPr wrap="none" lIns="0" tIns="45425" rIns="0" bIns="45425"/>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49"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25"/>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50" name="Connecteur droit 49"/>
          <p:cNvCxnSpPr/>
          <p:nvPr userDrawn="1"/>
        </p:nvCxnSpPr>
        <p:spPr>
          <a:xfrm>
            <a:off x="564517" y="5799526"/>
            <a:ext cx="0" cy="864000"/>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1" name="ZoneTexte 50"/>
          <p:cNvSpPr txBox="1"/>
          <p:nvPr userDrawn="1"/>
        </p:nvSpPr>
        <p:spPr>
          <a:xfrm>
            <a:off x="630988" y="6237320"/>
            <a:ext cx="398814" cy="230237"/>
          </a:xfrm>
          <a:prstGeom prst="rect">
            <a:avLst/>
          </a:prstGeom>
          <a:noFill/>
        </p:spPr>
        <p:txBody>
          <a:bodyPr wrap="square" lIns="90866" tIns="45425" rIns="90866" bIns="45425" rtlCol="0">
            <a:spAutoFit/>
          </a:bodyPr>
          <a:lstStyle/>
          <a:p>
            <a:pPr defTabSz="908729"/>
            <a:r>
              <a:rPr lang="fr-FR" sz="900" dirty="0">
                <a:solidFill>
                  <a:srgbClr val="B2AEA8">
                    <a:lumMod val="75000"/>
                  </a:srgbClr>
                </a:solidFill>
                <a:cs typeface="Arial" pitchFamily="34" charset="0"/>
              </a:rPr>
              <a:t>Tel:</a:t>
            </a:r>
          </a:p>
        </p:txBody>
      </p:sp>
      <p:sp>
        <p:nvSpPr>
          <p:cNvPr id="52" name="ZoneTexte 51"/>
          <p:cNvSpPr txBox="1"/>
          <p:nvPr userDrawn="1"/>
        </p:nvSpPr>
        <p:spPr>
          <a:xfrm>
            <a:off x="630988" y="6375820"/>
            <a:ext cx="398814" cy="368746"/>
          </a:xfrm>
          <a:prstGeom prst="rect">
            <a:avLst/>
          </a:prstGeom>
          <a:noFill/>
        </p:spPr>
        <p:txBody>
          <a:bodyPr wrap="square" lIns="90866" tIns="45425" rIns="90866" bIns="45425" rtlCol="0">
            <a:spAutoFit/>
          </a:bodyPr>
          <a:lstStyle/>
          <a:p>
            <a:pPr defTabSz="908729"/>
            <a:r>
              <a:rPr lang="fr-FR" sz="900" dirty="0">
                <a:solidFill>
                  <a:srgbClr val="B2AEA8">
                    <a:lumMod val="75000"/>
                  </a:srgbClr>
                </a:solidFill>
                <a:cs typeface="Arial" pitchFamily="34" charset="0"/>
              </a:rPr>
              <a:t>Mail: </a:t>
            </a:r>
          </a:p>
        </p:txBody>
      </p:sp>
      <p:sp>
        <p:nvSpPr>
          <p:cNvPr id="21" name="Espace réservé du texte 19"/>
          <p:cNvSpPr>
            <a:spLocks noGrp="1"/>
          </p:cNvSpPr>
          <p:nvPr>
            <p:ph type="body" sz="quarter" idx="10" hasCustomPrompt="1"/>
          </p:nvPr>
        </p:nvSpPr>
        <p:spPr>
          <a:xfrm>
            <a:off x="1346316" y="3789042"/>
            <a:ext cx="6314341" cy="504056"/>
          </a:xfrm>
          <a:prstGeom prst="rect">
            <a:avLst/>
          </a:prstGeom>
        </p:spPr>
        <p:txBody>
          <a:bodyPr lIns="90866" tIns="45425" rIns="90866" bIns="45425"/>
          <a:lstStyle>
            <a:lvl1pPr marL="0" indent="0" algn="ctr">
              <a:buNone/>
              <a:defRPr lang="fr-FR" sz="2300" kern="1200" dirty="0" smtClean="0">
                <a:solidFill>
                  <a:schemeClr val="bg2">
                    <a:lumMod val="75000"/>
                  </a:schemeClr>
                </a:solidFill>
                <a:latin typeface="+mj-lt"/>
                <a:ea typeface="+mj-ea"/>
                <a:cs typeface="+mj-cs"/>
              </a:defRPr>
            </a:lvl1pPr>
            <a:lvl2pPr marL="454363" indent="0">
              <a:buNone/>
              <a:defRPr lang="fr-FR" sz="2300" kern="1200" dirty="0" smtClean="0">
                <a:solidFill>
                  <a:srgbClr val="B2AEA8"/>
                </a:solidFill>
                <a:latin typeface="+mj-lt"/>
                <a:ea typeface="+mj-ea"/>
                <a:cs typeface="+mj-cs"/>
              </a:defRPr>
            </a:lvl2pPr>
            <a:lvl3pPr marL="908729" indent="0">
              <a:buNone/>
              <a:defRPr lang="fr-FR" sz="2300" kern="1200" dirty="0" smtClean="0">
                <a:solidFill>
                  <a:srgbClr val="B2AEA8"/>
                </a:solidFill>
                <a:latin typeface="+mj-lt"/>
                <a:ea typeface="+mj-ea"/>
                <a:cs typeface="+mj-cs"/>
              </a:defRPr>
            </a:lvl3pPr>
            <a:lvl4pPr marL="1363097" indent="0">
              <a:buNone/>
              <a:defRPr lang="fr-FR" sz="2300" kern="1200" dirty="0" smtClean="0">
                <a:solidFill>
                  <a:srgbClr val="B2AEA8"/>
                </a:solidFill>
                <a:latin typeface="+mj-lt"/>
                <a:ea typeface="+mj-ea"/>
                <a:cs typeface="+mj-cs"/>
              </a:defRPr>
            </a:lvl4pPr>
            <a:lvl5pPr marL="1817459" indent="0">
              <a:buNone/>
              <a:defRPr lang="fr-FR" sz="23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29" name="Sous-titre 2"/>
          <p:cNvSpPr>
            <a:spLocks noGrp="1"/>
          </p:cNvSpPr>
          <p:nvPr>
            <p:ph type="subTitle" idx="1" hasCustomPrompt="1"/>
          </p:nvPr>
        </p:nvSpPr>
        <p:spPr>
          <a:xfrm>
            <a:off x="3307032" y="4509159"/>
            <a:ext cx="2392881" cy="381869"/>
          </a:xfrm>
          <a:prstGeom prst="rect">
            <a:avLst/>
          </a:prstGeom>
        </p:spPr>
        <p:txBody>
          <a:bodyPr lIns="90866" tIns="45425" rIns="90866" bIns="45425"/>
          <a:lstStyle>
            <a:lvl1pPr marL="0" indent="0" algn="ctr">
              <a:buNone/>
              <a:defRPr lang="fr-FR" sz="1500" kern="1200" dirty="0">
                <a:solidFill>
                  <a:schemeClr val="bg2">
                    <a:lumMod val="75000"/>
                  </a:schemeClr>
                </a:solidFill>
                <a:latin typeface="+mn-lt"/>
                <a:ea typeface="+mn-ea"/>
                <a:cs typeface="+mn-cs"/>
              </a:defRPr>
            </a:lvl1pPr>
            <a:lvl2pPr marL="454363" indent="0" algn="ctr">
              <a:buNone/>
              <a:defRPr>
                <a:solidFill>
                  <a:schemeClr val="tx1">
                    <a:tint val="75000"/>
                  </a:schemeClr>
                </a:solidFill>
              </a:defRPr>
            </a:lvl2pPr>
            <a:lvl3pPr marL="908729" indent="0" algn="ctr">
              <a:buNone/>
              <a:defRPr>
                <a:solidFill>
                  <a:schemeClr val="tx1">
                    <a:tint val="75000"/>
                  </a:schemeClr>
                </a:solidFill>
              </a:defRPr>
            </a:lvl3pPr>
            <a:lvl4pPr marL="1363097" indent="0" algn="ctr">
              <a:buNone/>
              <a:defRPr>
                <a:solidFill>
                  <a:schemeClr val="tx1">
                    <a:tint val="75000"/>
                  </a:schemeClr>
                </a:solidFill>
              </a:defRPr>
            </a:lvl4pPr>
            <a:lvl5pPr marL="1817459" indent="0" algn="ctr">
              <a:buNone/>
              <a:defRPr>
                <a:solidFill>
                  <a:schemeClr val="tx1">
                    <a:tint val="75000"/>
                  </a:schemeClr>
                </a:solidFill>
              </a:defRPr>
            </a:lvl5pPr>
            <a:lvl6pPr marL="2271827" indent="0" algn="ctr">
              <a:buNone/>
              <a:defRPr>
                <a:solidFill>
                  <a:schemeClr val="tx1">
                    <a:tint val="75000"/>
                  </a:schemeClr>
                </a:solidFill>
              </a:defRPr>
            </a:lvl6pPr>
            <a:lvl7pPr marL="2726188" indent="0" algn="ctr">
              <a:buNone/>
              <a:defRPr>
                <a:solidFill>
                  <a:schemeClr val="tx1">
                    <a:tint val="75000"/>
                  </a:schemeClr>
                </a:solidFill>
              </a:defRPr>
            </a:lvl7pPr>
            <a:lvl8pPr marL="3180553" indent="0" algn="ctr">
              <a:buNone/>
              <a:defRPr>
                <a:solidFill>
                  <a:schemeClr val="tx1">
                    <a:tint val="75000"/>
                  </a:schemeClr>
                </a:solidFill>
              </a:defRPr>
            </a:lvl8pPr>
            <a:lvl9pPr marL="3634919"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30" name="Groupe 29"/>
          <p:cNvGrpSpPr/>
          <p:nvPr userDrawn="1"/>
        </p:nvGrpSpPr>
        <p:grpSpPr>
          <a:xfrm>
            <a:off x="4286595" y="4858194"/>
            <a:ext cx="433758" cy="32790"/>
            <a:chOff x="4259569" y="3915971"/>
            <a:chExt cx="469905" cy="32790"/>
          </a:xfrm>
        </p:grpSpPr>
        <p:cxnSp>
          <p:nvCxnSpPr>
            <p:cNvPr id="31" name="Connecteur droit 30"/>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5964664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First Page - 2 Titles - 2 Contacts">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11" y="2681487"/>
            <a:ext cx="7174523" cy="747514"/>
          </a:xfrm>
          <a:prstGeom prst="rect">
            <a:avLst/>
          </a:prstGeom>
        </p:spPr>
        <p:txBody>
          <a:bodyPr lIns="90866" tIns="45425" rIns="90866" bIns="45425"/>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7" y="-363026"/>
            <a:ext cx="4095851" cy="2495909"/>
          </a:xfrm>
          <a:prstGeom prst="rect">
            <a:avLst/>
          </a:prstGeom>
        </p:spPr>
      </p:pic>
      <p:sp>
        <p:nvSpPr>
          <p:cNvPr id="14" name="Espace réservé pour une image  21"/>
          <p:cNvSpPr>
            <a:spLocks noGrp="1"/>
          </p:cNvSpPr>
          <p:nvPr>
            <p:ph type="pic" sz="quarter" idx="11" hasCustomPrompt="1"/>
          </p:nvPr>
        </p:nvSpPr>
        <p:spPr>
          <a:xfrm>
            <a:off x="6147944" y="476672"/>
            <a:ext cx="2279291" cy="648072"/>
          </a:xfrm>
          <a:prstGeom prst="rect">
            <a:avLst/>
          </a:prstGeom>
        </p:spPr>
        <p:txBody>
          <a:bodyPr lIns="90866" tIns="45425" rIns="90866" bIns="45425"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24" name="Image 23"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7" y="-363026"/>
            <a:ext cx="4095851" cy="2495909"/>
          </a:xfrm>
          <a:prstGeom prst="rect">
            <a:avLst/>
          </a:prstGeom>
        </p:spPr>
      </p:pic>
      <p:cxnSp>
        <p:nvCxnSpPr>
          <p:cNvPr id="55" name="Connecteur droit 54"/>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56" name="Espace réservé du texte 23"/>
          <p:cNvSpPr>
            <a:spLocks noGrp="1"/>
          </p:cNvSpPr>
          <p:nvPr>
            <p:ph type="body" sz="quarter" idx="12" hasCustomPrompt="1"/>
          </p:nvPr>
        </p:nvSpPr>
        <p:spPr>
          <a:xfrm>
            <a:off x="630786" y="5799533"/>
            <a:ext cx="1529037" cy="221762"/>
          </a:xfrm>
          <a:prstGeom prst="rect">
            <a:avLst/>
          </a:prstGeom>
        </p:spPr>
        <p:txBody>
          <a:bodyPr wrap="none" lIns="90866" tIns="45425" rIns="90866" bIns="45425"/>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57" name="Espace réservé du texte 23"/>
          <p:cNvSpPr>
            <a:spLocks noGrp="1"/>
          </p:cNvSpPr>
          <p:nvPr>
            <p:ph type="body" sz="quarter" idx="13" hasCustomPrompt="1"/>
          </p:nvPr>
        </p:nvSpPr>
        <p:spPr>
          <a:xfrm>
            <a:off x="630786" y="6026883"/>
            <a:ext cx="1529037" cy="210477"/>
          </a:xfrm>
          <a:prstGeom prst="rect">
            <a:avLst/>
          </a:prstGeom>
        </p:spPr>
        <p:txBody>
          <a:bodyPr wrap="none" lIns="90866" tIns="45425" rIns="90866" bIns="45425"/>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58" name="Espace réservé du texte 23"/>
          <p:cNvSpPr>
            <a:spLocks noGrp="1"/>
          </p:cNvSpPr>
          <p:nvPr>
            <p:ph type="body" sz="quarter" idx="14" hasCustomPrompt="1"/>
          </p:nvPr>
        </p:nvSpPr>
        <p:spPr>
          <a:xfrm>
            <a:off x="963087" y="6237371"/>
            <a:ext cx="1728444" cy="184665"/>
          </a:xfrm>
          <a:prstGeom prst="rect">
            <a:avLst/>
          </a:prstGeom>
        </p:spPr>
        <p:txBody>
          <a:bodyPr wrap="none" lIns="0" tIns="45425" rIns="0" bIns="45425"/>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59"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25"/>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0" name="Connecteur droit 59"/>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1" name="ZoneTexte 60"/>
          <p:cNvSpPr txBox="1"/>
          <p:nvPr userDrawn="1"/>
        </p:nvSpPr>
        <p:spPr>
          <a:xfrm>
            <a:off x="630988" y="6237320"/>
            <a:ext cx="398814" cy="230237"/>
          </a:xfrm>
          <a:prstGeom prst="rect">
            <a:avLst/>
          </a:prstGeom>
          <a:noFill/>
        </p:spPr>
        <p:txBody>
          <a:bodyPr wrap="square" lIns="90866" tIns="45425" rIns="90866" bIns="45425" rtlCol="0">
            <a:spAutoFit/>
          </a:bodyPr>
          <a:lstStyle/>
          <a:p>
            <a:pPr defTabSz="908729"/>
            <a:r>
              <a:rPr lang="fr-FR" sz="900" dirty="0">
                <a:solidFill>
                  <a:srgbClr val="B2AEA8">
                    <a:lumMod val="75000"/>
                  </a:srgbClr>
                </a:solidFill>
                <a:cs typeface="Arial" pitchFamily="34" charset="0"/>
              </a:rPr>
              <a:t>Tel:</a:t>
            </a:r>
          </a:p>
        </p:txBody>
      </p:sp>
      <p:sp>
        <p:nvSpPr>
          <p:cNvPr id="62" name="ZoneTexte 61"/>
          <p:cNvSpPr txBox="1"/>
          <p:nvPr userDrawn="1"/>
        </p:nvSpPr>
        <p:spPr>
          <a:xfrm>
            <a:off x="630988" y="6375820"/>
            <a:ext cx="398814" cy="368746"/>
          </a:xfrm>
          <a:prstGeom prst="rect">
            <a:avLst/>
          </a:prstGeom>
          <a:noFill/>
        </p:spPr>
        <p:txBody>
          <a:bodyPr wrap="square" lIns="90866" tIns="45425" rIns="90866" bIns="45425" rtlCol="0">
            <a:spAutoFit/>
          </a:bodyPr>
          <a:lstStyle/>
          <a:p>
            <a:pPr defTabSz="908729"/>
            <a:r>
              <a:rPr lang="fr-FR" sz="900" dirty="0">
                <a:solidFill>
                  <a:srgbClr val="B2AEA8">
                    <a:lumMod val="75000"/>
                  </a:srgbClr>
                </a:solidFill>
                <a:cs typeface="Arial" pitchFamily="34" charset="0"/>
              </a:rPr>
              <a:t>Mail: </a:t>
            </a:r>
          </a:p>
        </p:txBody>
      </p:sp>
      <p:cxnSp>
        <p:nvCxnSpPr>
          <p:cNvPr id="63" name="Connecteur droit 62"/>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4" name="Espace réservé du texte 23"/>
          <p:cNvSpPr>
            <a:spLocks noGrp="1"/>
          </p:cNvSpPr>
          <p:nvPr>
            <p:ph type="body" sz="quarter" idx="16" hasCustomPrompt="1"/>
          </p:nvPr>
        </p:nvSpPr>
        <p:spPr>
          <a:xfrm>
            <a:off x="3242423" y="5805270"/>
            <a:ext cx="1529037" cy="221762"/>
          </a:xfrm>
          <a:prstGeom prst="rect">
            <a:avLst/>
          </a:prstGeom>
        </p:spPr>
        <p:txBody>
          <a:bodyPr wrap="none" lIns="90866" tIns="45425" rIns="90866" bIns="45425"/>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5" name="Espace réservé du texte 23"/>
          <p:cNvSpPr>
            <a:spLocks noGrp="1"/>
          </p:cNvSpPr>
          <p:nvPr>
            <p:ph type="body" sz="quarter" idx="17" hasCustomPrompt="1"/>
          </p:nvPr>
        </p:nvSpPr>
        <p:spPr>
          <a:xfrm>
            <a:off x="3242423" y="6032626"/>
            <a:ext cx="1529037" cy="210477"/>
          </a:xfrm>
          <a:prstGeom prst="rect">
            <a:avLst/>
          </a:prstGeom>
        </p:spPr>
        <p:txBody>
          <a:bodyPr wrap="none" lIns="90866" tIns="45425" rIns="90866" bIns="45425"/>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6" name="Espace réservé du texte 23"/>
          <p:cNvSpPr>
            <a:spLocks noGrp="1"/>
          </p:cNvSpPr>
          <p:nvPr>
            <p:ph type="body" sz="quarter" idx="18" hasCustomPrompt="1"/>
          </p:nvPr>
        </p:nvSpPr>
        <p:spPr>
          <a:xfrm>
            <a:off x="3574717" y="6243103"/>
            <a:ext cx="1728444" cy="184665"/>
          </a:xfrm>
          <a:prstGeom prst="rect">
            <a:avLst/>
          </a:prstGeom>
        </p:spPr>
        <p:txBody>
          <a:bodyPr wrap="none" lIns="0" tIns="45425" rIns="0" bIns="45425"/>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7" name="Espace réservé du texte 23"/>
          <p:cNvSpPr>
            <a:spLocks noGrp="1"/>
          </p:cNvSpPr>
          <p:nvPr>
            <p:ph type="body" sz="quarter" idx="19" hasCustomPrompt="1"/>
          </p:nvPr>
        </p:nvSpPr>
        <p:spPr>
          <a:xfrm>
            <a:off x="3574969" y="6427717"/>
            <a:ext cx="1728192" cy="184666"/>
          </a:xfrm>
          <a:prstGeom prst="rect">
            <a:avLst/>
          </a:prstGeom>
        </p:spPr>
        <p:txBody>
          <a:bodyPr wrap="none" lIns="0" tIns="0" rIns="0" bIns="45425"/>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8" name="Connecteur droit 67"/>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9" name="ZoneTexte 68"/>
          <p:cNvSpPr txBox="1"/>
          <p:nvPr userDrawn="1"/>
        </p:nvSpPr>
        <p:spPr>
          <a:xfrm>
            <a:off x="3242621" y="6243059"/>
            <a:ext cx="398814" cy="230237"/>
          </a:xfrm>
          <a:prstGeom prst="rect">
            <a:avLst/>
          </a:prstGeom>
          <a:noFill/>
        </p:spPr>
        <p:txBody>
          <a:bodyPr wrap="square" lIns="90866" tIns="45425" rIns="90866" bIns="45425" rtlCol="0">
            <a:spAutoFit/>
          </a:bodyPr>
          <a:lstStyle/>
          <a:p>
            <a:pPr defTabSz="908729"/>
            <a:r>
              <a:rPr lang="fr-FR" sz="900" dirty="0">
                <a:solidFill>
                  <a:srgbClr val="B2AEA8">
                    <a:lumMod val="75000"/>
                  </a:srgbClr>
                </a:solidFill>
                <a:cs typeface="Arial" pitchFamily="34" charset="0"/>
              </a:rPr>
              <a:t>Tel:</a:t>
            </a:r>
          </a:p>
        </p:txBody>
      </p:sp>
      <p:sp>
        <p:nvSpPr>
          <p:cNvPr id="70" name="ZoneTexte 69"/>
          <p:cNvSpPr txBox="1"/>
          <p:nvPr userDrawn="1"/>
        </p:nvSpPr>
        <p:spPr>
          <a:xfrm>
            <a:off x="3242621" y="6381564"/>
            <a:ext cx="398814" cy="368746"/>
          </a:xfrm>
          <a:prstGeom prst="rect">
            <a:avLst/>
          </a:prstGeom>
          <a:noFill/>
        </p:spPr>
        <p:txBody>
          <a:bodyPr wrap="square" lIns="90866" tIns="45425" rIns="90866" bIns="45425" rtlCol="0">
            <a:spAutoFit/>
          </a:bodyPr>
          <a:lstStyle/>
          <a:p>
            <a:pPr defTabSz="908729"/>
            <a:r>
              <a:rPr lang="fr-FR" sz="900" dirty="0">
                <a:solidFill>
                  <a:srgbClr val="B2AEA8">
                    <a:lumMod val="75000"/>
                  </a:srgbClr>
                </a:solidFill>
                <a:cs typeface="Arial" pitchFamily="34" charset="0"/>
              </a:rPr>
              <a:t>Mail: </a:t>
            </a:r>
          </a:p>
        </p:txBody>
      </p:sp>
      <p:sp>
        <p:nvSpPr>
          <p:cNvPr id="42" name="Espace réservé du texte 19"/>
          <p:cNvSpPr>
            <a:spLocks noGrp="1"/>
          </p:cNvSpPr>
          <p:nvPr>
            <p:ph type="body" sz="quarter" idx="10" hasCustomPrompt="1"/>
          </p:nvPr>
        </p:nvSpPr>
        <p:spPr>
          <a:xfrm>
            <a:off x="1346316" y="3789042"/>
            <a:ext cx="6314341" cy="504056"/>
          </a:xfrm>
          <a:prstGeom prst="rect">
            <a:avLst/>
          </a:prstGeom>
        </p:spPr>
        <p:txBody>
          <a:bodyPr lIns="90866" tIns="45425" rIns="90866" bIns="45425"/>
          <a:lstStyle>
            <a:lvl1pPr marL="0" indent="0" algn="ctr">
              <a:buNone/>
              <a:defRPr lang="fr-FR" sz="2300" kern="1200" dirty="0" smtClean="0">
                <a:solidFill>
                  <a:schemeClr val="bg2">
                    <a:lumMod val="75000"/>
                  </a:schemeClr>
                </a:solidFill>
                <a:latin typeface="+mj-lt"/>
                <a:ea typeface="+mj-ea"/>
                <a:cs typeface="+mj-cs"/>
              </a:defRPr>
            </a:lvl1pPr>
            <a:lvl2pPr marL="454363" indent="0">
              <a:buNone/>
              <a:defRPr lang="fr-FR" sz="2300" kern="1200" dirty="0" smtClean="0">
                <a:solidFill>
                  <a:srgbClr val="B2AEA8"/>
                </a:solidFill>
                <a:latin typeface="+mj-lt"/>
                <a:ea typeface="+mj-ea"/>
                <a:cs typeface="+mj-cs"/>
              </a:defRPr>
            </a:lvl2pPr>
            <a:lvl3pPr marL="908729" indent="0">
              <a:buNone/>
              <a:defRPr lang="fr-FR" sz="2300" kern="1200" dirty="0" smtClean="0">
                <a:solidFill>
                  <a:srgbClr val="B2AEA8"/>
                </a:solidFill>
                <a:latin typeface="+mj-lt"/>
                <a:ea typeface="+mj-ea"/>
                <a:cs typeface="+mj-cs"/>
              </a:defRPr>
            </a:lvl3pPr>
            <a:lvl4pPr marL="1363097" indent="0">
              <a:buNone/>
              <a:defRPr lang="fr-FR" sz="2300" kern="1200" dirty="0" smtClean="0">
                <a:solidFill>
                  <a:srgbClr val="B2AEA8"/>
                </a:solidFill>
                <a:latin typeface="+mj-lt"/>
                <a:ea typeface="+mj-ea"/>
                <a:cs typeface="+mj-cs"/>
              </a:defRPr>
            </a:lvl4pPr>
            <a:lvl5pPr marL="1817459" indent="0">
              <a:buNone/>
              <a:defRPr lang="fr-FR" sz="23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43" name="Sous-titre 2"/>
          <p:cNvSpPr>
            <a:spLocks noGrp="1"/>
          </p:cNvSpPr>
          <p:nvPr>
            <p:ph type="subTitle" idx="1" hasCustomPrompt="1"/>
          </p:nvPr>
        </p:nvSpPr>
        <p:spPr>
          <a:xfrm>
            <a:off x="3307032" y="4509159"/>
            <a:ext cx="2392881" cy="381869"/>
          </a:xfrm>
          <a:prstGeom prst="rect">
            <a:avLst/>
          </a:prstGeom>
        </p:spPr>
        <p:txBody>
          <a:bodyPr lIns="90866" tIns="45425" rIns="90866" bIns="45425"/>
          <a:lstStyle>
            <a:lvl1pPr marL="0" indent="0" algn="ctr">
              <a:buNone/>
              <a:defRPr lang="fr-FR" sz="1500" kern="1200" dirty="0">
                <a:solidFill>
                  <a:schemeClr val="bg2">
                    <a:lumMod val="75000"/>
                  </a:schemeClr>
                </a:solidFill>
                <a:latin typeface="+mn-lt"/>
                <a:ea typeface="+mn-ea"/>
                <a:cs typeface="+mn-cs"/>
              </a:defRPr>
            </a:lvl1pPr>
            <a:lvl2pPr marL="454363" indent="0" algn="ctr">
              <a:buNone/>
              <a:defRPr>
                <a:solidFill>
                  <a:schemeClr val="tx1">
                    <a:tint val="75000"/>
                  </a:schemeClr>
                </a:solidFill>
              </a:defRPr>
            </a:lvl2pPr>
            <a:lvl3pPr marL="908729" indent="0" algn="ctr">
              <a:buNone/>
              <a:defRPr>
                <a:solidFill>
                  <a:schemeClr val="tx1">
                    <a:tint val="75000"/>
                  </a:schemeClr>
                </a:solidFill>
              </a:defRPr>
            </a:lvl3pPr>
            <a:lvl4pPr marL="1363097" indent="0" algn="ctr">
              <a:buNone/>
              <a:defRPr>
                <a:solidFill>
                  <a:schemeClr val="tx1">
                    <a:tint val="75000"/>
                  </a:schemeClr>
                </a:solidFill>
              </a:defRPr>
            </a:lvl4pPr>
            <a:lvl5pPr marL="1817459" indent="0" algn="ctr">
              <a:buNone/>
              <a:defRPr>
                <a:solidFill>
                  <a:schemeClr val="tx1">
                    <a:tint val="75000"/>
                  </a:schemeClr>
                </a:solidFill>
              </a:defRPr>
            </a:lvl5pPr>
            <a:lvl6pPr marL="2271827" indent="0" algn="ctr">
              <a:buNone/>
              <a:defRPr>
                <a:solidFill>
                  <a:schemeClr val="tx1">
                    <a:tint val="75000"/>
                  </a:schemeClr>
                </a:solidFill>
              </a:defRPr>
            </a:lvl6pPr>
            <a:lvl7pPr marL="2726188" indent="0" algn="ctr">
              <a:buNone/>
              <a:defRPr>
                <a:solidFill>
                  <a:schemeClr val="tx1">
                    <a:tint val="75000"/>
                  </a:schemeClr>
                </a:solidFill>
              </a:defRPr>
            </a:lvl7pPr>
            <a:lvl8pPr marL="3180553" indent="0" algn="ctr">
              <a:buNone/>
              <a:defRPr>
                <a:solidFill>
                  <a:schemeClr val="tx1">
                    <a:tint val="75000"/>
                  </a:schemeClr>
                </a:solidFill>
              </a:defRPr>
            </a:lvl8pPr>
            <a:lvl9pPr marL="3634919"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4" name="Groupe 43"/>
          <p:cNvGrpSpPr/>
          <p:nvPr userDrawn="1"/>
        </p:nvGrpSpPr>
        <p:grpSpPr>
          <a:xfrm>
            <a:off x="4286595" y="4858194"/>
            <a:ext cx="433758" cy="32790"/>
            <a:chOff x="4259569" y="3915971"/>
            <a:chExt cx="469905" cy="32790"/>
          </a:xfrm>
        </p:grpSpPr>
        <p:cxnSp>
          <p:nvCxnSpPr>
            <p:cNvPr id="45" name="Connecteur droit 44"/>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2062371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First Page - 2 Titles - 3 Contacts">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11" y="2681487"/>
            <a:ext cx="7174523" cy="747514"/>
          </a:xfrm>
          <a:prstGeom prst="rect">
            <a:avLst/>
          </a:prstGeom>
        </p:spPr>
        <p:txBody>
          <a:bodyPr lIns="90866" tIns="45425" rIns="90866" bIns="45425"/>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7" y="-363026"/>
            <a:ext cx="4095851" cy="2495909"/>
          </a:xfrm>
          <a:prstGeom prst="rect">
            <a:avLst/>
          </a:prstGeom>
        </p:spPr>
      </p:pic>
      <p:sp>
        <p:nvSpPr>
          <p:cNvPr id="14" name="Espace réservé pour une image  21"/>
          <p:cNvSpPr>
            <a:spLocks noGrp="1"/>
          </p:cNvSpPr>
          <p:nvPr>
            <p:ph type="pic" sz="quarter" idx="11" hasCustomPrompt="1"/>
          </p:nvPr>
        </p:nvSpPr>
        <p:spPr>
          <a:xfrm>
            <a:off x="6147944" y="476672"/>
            <a:ext cx="2279291" cy="648072"/>
          </a:xfrm>
          <a:prstGeom prst="rect">
            <a:avLst/>
          </a:prstGeom>
        </p:spPr>
        <p:txBody>
          <a:bodyPr lIns="90866" tIns="45425" rIns="90866" bIns="45425"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46" name="Image 45"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7" y="-363026"/>
            <a:ext cx="4095851" cy="2495909"/>
          </a:xfrm>
          <a:prstGeom prst="rect">
            <a:avLst/>
          </a:prstGeom>
        </p:spPr>
      </p:pic>
      <p:cxnSp>
        <p:nvCxnSpPr>
          <p:cNvPr id="69" name="Connecteur droit 68"/>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70" name="Espace réservé du texte 23"/>
          <p:cNvSpPr>
            <a:spLocks noGrp="1"/>
          </p:cNvSpPr>
          <p:nvPr>
            <p:ph type="body" sz="quarter" idx="12" hasCustomPrompt="1"/>
          </p:nvPr>
        </p:nvSpPr>
        <p:spPr>
          <a:xfrm>
            <a:off x="630786" y="5799533"/>
            <a:ext cx="1529037" cy="221762"/>
          </a:xfrm>
          <a:prstGeom prst="rect">
            <a:avLst/>
          </a:prstGeom>
        </p:spPr>
        <p:txBody>
          <a:bodyPr wrap="none" lIns="90866" tIns="45425" rIns="90866" bIns="45425"/>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1" name="Espace réservé du texte 23"/>
          <p:cNvSpPr>
            <a:spLocks noGrp="1"/>
          </p:cNvSpPr>
          <p:nvPr>
            <p:ph type="body" sz="quarter" idx="13" hasCustomPrompt="1"/>
          </p:nvPr>
        </p:nvSpPr>
        <p:spPr>
          <a:xfrm>
            <a:off x="630786" y="6026883"/>
            <a:ext cx="1529037" cy="210477"/>
          </a:xfrm>
          <a:prstGeom prst="rect">
            <a:avLst/>
          </a:prstGeom>
        </p:spPr>
        <p:txBody>
          <a:bodyPr wrap="none" lIns="90866" tIns="45425" rIns="90866" bIns="45425"/>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2" name="Espace réservé du texte 23"/>
          <p:cNvSpPr>
            <a:spLocks noGrp="1"/>
          </p:cNvSpPr>
          <p:nvPr>
            <p:ph type="body" sz="quarter" idx="14" hasCustomPrompt="1"/>
          </p:nvPr>
        </p:nvSpPr>
        <p:spPr>
          <a:xfrm>
            <a:off x="963087" y="6237371"/>
            <a:ext cx="1728444" cy="184665"/>
          </a:xfrm>
          <a:prstGeom prst="rect">
            <a:avLst/>
          </a:prstGeom>
        </p:spPr>
        <p:txBody>
          <a:bodyPr wrap="none" lIns="0" tIns="45425" rIns="0" bIns="45425"/>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3"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25"/>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4" name="Connecteur droit 73"/>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5" name="ZoneTexte 74"/>
          <p:cNvSpPr txBox="1"/>
          <p:nvPr userDrawn="1"/>
        </p:nvSpPr>
        <p:spPr>
          <a:xfrm>
            <a:off x="630988" y="6237320"/>
            <a:ext cx="398814" cy="230237"/>
          </a:xfrm>
          <a:prstGeom prst="rect">
            <a:avLst/>
          </a:prstGeom>
          <a:noFill/>
        </p:spPr>
        <p:txBody>
          <a:bodyPr wrap="square" lIns="90866" tIns="45425" rIns="90866" bIns="45425" rtlCol="0">
            <a:spAutoFit/>
          </a:bodyPr>
          <a:lstStyle/>
          <a:p>
            <a:pPr defTabSz="908729"/>
            <a:r>
              <a:rPr lang="fr-FR" sz="900" dirty="0">
                <a:solidFill>
                  <a:srgbClr val="B2AEA8">
                    <a:lumMod val="75000"/>
                  </a:srgbClr>
                </a:solidFill>
                <a:cs typeface="Arial" pitchFamily="34" charset="0"/>
              </a:rPr>
              <a:t>Tel:</a:t>
            </a:r>
          </a:p>
        </p:txBody>
      </p:sp>
      <p:sp>
        <p:nvSpPr>
          <p:cNvPr id="76" name="ZoneTexte 75"/>
          <p:cNvSpPr txBox="1"/>
          <p:nvPr userDrawn="1"/>
        </p:nvSpPr>
        <p:spPr>
          <a:xfrm>
            <a:off x="630988" y="6375820"/>
            <a:ext cx="398814" cy="368746"/>
          </a:xfrm>
          <a:prstGeom prst="rect">
            <a:avLst/>
          </a:prstGeom>
          <a:noFill/>
        </p:spPr>
        <p:txBody>
          <a:bodyPr wrap="square" lIns="90866" tIns="45425" rIns="90866" bIns="45425" rtlCol="0">
            <a:spAutoFit/>
          </a:bodyPr>
          <a:lstStyle/>
          <a:p>
            <a:pPr defTabSz="908729"/>
            <a:r>
              <a:rPr lang="fr-FR" sz="900" dirty="0">
                <a:solidFill>
                  <a:srgbClr val="B2AEA8">
                    <a:lumMod val="75000"/>
                  </a:srgbClr>
                </a:solidFill>
                <a:cs typeface="Arial" pitchFamily="34" charset="0"/>
              </a:rPr>
              <a:t>Mail: </a:t>
            </a:r>
          </a:p>
        </p:txBody>
      </p:sp>
      <p:cxnSp>
        <p:nvCxnSpPr>
          <p:cNvPr id="77" name="Connecteur droit 76"/>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78" name="Espace réservé du texte 23"/>
          <p:cNvSpPr>
            <a:spLocks noGrp="1"/>
          </p:cNvSpPr>
          <p:nvPr>
            <p:ph type="body" sz="quarter" idx="16" hasCustomPrompt="1"/>
          </p:nvPr>
        </p:nvSpPr>
        <p:spPr>
          <a:xfrm>
            <a:off x="3242423" y="5805270"/>
            <a:ext cx="1529037" cy="221762"/>
          </a:xfrm>
          <a:prstGeom prst="rect">
            <a:avLst/>
          </a:prstGeom>
        </p:spPr>
        <p:txBody>
          <a:bodyPr wrap="none" lIns="90866" tIns="45425" rIns="90866" bIns="45425"/>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9" name="Espace réservé du texte 23"/>
          <p:cNvSpPr>
            <a:spLocks noGrp="1"/>
          </p:cNvSpPr>
          <p:nvPr>
            <p:ph type="body" sz="quarter" idx="17" hasCustomPrompt="1"/>
          </p:nvPr>
        </p:nvSpPr>
        <p:spPr>
          <a:xfrm>
            <a:off x="3242423" y="6032626"/>
            <a:ext cx="1529037" cy="210477"/>
          </a:xfrm>
          <a:prstGeom prst="rect">
            <a:avLst/>
          </a:prstGeom>
        </p:spPr>
        <p:txBody>
          <a:bodyPr wrap="none" lIns="90866" tIns="45425" rIns="90866" bIns="45425"/>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80" name="Espace réservé du texte 23"/>
          <p:cNvSpPr>
            <a:spLocks noGrp="1"/>
          </p:cNvSpPr>
          <p:nvPr>
            <p:ph type="body" sz="quarter" idx="18" hasCustomPrompt="1"/>
          </p:nvPr>
        </p:nvSpPr>
        <p:spPr>
          <a:xfrm>
            <a:off x="3574717" y="6243103"/>
            <a:ext cx="1728444" cy="184665"/>
          </a:xfrm>
          <a:prstGeom prst="rect">
            <a:avLst/>
          </a:prstGeom>
        </p:spPr>
        <p:txBody>
          <a:bodyPr wrap="none" lIns="0" tIns="45425" rIns="0" bIns="45425"/>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81" name="Espace réservé du texte 23"/>
          <p:cNvSpPr>
            <a:spLocks noGrp="1"/>
          </p:cNvSpPr>
          <p:nvPr>
            <p:ph type="body" sz="quarter" idx="19" hasCustomPrompt="1"/>
          </p:nvPr>
        </p:nvSpPr>
        <p:spPr>
          <a:xfrm>
            <a:off x="3574969" y="6427717"/>
            <a:ext cx="1728192" cy="184666"/>
          </a:xfrm>
          <a:prstGeom prst="rect">
            <a:avLst/>
          </a:prstGeom>
        </p:spPr>
        <p:txBody>
          <a:bodyPr wrap="none" lIns="0" tIns="0" rIns="0" bIns="45425"/>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82" name="Connecteur droit 81"/>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3" name="ZoneTexte 82"/>
          <p:cNvSpPr txBox="1"/>
          <p:nvPr userDrawn="1"/>
        </p:nvSpPr>
        <p:spPr>
          <a:xfrm>
            <a:off x="3242621" y="6243059"/>
            <a:ext cx="398814" cy="230237"/>
          </a:xfrm>
          <a:prstGeom prst="rect">
            <a:avLst/>
          </a:prstGeom>
          <a:noFill/>
        </p:spPr>
        <p:txBody>
          <a:bodyPr wrap="square" lIns="90866" tIns="45425" rIns="90866" bIns="45425" rtlCol="0">
            <a:spAutoFit/>
          </a:bodyPr>
          <a:lstStyle/>
          <a:p>
            <a:pPr defTabSz="908729"/>
            <a:r>
              <a:rPr lang="fr-FR" sz="900" dirty="0">
                <a:solidFill>
                  <a:srgbClr val="B2AEA8">
                    <a:lumMod val="75000"/>
                  </a:srgbClr>
                </a:solidFill>
                <a:cs typeface="Arial" pitchFamily="34" charset="0"/>
              </a:rPr>
              <a:t>Tel:</a:t>
            </a:r>
          </a:p>
        </p:txBody>
      </p:sp>
      <p:sp>
        <p:nvSpPr>
          <p:cNvPr id="84" name="ZoneTexte 83"/>
          <p:cNvSpPr txBox="1"/>
          <p:nvPr userDrawn="1"/>
        </p:nvSpPr>
        <p:spPr>
          <a:xfrm>
            <a:off x="3242621" y="6381564"/>
            <a:ext cx="398814" cy="368746"/>
          </a:xfrm>
          <a:prstGeom prst="rect">
            <a:avLst/>
          </a:prstGeom>
          <a:noFill/>
        </p:spPr>
        <p:txBody>
          <a:bodyPr wrap="square" lIns="90866" tIns="45425" rIns="90866" bIns="45425" rtlCol="0">
            <a:spAutoFit/>
          </a:bodyPr>
          <a:lstStyle/>
          <a:p>
            <a:pPr defTabSz="908729"/>
            <a:r>
              <a:rPr lang="fr-FR" sz="900" dirty="0">
                <a:solidFill>
                  <a:srgbClr val="B2AEA8">
                    <a:lumMod val="75000"/>
                  </a:srgbClr>
                </a:solidFill>
                <a:cs typeface="Arial" pitchFamily="34" charset="0"/>
              </a:rPr>
              <a:t>Mail: </a:t>
            </a:r>
          </a:p>
        </p:txBody>
      </p:sp>
      <p:cxnSp>
        <p:nvCxnSpPr>
          <p:cNvPr id="85" name="Connecteur droit 84"/>
          <p:cNvCxnSpPr/>
          <p:nvPr userDrawn="1"/>
        </p:nvCxnSpPr>
        <p:spPr>
          <a:xfrm>
            <a:off x="5804886"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86" name="Espace réservé du texte 23"/>
          <p:cNvSpPr>
            <a:spLocks noGrp="1"/>
          </p:cNvSpPr>
          <p:nvPr>
            <p:ph type="body" sz="quarter" idx="20" hasCustomPrompt="1"/>
          </p:nvPr>
        </p:nvSpPr>
        <p:spPr>
          <a:xfrm>
            <a:off x="5871156" y="5805270"/>
            <a:ext cx="1529037" cy="221762"/>
          </a:xfrm>
          <a:prstGeom prst="rect">
            <a:avLst/>
          </a:prstGeom>
        </p:spPr>
        <p:txBody>
          <a:bodyPr wrap="none" lIns="90866" tIns="45425" rIns="90866" bIns="45425"/>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87" name="Espace réservé du texte 23"/>
          <p:cNvSpPr>
            <a:spLocks noGrp="1"/>
          </p:cNvSpPr>
          <p:nvPr>
            <p:ph type="body" sz="quarter" idx="21" hasCustomPrompt="1"/>
          </p:nvPr>
        </p:nvSpPr>
        <p:spPr>
          <a:xfrm>
            <a:off x="5871156" y="6032626"/>
            <a:ext cx="1529037" cy="210477"/>
          </a:xfrm>
          <a:prstGeom prst="rect">
            <a:avLst/>
          </a:prstGeom>
        </p:spPr>
        <p:txBody>
          <a:bodyPr wrap="none" lIns="90866" tIns="45425" rIns="90866" bIns="45425"/>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88" name="Espace réservé du texte 23"/>
          <p:cNvSpPr>
            <a:spLocks noGrp="1"/>
          </p:cNvSpPr>
          <p:nvPr>
            <p:ph type="body" sz="quarter" idx="22" hasCustomPrompt="1"/>
          </p:nvPr>
        </p:nvSpPr>
        <p:spPr>
          <a:xfrm>
            <a:off x="6203452" y="6243103"/>
            <a:ext cx="1728444" cy="184665"/>
          </a:xfrm>
          <a:prstGeom prst="rect">
            <a:avLst/>
          </a:prstGeom>
        </p:spPr>
        <p:txBody>
          <a:bodyPr wrap="none" lIns="0" tIns="45425" rIns="0" bIns="45425"/>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89" name="Espace réservé du texte 23"/>
          <p:cNvSpPr>
            <a:spLocks noGrp="1"/>
          </p:cNvSpPr>
          <p:nvPr>
            <p:ph type="body" sz="quarter" idx="23" hasCustomPrompt="1"/>
          </p:nvPr>
        </p:nvSpPr>
        <p:spPr>
          <a:xfrm>
            <a:off x="6203701" y="6427717"/>
            <a:ext cx="1728192" cy="184666"/>
          </a:xfrm>
          <a:prstGeom prst="rect">
            <a:avLst/>
          </a:prstGeom>
        </p:spPr>
        <p:txBody>
          <a:bodyPr wrap="none" lIns="0" tIns="0" rIns="0" bIns="45425"/>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90" name="Connecteur droit 89"/>
          <p:cNvCxnSpPr/>
          <p:nvPr userDrawn="1"/>
        </p:nvCxnSpPr>
        <p:spPr>
          <a:xfrm>
            <a:off x="5804886"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1" name="ZoneTexte 90"/>
          <p:cNvSpPr txBox="1"/>
          <p:nvPr userDrawn="1"/>
        </p:nvSpPr>
        <p:spPr>
          <a:xfrm>
            <a:off x="5871357" y="6243059"/>
            <a:ext cx="398814" cy="230237"/>
          </a:xfrm>
          <a:prstGeom prst="rect">
            <a:avLst/>
          </a:prstGeom>
          <a:noFill/>
        </p:spPr>
        <p:txBody>
          <a:bodyPr wrap="square" lIns="90866" tIns="45425" rIns="90866" bIns="45425" rtlCol="0">
            <a:spAutoFit/>
          </a:bodyPr>
          <a:lstStyle/>
          <a:p>
            <a:pPr defTabSz="908729"/>
            <a:r>
              <a:rPr lang="fr-FR" sz="900" dirty="0">
                <a:solidFill>
                  <a:srgbClr val="B2AEA8">
                    <a:lumMod val="75000"/>
                  </a:srgbClr>
                </a:solidFill>
                <a:cs typeface="Arial" pitchFamily="34" charset="0"/>
              </a:rPr>
              <a:t>Tel:</a:t>
            </a:r>
          </a:p>
        </p:txBody>
      </p:sp>
      <p:sp>
        <p:nvSpPr>
          <p:cNvPr id="92" name="ZoneTexte 91"/>
          <p:cNvSpPr txBox="1"/>
          <p:nvPr userDrawn="1"/>
        </p:nvSpPr>
        <p:spPr>
          <a:xfrm>
            <a:off x="5871357" y="6381564"/>
            <a:ext cx="398814" cy="368746"/>
          </a:xfrm>
          <a:prstGeom prst="rect">
            <a:avLst/>
          </a:prstGeom>
          <a:noFill/>
        </p:spPr>
        <p:txBody>
          <a:bodyPr wrap="square" lIns="90866" tIns="45425" rIns="90866" bIns="45425" rtlCol="0">
            <a:spAutoFit/>
          </a:bodyPr>
          <a:lstStyle/>
          <a:p>
            <a:pPr defTabSz="908729"/>
            <a:r>
              <a:rPr lang="fr-FR" sz="900" dirty="0">
                <a:solidFill>
                  <a:srgbClr val="B2AEA8">
                    <a:lumMod val="75000"/>
                  </a:srgbClr>
                </a:solidFill>
                <a:cs typeface="Arial" pitchFamily="34" charset="0"/>
              </a:rPr>
              <a:t>Mail: </a:t>
            </a:r>
          </a:p>
        </p:txBody>
      </p:sp>
      <p:sp>
        <p:nvSpPr>
          <p:cNvPr id="37" name="Espace réservé du texte 19"/>
          <p:cNvSpPr>
            <a:spLocks noGrp="1"/>
          </p:cNvSpPr>
          <p:nvPr>
            <p:ph type="body" sz="quarter" idx="10" hasCustomPrompt="1"/>
          </p:nvPr>
        </p:nvSpPr>
        <p:spPr>
          <a:xfrm>
            <a:off x="1346316" y="3789042"/>
            <a:ext cx="6314341" cy="504056"/>
          </a:xfrm>
          <a:prstGeom prst="rect">
            <a:avLst/>
          </a:prstGeom>
        </p:spPr>
        <p:txBody>
          <a:bodyPr lIns="90866" tIns="45425" rIns="90866" bIns="45425"/>
          <a:lstStyle>
            <a:lvl1pPr marL="0" indent="0" algn="ctr">
              <a:buNone/>
              <a:defRPr lang="fr-FR" sz="2300" kern="1200" dirty="0" smtClean="0">
                <a:solidFill>
                  <a:schemeClr val="bg2">
                    <a:lumMod val="75000"/>
                  </a:schemeClr>
                </a:solidFill>
                <a:latin typeface="+mj-lt"/>
                <a:ea typeface="+mj-ea"/>
                <a:cs typeface="+mj-cs"/>
              </a:defRPr>
            </a:lvl1pPr>
            <a:lvl2pPr marL="454363" indent="0">
              <a:buNone/>
              <a:defRPr lang="fr-FR" sz="2300" kern="1200" dirty="0" smtClean="0">
                <a:solidFill>
                  <a:srgbClr val="B2AEA8"/>
                </a:solidFill>
                <a:latin typeface="+mj-lt"/>
                <a:ea typeface="+mj-ea"/>
                <a:cs typeface="+mj-cs"/>
              </a:defRPr>
            </a:lvl2pPr>
            <a:lvl3pPr marL="908729" indent="0">
              <a:buNone/>
              <a:defRPr lang="fr-FR" sz="2300" kern="1200" dirty="0" smtClean="0">
                <a:solidFill>
                  <a:srgbClr val="B2AEA8"/>
                </a:solidFill>
                <a:latin typeface="+mj-lt"/>
                <a:ea typeface="+mj-ea"/>
                <a:cs typeface="+mj-cs"/>
              </a:defRPr>
            </a:lvl3pPr>
            <a:lvl4pPr marL="1363097" indent="0">
              <a:buNone/>
              <a:defRPr lang="fr-FR" sz="2300" kern="1200" dirty="0" smtClean="0">
                <a:solidFill>
                  <a:srgbClr val="B2AEA8"/>
                </a:solidFill>
                <a:latin typeface="+mj-lt"/>
                <a:ea typeface="+mj-ea"/>
                <a:cs typeface="+mj-cs"/>
              </a:defRPr>
            </a:lvl4pPr>
            <a:lvl5pPr marL="1817459" indent="0">
              <a:buNone/>
              <a:defRPr lang="fr-FR" sz="23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44" name="Sous-titre 2"/>
          <p:cNvSpPr>
            <a:spLocks noGrp="1"/>
          </p:cNvSpPr>
          <p:nvPr>
            <p:ph type="subTitle" idx="1" hasCustomPrompt="1"/>
          </p:nvPr>
        </p:nvSpPr>
        <p:spPr>
          <a:xfrm>
            <a:off x="3307032" y="4509159"/>
            <a:ext cx="2392881" cy="381869"/>
          </a:xfrm>
          <a:prstGeom prst="rect">
            <a:avLst/>
          </a:prstGeom>
        </p:spPr>
        <p:txBody>
          <a:bodyPr lIns="90866" tIns="45425" rIns="90866" bIns="45425"/>
          <a:lstStyle>
            <a:lvl1pPr marL="0" indent="0" algn="ctr">
              <a:buNone/>
              <a:defRPr lang="fr-FR" sz="1500" kern="1200" dirty="0">
                <a:solidFill>
                  <a:schemeClr val="bg2">
                    <a:lumMod val="75000"/>
                  </a:schemeClr>
                </a:solidFill>
                <a:latin typeface="+mn-lt"/>
                <a:ea typeface="+mn-ea"/>
                <a:cs typeface="+mn-cs"/>
              </a:defRPr>
            </a:lvl1pPr>
            <a:lvl2pPr marL="454363" indent="0" algn="ctr">
              <a:buNone/>
              <a:defRPr>
                <a:solidFill>
                  <a:schemeClr val="tx1">
                    <a:tint val="75000"/>
                  </a:schemeClr>
                </a:solidFill>
              </a:defRPr>
            </a:lvl2pPr>
            <a:lvl3pPr marL="908729" indent="0" algn="ctr">
              <a:buNone/>
              <a:defRPr>
                <a:solidFill>
                  <a:schemeClr val="tx1">
                    <a:tint val="75000"/>
                  </a:schemeClr>
                </a:solidFill>
              </a:defRPr>
            </a:lvl3pPr>
            <a:lvl4pPr marL="1363097" indent="0" algn="ctr">
              <a:buNone/>
              <a:defRPr>
                <a:solidFill>
                  <a:schemeClr val="tx1">
                    <a:tint val="75000"/>
                  </a:schemeClr>
                </a:solidFill>
              </a:defRPr>
            </a:lvl4pPr>
            <a:lvl5pPr marL="1817459" indent="0" algn="ctr">
              <a:buNone/>
              <a:defRPr>
                <a:solidFill>
                  <a:schemeClr val="tx1">
                    <a:tint val="75000"/>
                  </a:schemeClr>
                </a:solidFill>
              </a:defRPr>
            </a:lvl5pPr>
            <a:lvl6pPr marL="2271827" indent="0" algn="ctr">
              <a:buNone/>
              <a:defRPr>
                <a:solidFill>
                  <a:schemeClr val="tx1">
                    <a:tint val="75000"/>
                  </a:schemeClr>
                </a:solidFill>
              </a:defRPr>
            </a:lvl6pPr>
            <a:lvl7pPr marL="2726188" indent="0" algn="ctr">
              <a:buNone/>
              <a:defRPr>
                <a:solidFill>
                  <a:schemeClr val="tx1">
                    <a:tint val="75000"/>
                  </a:schemeClr>
                </a:solidFill>
              </a:defRPr>
            </a:lvl7pPr>
            <a:lvl8pPr marL="3180553" indent="0" algn="ctr">
              <a:buNone/>
              <a:defRPr>
                <a:solidFill>
                  <a:schemeClr val="tx1">
                    <a:tint val="75000"/>
                  </a:schemeClr>
                </a:solidFill>
              </a:defRPr>
            </a:lvl8pPr>
            <a:lvl9pPr marL="3634919"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5" name="Groupe 44"/>
          <p:cNvGrpSpPr/>
          <p:nvPr userDrawn="1"/>
        </p:nvGrpSpPr>
        <p:grpSpPr>
          <a:xfrm>
            <a:off x="4286595" y="4858194"/>
            <a:ext cx="433758" cy="32790"/>
            <a:chOff x="4259569" y="3915971"/>
            <a:chExt cx="469905" cy="32790"/>
          </a:xfrm>
        </p:grpSpPr>
        <p:cxnSp>
          <p:nvCxnSpPr>
            <p:cNvPr id="47" name="Connecteur droit 46"/>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0880137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First Page - 2 Titles - No Contact">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11" y="2681487"/>
            <a:ext cx="7174523" cy="747514"/>
          </a:xfrm>
          <a:prstGeom prst="rect">
            <a:avLst/>
          </a:prstGeom>
        </p:spPr>
        <p:txBody>
          <a:bodyPr lIns="90866" tIns="45425" rIns="90866" bIns="45425"/>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7" y="-363026"/>
            <a:ext cx="4095851" cy="2495909"/>
          </a:xfrm>
          <a:prstGeom prst="rect">
            <a:avLst/>
          </a:prstGeom>
        </p:spPr>
      </p:pic>
      <p:sp>
        <p:nvSpPr>
          <p:cNvPr id="14" name="Espace réservé pour une image  21"/>
          <p:cNvSpPr>
            <a:spLocks noGrp="1"/>
          </p:cNvSpPr>
          <p:nvPr>
            <p:ph type="pic" sz="quarter" idx="11" hasCustomPrompt="1"/>
          </p:nvPr>
        </p:nvSpPr>
        <p:spPr>
          <a:xfrm>
            <a:off x="6147944" y="476672"/>
            <a:ext cx="2279291" cy="648072"/>
          </a:xfrm>
          <a:prstGeom prst="rect">
            <a:avLst/>
          </a:prstGeom>
        </p:spPr>
        <p:txBody>
          <a:bodyPr lIns="90866" tIns="45425" rIns="90866" bIns="45425"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12" name="Image 11"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7" y="-363026"/>
            <a:ext cx="4095851" cy="2495909"/>
          </a:xfrm>
          <a:prstGeom prst="rect">
            <a:avLst/>
          </a:prstGeom>
        </p:spPr>
      </p:pic>
      <p:sp>
        <p:nvSpPr>
          <p:cNvPr id="13" name="Espace réservé du texte 19"/>
          <p:cNvSpPr>
            <a:spLocks noGrp="1"/>
          </p:cNvSpPr>
          <p:nvPr>
            <p:ph type="body" sz="quarter" idx="10" hasCustomPrompt="1"/>
          </p:nvPr>
        </p:nvSpPr>
        <p:spPr>
          <a:xfrm>
            <a:off x="1346316" y="3789042"/>
            <a:ext cx="6314341" cy="504056"/>
          </a:xfrm>
          <a:prstGeom prst="rect">
            <a:avLst/>
          </a:prstGeom>
        </p:spPr>
        <p:txBody>
          <a:bodyPr lIns="90866" tIns="45425" rIns="90866" bIns="45425"/>
          <a:lstStyle>
            <a:lvl1pPr marL="0" indent="0" algn="ctr">
              <a:buNone/>
              <a:defRPr lang="fr-FR" sz="2300" kern="1200" dirty="0" smtClean="0">
                <a:solidFill>
                  <a:schemeClr val="bg2">
                    <a:lumMod val="75000"/>
                  </a:schemeClr>
                </a:solidFill>
                <a:latin typeface="+mj-lt"/>
                <a:ea typeface="+mj-ea"/>
                <a:cs typeface="+mj-cs"/>
              </a:defRPr>
            </a:lvl1pPr>
            <a:lvl2pPr marL="454363" indent="0">
              <a:buNone/>
              <a:defRPr lang="fr-FR" sz="2300" kern="1200" dirty="0" smtClean="0">
                <a:solidFill>
                  <a:srgbClr val="B2AEA8"/>
                </a:solidFill>
                <a:latin typeface="+mj-lt"/>
                <a:ea typeface="+mj-ea"/>
                <a:cs typeface="+mj-cs"/>
              </a:defRPr>
            </a:lvl2pPr>
            <a:lvl3pPr marL="908729" indent="0">
              <a:buNone/>
              <a:defRPr lang="fr-FR" sz="2300" kern="1200" dirty="0" smtClean="0">
                <a:solidFill>
                  <a:srgbClr val="B2AEA8"/>
                </a:solidFill>
                <a:latin typeface="+mj-lt"/>
                <a:ea typeface="+mj-ea"/>
                <a:cs typeface="+mj-cs"/>
              </a:defRPr>
            </a:lvl3pPr>
            <a:lvl4pPr marL="1363097" indent="0">
              <a:buNone/>
              <a:defRPr lang="fr-FR" sz="2300" kern="1200" dirty="0" smtClean="0">
                <a:solidFill>
                  <a:srgbClr val="B2AEA8"/>
                </a:solidFill>
                <a:latin typeface="+mj-lt"/>
                <a:ea typeface="+mj-ea"/>
                <a:cs typeface="+mj-cs"/>
              </a:defRPr>
            </a:lvl4pPr>
            <a:lvl5pPr marL="1817459" indent="0">
              <a:buNone/>
              <a:defRPr lang="fr-FR" sz="23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21" name="Sous-titre 2"/>
          <p:cNvSpPr>
            <a:spLocks noGrp="1"/>
          </p:cNvSpPr>
          <p:nvPr>
            <p:ph type="subTitle" idx="1" hasCustomPrompt="1"/>
          </p:nvPr>
        </p:nvSpPr>
        <p:spPr>
          <a:xfrm>
            <a:off x="3307032" y="4509159"/>
            <a:ext cx="2392881" cy="381869"/>
          </a:xfrm>
          <a:prstGeom prst="rect">
            <a:avLst/>
          </a:prstGeom>
        </p:spPr>
        <p:txBody>
          <a:bodyPr lIns="90866" tIns="45425" rIns="90866" bIns="45425"/>
          <a:lstStyle>
            <a:lvl1pPr marL="0" indent="0" algn="ctr">
              <a:buNone/>
              <a:defRPr lang="fr-FR" sz="1500" kern="1200" dirty="0">
                <a:solidFill>
                  <a:schemeClr val="bg2">
                    <a:lumMod val="75000"/>
                  </a:schemeClr>
                </a:solidFill>
                <a:latin typeface="+mn-lt"/>
                <a:ea typeface="+mn-ea"/>
                <a:cs typeface="+mn-cs"/>
              </a:defRPr>
            </a:lvl1pPr>
            <a:lvl2pPr marL="454363" indent="0" algn="ctr">
              <a:buNone/>
              <a:defRPr>
                <a:solidFill>
                  <a:schemeClr val="tx1">
                    <a:tint val="75000"/>
                  </a:schemeClr>
                </a:solidFill>
              </a:defRPr>
            </a:lvl2pPr>
            <a:lvl3pPr marL="908729" indent="0" algn="ctr">
              <a:buNone/>
              <a:defRPr>
                <a:solidFill>
                  <a:schemeClr val="tx1">
                    <a:tint val="75000"/>
                  </a:schemeClr>
                </a:solidFill>
              </a:defRPr>
            </a:lvl3pPr>
            <a:lvl4pPr marL="1363097" indent="0" algn="ctr">
              <a:buNone/>
              <a:defRPr>
                <a:solidFill>
                  <a:schemeClr val="tx1">
                    <a:tint val="75000"/>
                  </a:schemeClr>
                </a:solidFill>
              </a:defRPr>
            </a:lvl4pPr>
            <a:lvl5pPr marL="1817459" indent="0" algn="ctr">
              <a:buNone/>
              <a:defRPr>
                <a:solidFill>
                  <a:schemeClr val="tx1">
                    <a:tint val="75000"/>
                  </a:schemeClr>
                </a:solidFill>
              </a:defRPr>
            </a:lvl5pPr>
            <a:lvl6pPr marL="2271827" indent="0" algn="ctr">
              <a:buNone/>
              <a:defRPr>
                <a:solidFill>
                  <a:schemeClr val="tx1">
                    <a:tint val="75000"/>
                  </a:schemeClr>
                </a:solidFill>
              </a:defRPr>
            </a:lvl6pPr>
            <a:lvl7pPr marL="2726188" indent="0" algn="ctr">
              <a:buNone/>
              <a:defRPr>
                <a:solidFill>
                  <a:schemeClr val="tx1">
                    <a:tint val="75000"/>
                  </a:schemeClr>
                </a:solidFill>
              </a:defRPr>
            </a:lvl7pPr>
            <a:lvl8pPr marL="3180553" indent="0" algn="ctr">
              <a:buNone/>
              <a:defRPr>
                <a:solidFill>
                  <a:schemeClr val="tx1">
                    <a:tint val="75000"/>
                  </a:schemeClr>
                </a:solidFill>
              </a:defRPr>
            </a:lvl8pPr>
            <a:lvl9pPr marL="3634919"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22" name="Groupe 21"/>
          <p:cNvGrpSpPr/>
          <p:nvPr userDrawn="1"/>
        </p:nvGrpSpPr>
        <p:grpSpPr>
          <a:xfrm>
            <a:off x="4286595" y="4858194"/>
            <a:ext cx="433758" cy="32790"/>
            <a:chOff x="4259569" y="3915971"/>
            <a:chExt cx="469905" cy="32790"/>
          </a:xfrm>
        </p:grpSpPr>
        <p:cxnSp>
          <p:nvCxnSpPr>
            <p:cNvPr id="23" name="Connecteur droit 22"/>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07113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End Page">
    <p:spTree>
      <p:nvGrpSpPr>
        <p:cNvPr id="1" name=""/>
        <p:cNvGrpSpPr/>
        <p:nvPr/>
      </p:nvGrpSpPr>
      <p:grpSpPr>
        <a:xfrm>
          <a:off x="0" y="0"/>
          <a:ext cx="0" cy="0"/>
          <a:chOff x="0" y="0"/>
          <a:chExt cx="0" cy="0"/>
        </a:xfrm>
      </p:grpSpPr>
      <p:sp>
        <p:nvSpPr>
          <p:cNvPr id="38" name="ZoneTexte 37"/>
          <p:cNvSpPr txBox="1"/>
          <p:nvPr userDrawn="1"/>
        </p:nvSpPr>
        <p:spPr>
          <a:xfrm>
            <a:off x="3483163" y="4424625"/>
            <a:ext cx="1296000" cy="842336"/>
          </a:xfrm>
          <a:prstGeom prst="rect">
            <a:avLst/>
          </a:prstGeom>
          <a:noFill/>
        </p:spPr>
        <p:txBody>
          <a:bodyPr wrap="square" lIns="90877" tIns="45430" rIns="90877" bIns="45430" rtlCol="0">
            <a:spAutoFit/>
          </a:bodyPr>
          <a:lstStyle/>
          <a:p>
            <a:r>
              <a:rPr lang="nl-NL" sz="1100" b="1" dirty="0">
                <a:solidFill>
                  <a:srgbClr val="690F3C"/>
                </a:solidFill>
              </a:rPr>
              <a:t>Netherlands</a:t>
            </a:r>
          </a:p>
          <a:p>
            <a:r>
              <a:rPr lang="nl-NL" sz="900" dirty="0">
                <a:solidFill>
                  <a:srgbClr val="690F3C"/>
                </a:solidFill>
              </a:rPr>
              <a:t>Amsterdam</a:t>
            </a:r>
          </a:p>
          <a:p>
            <a:r>
              <a:rPr lang="nl-NL" sz="900" dirty="0">
                <a:solidFill>
                  <a:srgbClr val="B2AEA8">
                    <a:lumMod val="75000"/>
                  </a:srgbClr>
                </a:solidFill>
              </a:rPr>
              <a:t>Barbara </a:t>
            </a:r>
            <a:r>
              <a:rPr lang="nl-NL" sz="900" dirty="0" err="1">
                <a:solidFill>
                  <a:srgbClr val="B2AEA8">
                    <a:lumMod val="75000"/>
                  </a:srgbClr>
                </a:solidFill>
              </a:rPr>
              <a:t>Strozzilaan</a:t>
            </a:r>
            <a:r>
              <a:rPr lang="nl-NL" sz="900" dirty="0">
                <a:solidFill>
                  <a:srgbClr val="B2AEA8">
                    <a:lumMod val="75000"/>
                  </a:srgbClr>
                </a:solidFill>
              </a:rPr>
              <a:t> 101</a:t>
            </a:r>
          </a:p>
          <a:p>
            <a:r>
              <a:rPr lang="nl-NL" sz="900" dirty="0">
                <a:solidFill>
                  <a:srgbClr val="B2AEA8">
                    <a:lumMod val="75000"/>
                  </a:srgbClr>
                </a:solidFill>
              </a:rPr>
              <a:t>1083 HN Amsterdam</a:t>
            </a:r>
          </a:p>
          <a:p>
            <a:r>
              <a:rPr lang="nl-NL" sz="900" dirty="0">
                <a:solidFill>
                  <a:srgbClr val="B2AEA8">
                    <a:lumMod val="75000"/>
                  </a:srgbClr>
                </a:solidFill>
              </a:rPr>
              <a:t>T. +31 20 240 22 05</a:t>
            </a:r>
          </a:p>
        </p:txBody>
      </p:sp>
      <p:sp>
        <p:nvSpPr>
          <p:cNvPr id="39" name="Rectangle 38"/>
          <p:cNvSpPr/>
          <p:nvPr userDrawn="1"/>
        </p:nvSpPr>
        <p:spPr>
          <a:xfrm>
            <a:off x="7563117" y="6320410"/>
            <a:ext cx="1338973" cy="276413"/>
          </a:xfrm>
          <a:prstGeom prst="rect">
            <a:avLst/>
          </a:prstGeom>
        </p:spPr>
        <p:txBody>
          <a:bodyPr wrap="none" lIns="90877" tIns="45430" rIns="90877" bIns="45430">
            <a:spAutoFit/>
          </a:bodyPr>
          <a:lstStyle/>
          <a:p>
            <a:r>
              <a:rPr lang="fr-FR" sz="1200" b="1" dirty="0" err="1">
                <a:solidFill>
                  <a:srgbClr val="690F3C"/>
                </a:solidFill>
              </a:rPr>
              <a:t>Driving</a:t>
            </a:r>
            <a:r>
              <a:rPr lang="fr-FR" sz="1200" b="1" dirty="0">
                <a:solidFill>
                  <a:srgbClr val="690F3C"/>
                </a:solidFill>
              </a:rPr>
              <a:t> Excellence</a:t>
            </a:r>
          </a:p>
        </p:txBody>
      </p:sp>
      <p:pic>
        <p:nvPicPr>
          <p:cNvPr id="40" name="Image 39"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41" name="Rectangle 40"/>
          <p:cNvSpPr/>
          <p:nvPr userDrawn="1"/>
        </p:nvSpPr>
        <p:spPr>
          <a:xfrm>
            <a:off x="2090258" y="6021336"/>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8971" tIns="49483" rIns="98971" bIns="49483" rtlCol="0" anchor="t"/>
          <a:lstStyle/>
          <a:p>
            <a:pPr>
              <a:lnSpc>
                <a:spcPct val="150000"/>
              </a:lnSpc>
            </a:pPr>
            <a:r>
              <a:rPr lang="en-US" sz="1100" dirty="0">
                <a:solidFill>
                  <a:srgbClr val="FFFFFF">
                    <a:lumMod val="65000"/>
                  </a:srgbClr>
                </a:solidFill>
              </a:rPr>
              <a:t>For more information, visit : www.sia-partners.com</a:t>
            </a:r>
          </a:p>
          <a:p>
            <a:pPr>
              <a:lnSpc>
                <a:spcPct val="150000"/>
              </a:lnSpc>
            </a:pPr>
            <a:r>
              <a:rPr lang="en-US" sz="1100" dirty="0">
                <a:solidFill>
                  <a:srgbClr val="FFFFFF">
                    <a:lumMod val="65000"/>
                  </a:srgbClr>
                </a:solidFill>
              </a:rPr>
              <a:t>Follow us on LinkedIn and Twitter          @</a:t>
            </a:r>
            <a:r>
              <a:rPr lang="en-US" sz="1100" dirty="0" err="1">
                <a:solidFill>
                  <a:srgbClr val="FFFFFF">
                    <a:lumMod val="65000"/>
                  </a:srgbClr>
                </a:solidFill>
              </a:rPr>
              <a:t>SiaPartners</a:t>
            </a:r>
            <a:r>
              <a:rPr lang="en-US" sz="1100" dirty="0">
                <a:solidFill>
                  <a:srgbClr val="FFFFFF">
                    <a:lumMod val="65000"/>
                  </a:srgbClr>
                </a:solidFill>
              </a:rPr>
              <a:t> </a:t>
            </a:r>
          </a:p>
        </p:txBody>
      </p:sp>
      <p:sp>
        <p:nvSpPr>
          <p:cNvPr id="42" name="ZoneTexte 41"/>
          <p:cNvSpPr txBox="1"/>
          <p:nvPr userDrawn="1"/>
        </p:nvSpPr>
        <p:spPr>
          <a:xfrm>
            <a:off x="2141756" y="2995539"/>
            <a:ext cx="1296000" cy="1416427"/>
          </a:xfrm>
          <a:prstGeom prst="rect">
            <a:avLst/>
          </a:prstGeom>
          <a:noFill/>
        </p:spPr>
        <p:txBody>
          <a:bodyPr wrap="square" lIns="90877" tIns="45430" rIns="90877" bIns="45430" rtlCol="0">
            <a:spAutoFit/>
          </a:bodyPr>
          <a:lstStyle/>
          <a:p>
            <a:r>
              <a:rPr lang="nl-NL" sz="1100" b="1" dirty="0" err="1">
                <a:solidFill>
                  <a:srgbClr val="690F3C"/>
                </a:solidFill>
              </a:rPr>
              <a:t>Asia</a:t>
            </a:r>
            <a:endParaRPr lang="nl-NL" sz="1100" b="1" dirty="0">
              <a:solidFill>
                <a:srgbClr val="690F3C"/>
              </a:solidFill>
            </a:endParaRPr>
          </a:p>
          <a:p>
            <a:r>
              <a:rPr lang="nl-NL" sz="900" dirty="0">
                <a:solidFill>
                  <a:srgbClr val="690F3C"/>
                </a:solidFill>
              </a:rPr>
              <a:t>Singapore </a:t>
            </a:r>
          </a:p>
          <a:p>
            <a:r>
              <a:rPr lang="nl-NL" sz="900" dirty="0">
                <a:solidFill>
                  <a:srgbClr val="B2AEA8">
                    <a:lumMod val="75000"/>
                  </a:srgbClr>
                </a:solidFill>
              </a:rPr>
              <a:t>55 Market St, Level 10</a:t>
            </a:r>
          </a:p>
          <a:p>
            <a:r>
              <a:rPr lang="nl-NL" sz="900" dirty="0">
                <a:solidFill>
                  <a:srgbClr val="B2AEA8">
                    <a:lumMod val="75000"/>
                  </a:srgbClr>
                </a:solidFill>
              </a:rPr>
              <a:t>Singapore, 048941</a:t>
            </a:r>
          </a:p>
          <a:p>
            <a:pPr marL="227209" indent="-227209">
              <a:buFontTx/>
              <a:buAutoNum type="alphaUcPeriod" startAt="20"/>
            </a:pPr>
            <a:r>
              <a:rPr lang="nl-NL" sz="900" dirty="0">
                <a:solidFill>
                  <a:srgbClr val="B2AEA8">
                    <a:lumMod val="75000"/>
                  </a:srgbClr>
                </a:solidFill>
              </a:rPr>
              <a:t>+65 6521 3186</a:t>
            </a:r>
          </a:p>
          <a:p>
            <a:r>
              <a:rPr lang="nl-NL" sz="900" dirty="0">
                <a:solidFill>
                  <a:srgbClr val="690F3C"/>
                </a:solidFill>
              </a:rPr>
              <a:t>Hong Kong </a:t>
            </a:r>
          </a:p>
          <a:p>
            <a:r>
              <a:rPr lang="nl-NL" sz="900" dirty="0">
                <a:solidFill>
                  <a:srgbClr val="B2AEA8">
                    <a:lumMod val="75000"/>
                  </a:srgbClr>
                </a:solidFill>
              </a:rPr>
              <a:t>701, 77 </a:t>
            </a:r>
            <a:r>
              <a:rPr lang="nl-NL" sz="900" dirty="0" err="1">
                <a:solidFill>
                  <a:srgbClr val="B2AEA8">
                    <a:lumMod val="75000"/>
                  </a:srgbClr>
                </a:solidFill>
              </a:rPr>
              <a:t>Wing</a:t>
            </a:r>
            <a:r>
              <a:rPr lang="nl-NL" sz="900" dirty="0">
                <a:solidFill>
                  <a:srgbClr val="B2AEA8">
                    <a:lumMod val="75000"/>
                  </a:srgbClr>
                </a:solidFill>
              </a:rPr>
              <a:t> Lok St,</a:t>
            </a:r>
          </a:p>
          <a:p>
            <a:r>
              <a:rPr lang="nl-NL" sz="900" dirty="0" err="1">
                <a:solidFill>
                  <a:srgbClr val="B2AEA8">
                    <a:lumMod val="75000"/>
                  </a:srgbClr>
                </a:solidFill>
              </a:rPr>
              <a:t>Sheung</a:t>
            </a:r>
            <a:r>
              <a:rPr lang="nl-NL" sz="900" dirty="0">
                <a:solidFill>
                  <a:srgbClr val="B2AEA8">
                    <a:lumMod val="75000"/>
                  </a:srgbClr>
                </a:solidFill>
              </a:rPr>
              <a:t> Wan, HK</a:t>
            </a:r>
          </a:p>
          <a:p>
            <a:r>
              <a:rPr lang="nl-NL" sz="900" dirty="0">
                <a:solidFill>
                  <a:srgbClr val="B2AEA8">
                    <a:lumMod val="75000"/>
                  </a:srgbClr>
                </a:solidFill>
              </a:rPr>
              <a:t>T.  +852 3975 5611</a:t>
            </a:r>
            <a:endParaRPr lang="fr-FR" sz="900" dirty="0">
              <a:solidFill>
                <a:srgbClr val="B2AEA8">
                  <a:lumMod val="75000"/>
                </a:srgbClr>
              </a:solidFill>
            </a:endParaRPr>
          </a:p>
        </p:txBody>
      </p:sp>
      <p:sp>
        <p:nvSpPr>
          <p:cNvPr id="43" name="ZoneTexte 42"/>
          <p:cNvSpPr txBox="1"/>
          <p:nvPr userDrawn="1"/>
        </p:nvSpPr>
        <p:spPr>
          <a:xfrm>
            <a:off x="3479237" y="2995518"/>
            <a:ext cx="1296000" cy="953522"/>
          </a:xfrm>
          <a:prstGeom prst="rect">
            <a:avLst/>
          </a:prstGeom>
          <a:noFill/>
        </p:spPr>
        <p:txBody>
          <a:bodyPr wrap="square" lIns="90877" tIns="45430" rIns="90877" bIns="45430" rtlCol="0">
            <a:spAutoFit/>
          </a:bodyPr>
          <a:lstStyle/>
          <a:p>
            <a:r>
              <a:rPr lang="en-US" sz="1100" b="1" dirty="0">
                <a:solidFill>
                  <a:srgbClr val="690F3C"/>
                </a:solidFill>
              </a:rPr>
              <a:t>Belgium</a:t>
            </a:r>
          </a:p>
          <a:p>
            <a:r>
              <a:rPr lang="nb-NO" sz="900" dirty="0">
                <a:solidFill>
                  <a:srgbClr val="690F3C"/>
                </a:solidFill>
              </a:rPr>
              <a:t>Brussels </a:t>
            </a:r>
          </a:p>
          <a:p>
            <a:r>
              <a:rPr lang="nl-NL" sz="900" dirty="0">
                <a:solidFill>
                  <a:srgbClr val="B2AEA8">
                    <a:lumMod val="75000"/>
                  </a:srgbClr>
                </a:solidFill>
              </a:rPr>
              <a:t>Av Henri </a:t>
            </a:r>
            <a:r>
              <a:rPr lang="nl-NL" sz="900" dirty="0" err="1">
                <a:solidFill>
                  <a:srgbClr val="B2AEA8">
                    <a:lumMod val="75000"/>
                  </a:srgbClr>
                </a:solidFill>
              </a:rPr>
              <a:t>Jasparlaan</a:t>
            </a:r>
            <a:r>
              <a:rPr lang="nl-NL" sz="900" dirty="0">
                <a:solidFill>
                  <a:srgbClr val="B2AEA8">
                    <a:lumMod val="75000"/>
                  </a:srgbClr>
                </a:solidFill>
              </a:rPr>
              <a:t>, 128</a:t>
            </a:r>
          </a:p>
          <a:p>
            <a:r>
              <a:rPr lang="nl-NL" sz="900" dirty="0">
                <a:solidFill>
                  <a:srgbClr val="B2AEA8">
                    <a:lumMod val="75000"/>
                  </a:srgbClr>
                </a:solidFill>
              </a:rPr>
              <a:t>1060 Brussels - Belgium</a:t>
            </a:r>
          </a:p>
          <a:p>
            <a:r>
              <a:rPr lang="nl-NL" sz="900" dirty="0">
                <a:solidFill>
                  <a:srgbClr val="B2AEA8">
                    <a:lumMod val="75000"/>
                  </a:srgbClr>
                </a:solidFill>
              </a:rPr>
              <a:t>T.  +32 2 213 82 85</a:t>
            </a:r>
          </a:p>
        </p:txBody>
      </p:sp>
      <p:sp>
        <p:nvSpPr>
          <p:cNvPr id="44" name="ZoneTexte 43"/>
          <p:cNvSpPr txBox="1"/>
          <p:nvPr userDrawn="1"/>
        </p:nvSpPr>
        <p:spPr>
          <a:xfrm>
            <a:off x="4816722" y="2995502"/>
            <a:ext cx="1296000" cy="842336"/>
          </a:xfrm>
          <a:prstGeom prst="rect">
            <a:avLst/>
          </a:prstGeom>
          <a:noFill/>
        </p:spPr>
        <p:txBody>
          <a:bodyPr wrap="square" lIns="90877" tIns="45430" rIns="90877" bIns="45430" rtlCol="0">
            <a:spAutoFit/>
          </a:bodyPr>
          <a:lstStyle/>
          <a:p>
            <a:r>
              <a:rPr lang="nl-NL" sz="1100" b="1" dirty="0">
                <a:solidFill>
                  <a:srgbClr val="690F3C"/>
                </a:solidFill>
              </a:rPr>
              <a:t>Canada</a:t>
            </a:r>
          </a:p>
          <a:p>
            <a:r>
              <a:rPr lang="nl-NL" sz="900" dirty="0">
                <a:solidFill>
                  <a:srgbClr val="690F3C"/>
                </a:solidFill>
              </a:rPr>
              <a:t>Montréal </a:t>
            </a:r>
          </a:p>
          <a:p>
            <a:r>
              <a:rPr lang="fr-FR" sz="900" dirty="0">
                <a:solidFill>
                  <a:srgbClr val="B2AEA8">
                    <a:lumMod val="75000"/>
                  </a:srgbClr>
                </a:solidFill>
              </a:rPr>
              <a:t>600 de Maisonneuve </a:t>
            </a:r>
            <a:r>
              <a:rPr lang="fr-FR" sz="900" dirty="0" err="1">
                <a:solidFill>
                  <a:srgbClr val="B2AEA8">
                    <a:lumMod val="75000"/>
                  </a:srgbClr>
                </a:solidFill>
              </a:rPr>
              <a:t>Blvd</a:t>
            </a:r>
            <a:r>
              <a:rPr lang="fr-FR" sz="900" dirty="0">
                <a:solidFill>
                  <a:srgbClr val="B2AEA8">
                    <a:lumMod val="75000"/>
                  </a:srgbClr>
                </a:solidFill>
              </a:rPr>
              <a:t>. West, Suite 2200</a:t>
            </a:r>
          </a:p>
          <a:p>
            <a:r>
              <a:rPr lang="fr-FR" sz="900" dirty="0" err="1">
                <a:solidFill>
                  <a:srgbClr val="B2AEA8">
                    <a:lumMod val="75000"/>
                  </a:srgbClr>
                </a:solidFill>
              </a:rPr>
              <a:t>Montreal</a:t>
            </a:r>
            <a:r>
              <a:rPr lang="fr-FR" sz="900" dirty="0">
                <a:solidFill>
                  <a:srgbClr val="B2AEA8">
                    <a:lumMod val="75000"/>
                  </a:srgbClr>
                </a:solidFill>
              </a:rPr>
              <a:t>, QC H3A 3J2</a:t>
            </a:r>
            <a:endParaRPr lang="nl-NL" sz="900" dirty="0">
              <a:solidFill>
                <a:srgbClr val="B2AEA8">
                  <a:lumMod val="75000"/>
                </a:srgbClr>
              </a:solidFill>
            </a:endParaRPr>
          </a:p>
        </p:txBody>
      </p:sp>
      <p:sp>
        <p:nvSpPr>
          <p:cNvPr id="45" name="ZoneTexte 44"/>
          <p:cNvSpPr txBox="1"/>
          <p:nvPr userDrawn="1"/>
        </p:nvSpPr>
        <p:spPr>
          <a:xfrm>
            <a:off x="6154201" y="2995539"/>
            <a:ext cx="1296000" cy="1416427"/>
          </a:xfrm>
          <a:prstGeom prst="rect">
            <a:avLst/>
          </a:prstGeom>
          <a:noFill/>
        </p:spPr>
        <p:txBody>
          <a:bodyPr wrap="square" lIns="90877" tIns="45430" rIns="90877" bIns="45430" rtlCol="0">
            <a:spAutoFit/>
          </a:bodyPr>
          <a:lstStyle/>
          <a:p>
            <a:r>
              <a:rPr lang="nl-NL" sz="1100" b="1" dirty="0">
                <a:solidFill>
                  <a:srgbClr val="690F3C"/>
                </a:solidFill>
              </a:rPr>
              <a:t>France</a:t>
            </a:r>
          </a:p>
          <a:p>
            <a:r>
              <a:rPr lang="nl-NL" sz="900" dirty="0">
                <a:solidFill>
                  <a:srgbClr val="690F3C"/>
                </a:solidFill>
              </a:rPr>
              <a:t>Paris </a:t>
            </a:r>
          </a:p>
          <a:p>
            <a:r>
              <a:rPr lang="fr-FR" sz="900" dirty="0">
                <a:solidFill>
                  <a:srgbClr val="B2AEA8">
                    <a:lumMod val="75000"/>
                  </a:srgbClr>
                </a:solidFill>
              </a:rPr>
              <a:t>18 bd Montmartre</a:t>
            </a:r>
          </a:p>
          <a:p>
            <a:r>
              <a:rPr lang="fr-FR" sz="900" dirty="0">
                <a:solidFill>
                  <a:srgbClr val="B2AEA8">
                    <a:lumMod val="75000"/>
                  </a:srgbClr>
                </a:solidFill>
              </a:rPr>
              <a:t>75009 Paris</a:t>
            </a:r>
          </a:p>
          <a:p>
            <a:r>
              <a:rPr lang="fr-FR" sz="900" dirty="0" err="1">
                <a:solidFill>
                  <a:srgbClr val="B2AEA8">
                    <a:lumMod val="75000"/>
                  </a:srgbClr>
                </a:solidFill>
              </a:rPr>
              <a:t>T</a:t>
            </a:r>
            <a:r>
              <a:rPr lang="fr-FR" sz="900" dirty="0">
                <a:solidFill>
                  <a:srgbClr val="B2AEA8">
                    <a:lumMod val="75000"/>
                  </a:srgbClr>
                </a:solidFill>
              </a:rPr>
              <a:t>.  +33 1 42 77 76 17</a:t>
            </a:r>
          </a:p>
          <a:p>
            <a:r>
              <a:rPr lang="nl-NL" sz="900" dirty="0">
                <a:solidFill>
                  <a:srgbClr val="690F3C"/>
                </a:solidFill>
              </a:rPr>
              <a:t>Lyon</a:t>
            </a:r>
          </a:p>
          <a:p>
            <a:r>
              <a:rPr lang="fr-FR" sz="900" dirty="0">
                <a:solidFill>
                  <a:srgbClr val="B2AEA8">
                    <a:lumMod val="75000"/>
                  </a:srgbClr>
                </a:solidFill>
              </a:rPr>
              <a:t>Tour Oxygène,</a:t>
            </a:r>
          </a:p>
          <a:p>
            <a:r>
              <a:rPr lang="fr-FR" sz="900" dirty="0">
                <a:solidFill>
                  <a:srgbClr val="B2AEA8">
                    <a:lumMod val="75000"/>
                  </a:srgbClr>
                </a:solidFill>
              </a:rPr>
              <a:t>10-12 bd Vivier Merle</a:t>
            </a:r>
          </a:p>
          <a:p>
            <a:r>
              <a:rPr lang="fr-FR" sz="900" dirty="0">
                <a:solidFill>
                  <a:srgbClr val="B2AEA8">
                    <a:lumMod val="75000"/>
                  </a:srgbClr>
                </a:solidFill>
              </a:rPr>
              <a:t>69003 Lyon</a:t>
            </a:r>
          </a:p>
        </p:txBody>
      </p:sp>
      <p:sp>
        <p:nvSpPr>
          <p:cNvPr id="46" name="ZoneTexte 45"/>
          <p:cNvSpPr txBox="1"/>
          <p:nvPr userDrawn="1"/>
        </p:nvSpPr>
        <p:spPr>
          <a:xfrm>
            <a:off x="7491681" y="2995516"/>
            <a:ext cx="1296340" cy="1507519"/>
          </a:xfrm>
          <a:prstGeom prst="rect">
            <a:avLst/>
          </a:prstGeom>
          <a:noFill/>
        </p:spPr>
        <p:txBody>
          <a:bodyPr wrap="square" lIns="90877" tIns="45430" rIns="90877" bIns="45430" rtlCol="0">
            <a:spAutoFit/>
          </a:bodyPr>
          <a:lstStyle/>
          <a:p>
            <a:r>
              <a:rPr lang="nl-NL" sz="1100" b="1" dirty="0">
                <a:solidFill>
                  <a:srgbClr val="690F3C"/>
                </a:solidFill>
              </a:rPr>
              <a:t>Italy</a:t>
            </a:r>
          </a:p>
          <a:p>
            <a:r>
              <a:rPr lang="nl-NL" sz="900" dirty="0">
                <a:solidFill>
                  <a:srgbClr val="690F3C"/>
                </a:solidFill>
              </a:rPr>
              <a:t>Rome </a:t>
            </a:r>
          </a:p>
          <a:p>
            <a:r>
              <a:rPr lang="it-IT" sz="900" dirty="0">
                <a:solidFill>
                  <a:srgbClr val="B2AEA8">
                    <a:lumMod val="75000"/>
                  </a:srgbClr>
                </a:solidFill>
              </a:rPr>
              <a:t>Via Quattro Fontane 116</a:t>
            </a:r>
          </a:p>
          <a:p>
            <a:r>
              <a:rPr lang="it-IT" sz="900" dirty="0">
                <a:solidFill>
                  <a:srgbClr val="B2AEA8">
                    <a:lumMod val="75000"/>
                  </a:srgbClr>
                </a:solidFill>
              </a:rPr>
              <a:t>00184 Roma</a:t>
            </a:r>
          </a:p>
          <a:p>
            <a:r>
              <a:rPr lang="it-IT" sz="900" dirty="0">
                <a:solidFill>
                  <a:srgbClr val="B2AEA8">
                    <a:lumMod val="75000"/>
                  </a:srgbClr>
                </a:solidFill>
              </a:rPr>
              <a:t>T. +39 06 48 28 506</a:t>
            </a:r>
          </a:p>
          <a:p>
            <a:r>
              <a:rPr lang="nl-NL" sz="900" dirty="0">
                <a:solidFill>
                  <a:srgbClr val="690F3C"/>
                </a:solidFill>
              </a:rPr>
              <a:t>Milan </a:t>
            </a:r>
          </a:p>
          <a:p>
            <a:r>
              <a:rPr lang="it-IT" sz="900" dirty="0">
                <a:solidFill>
                  <a:srgbClr val="B2AEA8">
                    <a:lumMod val="75000"/>
                  </a:srgbClr>
                </a:solidFill>
              </a:rPr>
              <a:t>Via Medici 15</a:t>
            </a:r>
          </a:p>
          <a:p>
            <a:r>
              <a:rPr lang="it-IT" sz="900" dirty="0">
                <a:solidFill>
                  <a:srgbClr val="B2AEA8">
                    <a:lumMod val="75000"/>
                  </a:srgbClr>
                </a:solidFill>
              </a:rPr>
              <a:t>20123 Milano</a:t>
            </a:r>
          </a:p>
          <a:p>
            <a:r>
              <a:rPr lang="it-IT" sz="900" dirty="0">
                <a:solidFill>
                  <a:srgbClr val="B2AEA8">
                    <a:lumMod val="75000"/>
                  </a:srgbClr>
                </a:solidFill>
              </a:rPr>
              <a:t>T. +39 02 89 09 39 45</a:t>
            </a:r>
            <a:endParaRPr lang="fr-FR" sz="900" dirty="0">
              <a:solidFill>
                <a:srgbClr val="B2AEA8">
                  <a:lumMod val="75000"/>
                </a:srgbClr>
              </a:solidFill>
            </a:endParaRPr>
          </a:p>
        </p:txBody>
      </p:sp>
      <p:sp>
        <p:nvSpPr>
          <p:cNvPr id="47" name="ZoneTexte 46"/>
          <p:cNvSpPr txBox="1"/>
          <p:nvPr userDrawn="1"/>
        </p:nvSpPr>
        <p:spPr>
          <a:xfrm>
            <a:off x="2156147" y="4424636"/>
            <a:ext cx="1296000" cy="985666"/>
          </a:xfrm>
          <a:prstGeom prst="rect">
            <a:avLst/>
          </a:prstGeom>
          <a:noFill/>
        </p:spPr>
        <p:txBody>
          <a:bodyPr wrap="square" lIns="90877" tIns="45430" rIns="90877" bIns="45430" rtlCol="0">
            <a:spAutoFit/>
          </a:bodyPr>
          <a:lstStyle/>
          <a:p>
            <a:r>
              <a:rPr lang="nl-NL" sz="1100" b="1" dirty="0">
                <a:solidFill>
                  <a:srgbClr val="690F3C"/>
                </a:solidFill>
              </a:rPr>
              <a:t>Morocco</a:t>
            </a:r>
          </a:p>
          <a:p>
            <a:r>
              <a:rPr lang="nl-NL" sz="900" dirty="0">
                <a:solidFill>
                  <a:srgbClr val="690F3C"/>
                </a:solidFill>
              </a:rPr>
              <a:t>Casablanca</a:t>
            </a:r>
          </a:p>
          <a:p>
            <a:r>
              <a:rPr lang="fr-FR" sz="900" dirty="0">
                <a:solidFill>
                  <a:srgbClr val="B2AEA8">
                    <a:lumMod val="75000"/>
                  </a:srgbClr>
                </a:solidFill>
              </a:rPr>
              <a:t>14, avenue Mers Sultan</a:t>
            </a:r>
          </a:p>
          <a:p>
            <a:r>
              <a:rPr lang="fr-FR" sz="900" dirty="0">
                <a:solidFill>
                  <a:srgbClr val="B2AEA8">
                    <a:lumMod val="75000"/>
                  </a:srgbClr>
                </a:solidFill>
              </a:rPr>
              <a:t>20500 Casablanca, Maroc</a:t>
            </a:r>
          </a:p>
          <a:p>
            <a:r>
              <a:rPr lang="fr-FR" sz="900" dirty="0" err="1">
                <a:solidFill>
                  <a:srgbClr val="B2AEA8">
                    <a:lumMod val="75000"/>
                  </a:srgbClr>
                </a:solidFill>
              </a:rPr>
              <a:t>T</a:t>
            </a:r>
            <a:r>
              <a:rPr lang="fr-FR" sz="900" dirty="0">
                <a:solidFill>
                  <a:srgbClr val="B2AEA8">
                    <a:lumMod val="75000"/>
                  </a:srgbClr>
                </a:solidFill>
              </a:rPr>
              <a:t>. +212 522 49 24 80</a:t>
            </a:r>
          </a:p>
        </p:txBody>
      </p:sp>
      <p:sp>
        <p:nvSpPr>
          <p:cNvPr id="48" name="ZoneTexte 47"/>
          <p:cNvSpPr txBox="1"/>
          <p:nvPr userDrawn="1"/>
        </p:nvSpPr>
        <p:spPr>
          <a:xfrm>
            <a:off x="4813391" y="4424636"/>
            <a:ext cx="1296000" cy="1416234"/>
          </a:xfrm>
          <a:prstGeom prst="rect">
            <a:avLst/>
          </a:prstGeom>
          <a:noFill/>
        </p:spPr>
        <p:txBody>
          <a:bodyPr wrap="square" lIns="90877" tIns="45430" rIns="90877" bIns="45430" rtlCol="0">
            <a:spAutoFit/>
          </a:bodyPr>
          <a:lstStyle/>
          <a:p>
            <a:r>
              <a:rPr lang="nl-NL" sz="1100" b="1" dirty="0" err="1">
                <a:solidFill>
                  <a:srgbClr val="690F3C"/>
                </a:solidFill>
              </a:rPr>
              <a:t>Middle</a:t>
            </a:r>
            <a:r>
              <a:rPr lang="nl-NL" sz="1100" b="1" dirty="0">
                <a:solidFill>
                  <a:srgbClr val="690F3C"/>
                </a:solidFill>
              </a:rPr>
              <a:t> East</a:t>
            </a:r>
          </a:p>
          <a:p>
            <a:r>
              <a:rPr lang="tr-TR" sz="900" dirty="0">
                <a:solidFill>
                  <a:srgbClr val="690F3C"/>
                </a:solidFill>
              </a:rPr>
              <a:t>Dubaï, Riyad</a:t>
            </a:r>
            <a:r>
              <a:rPr lang="fr-FR" sz="900" dirty="0">
                <a:solidFill>
                  <a:srgbClr val="690F3C"/>
                </a:solidFill>
              </a:rPr>
              <a:t>h</a:t>
            </a:r>
            <a:r>
              <a:rPr lang="tr-TR" sz="900" dirty="0">
                <a:solidFill>
                  <a:srgbClr val="690F3C"/>
                </a:solidFill>
              </a:rPr>
              <a:t> &amp; Abu Dhabi</a:t>
            </a:r>
            <a:endParaRPr lang="nl-NL" sz="900" dirty="0">
              <a:solidFill>
                <a:srgbClr val="690F3C"/>
              </a:solidFill>
            </a:endParaRPr>
          </a:p>
          <a:p>
            <a:r>
              <a:rPr lang="fr-FR" sz="900" dirty="0">
                <a:solidFill>
                  <a:srgbClr val="B2AEA8">
                    <a:lumMod val="75000"/>
                  </a:srgbClr>
                </a:solidFill>
              </a:rPr>
              <a:t>PO Box 502665</a:t>
            </a:r>
          </a:p>
          <a:p>
            <a:r>
              <a:rPr lang="fr-FR" sz="900" dirty="0" err="1">
                <a:solidFill>
                  <a:srgbClr val="B2AEA8">
                    <a:lumMod val="75000"/>
                  </a:srgbClr>
                </a:solidFill>
              </a:rPr>
              <a:t>Shatha</a:t>
            </a:r>
            <a:r>
              <a:rPr lang="fr-FR" sz="900" dirty="0">
                <a:solidFill>
                  <a:srgbClr val="B2AEA8">
                    <a:lumMod val="75000"/>
                  </a:srgbClr>
                </a:solidFill>
              </a:rPr>
              <a:t> Tower office 2115</a:t>
            </a:r>
          </a:p>
          <a:p>
            <a:r>
              <a:rPr lang="fr-FR" sz="900" dirty="0" err="1">
                <a:solidFill>
                  <a:srgbClr val="B2AEA8">
                    <a:lumMod val="75000"/>
                  </a:srgbClr>
                </a:solidFill>
              </a:rPr>
              <a:t>Dubai</a:t>
            </a:r>
            <a:r>
              <a:rPr lang="fr-FR" sz="900" dirty="0">
                <a:solidFill>
                  <a:srgbClr val="B2AEA8">
                    <a:lumMod val="75000"/>
                  </a:srgbClr>
                </a:solidFill>
              </a:rPr>
              <a:t> Media City</a:t>
            </a:r>
          </a:p>
          <a:p>
            <a:r>
              <a:rPr lang="fr-FR" sz="900" dirty="0" err="1">
                <a:solidFill>
                  <a:srgbClr val="B2AEA8">
                    <a:lumMod val="75000"/>
                  </a:srgbClr>
                </a:solidFill>
              </a:rPr>
              <a:t>Dubai</a:t>
            </a:r>
            <a:r>
              <a:rPr lang="fr-FR" sz="900" dirty="0">
                <a:solidFill>
                  <a:srgbClr val="B2AEA8">
                    <a:lumMod val="75000"/>
                  </a:srgbClr>
                </a:solidFill>
              </a:rPr>
              <a:t>, U.A.E.</a:t>
            </a:r>
          </a:p>
          <a:p>
            <a:r>
              <a:rPr lang="fr-FR" sz="900" dirty="0">
                <a:solidFill>
                  <a:srgbClr val="B2AEA8">
                    <a:lumMod val="75000"/>
                  </a:srgbClr>
                </a:solidFill>
              </a:rPr>
              <a:t>T. +971 4 443 1613</a:t>
            </a:r>
          </a:p>
        </p:txBody>
      </p:sp>
      <p:sp>
        <p:nvSpPr>
          <p:cNvPr id="49" name="ZoneTexte 48"/>
          <p:cNvSpPr txBox="1"/>
          <p:nvPr userDrawn="1"/>
        </p:nvSpPr>
        <p:spPr>
          <a:xfrm>
            <a:off x="6142016" y="4424666"/>
            <a:ext cx="1296000" cy="1092021"/>
          </a:xfrm>
          <a:prstGeom prst="rect">
            <a:avLst/>
          </a:prstGeom>
          <a:noFill/>
        </p:spPr>
        <p:txBody>
          <a:bodyPr wrap="square" lIns="90877" tIns="45430" rIns="90877" bIns="45430" rtlCol="0">
            <a:spAutoFit/>
          </a:bodyPr>
          <a:lstStyle/>
          <a:p>
            <a:r>
              <a:rPr lang="nl-NL" sz="1100" b="1" dirty="0">
                <a:solidFill>
                  <a:srgbClr val="690F3C"/>
                </a:solidFill>
              </a:rPr>
              <a:t>UK</a:t>
            </a:r>
          </a:p>
          <a:p>
            <a:r>
              <a:rPr lang="nl-NL" sz="900" dirty="0">
                <a:solidFill>
                  <a:srgbClr val="690F3C"/>
                </a:solidFill>
              </a:rPr>
              <a:t>London </a:t>
            </a:r>
          </a:p>
          <a:p>
            <a:r>
              <a:rPr lang="en-US" sz="900" dirty="0">
                <a:solidFill>
                  <a:srgbClr val="B2AEA8">
                    <a:lumMod val="75000"/>
                  </a:srgbClr>
                </a:solidFill>
              </a:rPr>
              <a:t>Princess House,</a:t>
            </a:r>
          </a:p>
          <a:p>
            <a:r>
              <a:rPr lang="en-US" sz="900" dirty="0">
                <a:solidFill>
                  <a:srgbClr val="B2AEA8">
                    <a:lumMod val="75000"/>
                  </a:srgbClr>
                </a:solidFill>
              </a:rPr>
              <a:t>4th Floor, 27 Bush Lane,</a:t>
            </a:r>
          </a:p>
          <a:p>
            <a:r>
              <a:rPr lang="en-US" sz="900" dirty="0">
                <a:solidFill>
                  <a:srgbClr val="B2AEA8">
                    <a:lumMod val="75000"/>
                  </a:srgbClr>
                </a:solidFill>
              </a:rPr>
              <a:t>London, EC4R 0AA</a:t>
            </a:r>
          </a:p>
          <a:p>
            <a:r>
              <a:rPr lang="en-US" sz="900" dirty="0">
                <a:solidFill>
                  <a:srgbClr val="B2AEA8">
                    <a:lumMod val="75000"/>
                  </a:srgbClr>
                </a:solidFill>
              </a:rPr>
              <a:t>T. +44 20 7933 9333</a:t>
            </a:r>
            <a:endParaRPr lang="nl-NL" sz="900" dirty="0">
              <a:solidFill>
                <a:srgbClr val="B2AEA8">
                  <a:lumMod val="75000"/>
                </a:srgbClr>
              </a:solidFill>
            </a:endParaRPr>
          </a:p>
        </p:txBody>
      </p:sp>
      <p:sp>
        <p:nvSpPr>
          <p:cNvPr id="50" name="ZoneTexte 49"/>
          <p:cNvSpPr txBox="1"/>
          <p:nvPr userDrawn="1"/>
        </p:nvSpPr>
        <p:spPr>
          <a:xfrm>
            <a:off x="7470635" y="4424652"/>
            <a:ext cx="1296340" cy="1129188"/>
          </a:xfrm>
          <a:prstGeom prst="rect">
            <a:avLst/>
          </a:prstGeom>
          <a:noFill/>
        </p:spPr>
        <p:txBody>
          <a:bodyPr wrap="square" lIns="90877" tIns="45430" rIns="90877" bIns="45430" rtlCol="0">
            <a:spAutoFit/>
          </a:bodyPr>
          <a:lstStyle/>
          <a:p>
            <a:r>
              <a:rPr lang="nl-NL" sz="1100" b="1" dirty="0">
                <a:solidFill>
                  <a:srgbClr val="690F3C"/>
                </a:solidFill>
              </a:rPr>
              <a:t>US</a:t>
            </a:r>
          </a:p>
          <a:p>
            <a:r>
              <a:rPr lang="nl-NL" sz="900" dirty="0">
                <a:solidFill>
                  <a:srgbClr val="690F3C"/>
                </a:solidFill>
              </a:rPr>
              <a:t>New York</a:t>
            </a:r>
          </a:p>
          <a:p>
            <a:r>
              <a:rPr lang="en-US" sz="900" dirty="0">
                <a:solidFill>
                  <a:srgbClr val="B2AEA8">
                    <a:lumMod val="75000"/>
                  </a:srgbClr>
                </a:solidFill>
              </a:rPr>
              <a:t>115 Broadway 12th Floor</a:t>
            </a:r>
          </a:p>
          <a:p>
            <a:r>
              <a:rPr lang="en-US" sz="900" dirty="0">
                <a:solidFill>
                  <a:srgbClr val="B2AEA8">
                    <a:lumMod val="75000"/>
                  </a:srgbClr>
                </a:solidFill>
              </a:rPr>
              <a:t>New York, NY10006 - USA</a:t>
            </a:r>
          </a:p>
          <a:p>
            <a:r>
              <a:rPr lang="en-US" sz="900" dirty="0">
                <a:solidFill>
                  <a:srgbClr val="B2AEA8">
                    <a:lumMod val="75000"/>
                  </a:srgbClr>
                </a:solidFill>
              </a:rPr>
              <a:t>T. +1 646 496 0160</a:t>
            </a:r>
            <a:endParaRPr lang="nl-NL" sz="900" dirty="0">
              <a:solidFill>
                <a:srgbClr val="B2AEA8">
                  <a:lumMod val="75000"/>
                </a:srgbClr>
              </a:solidFill>
            </a:endParaRPr>
          </a:p>
        </p:txBody>
      </p:sp>
      <p:sp>
        <p:nvSpPr>
          <p:cNvPr id="51" name="Rectangle 50"/>
          <p:cNvSpPr/>
          <p:nvPr userDrawn="1"/>
        </p:nvSpPr>
        <p:spPr>
          <a:xfrm>
            <a:off x="7563117" y="6320410"/>
            <a:ext cx="1338973" cy="276413"/>
          </a:xfrm>
          <a:prstGeom prst="rect">
            <a:avLst/>
          </a:prstGeom>
        </p:spPr>
        <p:txBody>
          <a:bodyPr wrap="none" lIns="90877" tIns="45430" rIns="90877" bIns="45430">
            <a:spAutoFit/>
          </a:bodyPr>
          <a:lstStyle/>
          <a:p>
            <a:r>
              <a:rPr lang="fr-FR" sz="1200" b="1" dirty="0" err="1">
                <a:solidFill>
                  <a:srgbClr val="690F3C"/>
                </a:solidFill>
              </a:rPr>
              <a:t>Driving</a:t>
            </a:r>
            <a:r>
              <a:rPr lang="fr-FR" sz="1200" b="1" dirty="0">
                <a:solidFill>
                  <a:srgbClr val="690F3C"/>
                </a:solidFill>
              </a:rPr>
              <a:t> Excellence</a:t>
            </a:r>
          </a:p>
        </p:txBody>
      </p:sp>
      <p:pic>
        <p:nvPicPr>
          <p:cNvPr id="52" name="Image 51"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53" name="Rectangle 52"/>
          <p:cNvSpPr/>
          <p:nvPr userDrawn="1"/>
        </p:nvSpPr>
        <p:spPr>
          <a:xfrm>
            <a:off x="2090258" y="6021336"/>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8971" tIns="49483" rIns="98971" bIns="49483" rtlCol="0" anchor="t"/>
          <a:lstStyle/>
          <a:p>
            <a:pPr>
              <a:lnSpc>
                <a:spcPct val="150000"/>
              </a:lnSpc>
            </a:pPr>
            <a:r>
              <a:rPr lang="en-US" sz="1100" dirty="0">
                <a:solidFill>
                  <a:srgbClr val="B2AEA8">
                    <a:lumMod val="75000"/>
                  </a:srgbClr>
                </a:solidFill>
              </a:rPr>
              <a:t>For more information, visit : www.sia-partners.com</a:t>
            </a:r>
          </a:p>
          <a:p>
            <a:pPr>
              <a:lnSpc>
                <a:spcPct val="150000"/>
              </a:lnSpc>
            </a:pPr>
            <a:r>
              <a:rPr lang="en-US" sz="1100" dirty="0">
                <a:solidFill>
                  <a:srgbClr val="B2AEA8">
                    <a:lumMod val="75000"/>
                  </a:srgbClr>
                </a:solidFill>
              </a:rPr>
              <a:t>Follow us on LinkedIn and Twitter          @</a:t>
            </a:r>
            <a:r>
              <a:rPr lang="en-US" sz="1100" dirty="0" err="1">
                <a:solidFill>
                  <a:srgbClr val="B2AEA8">
                    <a:lumMod val="75000"/>
                  </a:srgbClr>
                </a:solidFill>
              </a:rPr>
              <a:t>SiaPartners</a:t>
            </a:r>
            <a:r>
              <a:rPr lang="en-US" sz="1100" dirty="0">
                <a:solidFill>
                  <a:srgbClr val="B2AEA8">
                    <a:lumMod val="75000"/>
                  </a:srgbClr>
                </a:solidFill>
              </a:rPr>
              <a:t> </a:t>
            </a:r>
          </a:p>
        </p:txBody>
      </p:sp>
      <p:pic>
        <p:nvPicPr>
          <p:cNvPr id="54"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2190264" y="458134"/>
            <a:ext cx="6565577" cy="232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3" descr="C:\Users\scarreau\Documents\Website project\Template PPT\images - Copi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898274" y="6327138"/>
            <a:ext cx="234533" cy="22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74362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Summary">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182085" y="1916832"/>
            <a:ext cx="6912768" cy="3528392"/>
          </a:xfrm>
          <a:prstGeom prst="rect">
            <a:avLst/>
          </a:prstGeom>
        </p:spPr>
        <p:txBody>
          <a:bodyPr lIns="90866" tIns="45425" rIns="90866" bIns="45425"/>
          <a:lstStyle>
            <a:lvl1pPr marL="340782" indent="-340782">
              <a:buFont typeface="+mj-lt"/>
              <a:buAutoNum type="arabicPeriod"/>
              <a:defRPr lang="fr-FR" sz="1600" kern="1200" dirty="0" smtClean="0">
                <a:solidFill>
                  <a:schemeClr val="tx2">
                    <a:lumMod val="95000"/>
                    <a:lumOff val="5000"/>
                  </a:schemeClr>
                </a:solidFill>
                <a:latin typeface="Calibri" pitchFamily="34" charset="0"/>
                <a:ea typeface="+mn-ea"/>
                <a:cs typeface="Arial" pitchFamily="34" charset="0"/>
              </a:defRPr>
            </a:lvl1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p:txBody>
      </p:sp>
      <p:cxnSp>
        <p:nvCxnSpPr>
          <p:cNvPr id="7" name="Connecteur droit 6"/>
          <p:cNvCxnSpPr/>
          <p:nvPr/>
        </p:nvCxnSpPr>
        <p:spPr>
          <a:xfrm>
            <a:off x="180260"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78778" y="958884"/>
            <a:ext cx="1777512" cy="378589"/>
          </a:xfrm>
          <a:prstGeom prst="rect">
            <a:avLst/>
          </a:prstGeom>
          <a:noFill/>
        </p:spPr>
        <p:txBody>
          <a:bodyPr lIns="0" tIns="42684" rIns="85372" bIns="42684">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907110" eaLnBrk="1" hangingPunct="1">
              <a:defRPr/>
            </a:pPr>
            <a:r>
              <a:rPr lang="fr-FR" b="1" dirty="0" err="1">
                <a:solidFill>
                  <a:srgbClr val="660033"/>
                </a:solidFill>
                <a:latin typeface="Calibri" pitchFamily="34" charset="0"/>
                <a:cs typeface="Arial" pitchFamily="34" charset="0"/>
              </a:rPr>
              <a:t>Summary</a:t>
            </a:r>
            <a:endParaRPr lang="fr-FR" b="1" dirty="0">
              <a:solidFill>
                <a:srgbClr val="660033"/>
              </a:solidFill>
              <a:latin typeface="Calibri" pitchFamily="34" charset="0"/>
              <a:cs typeface="Arial" pitchFamily="34" charset="0"/>
            </a:endParaRPr>
          </a:p>
        </p:txBody>
      </p:sp>
      <p:sp>
        <p:nvSpPr>
          <p:cNvPr id="9" name="ZoneTexte 8"/>
          <p:cNvSpPr txBox="1"/>
          <p:nvPr/>
        </p:nvSpPr>
        <p:spPr bwMode="ltGray">
          <a:xfrm>
            <a:off x="274083" y="6572808"/>
            <a:ext cx="3101517" cy="240058"/>
          </a:xfrm>
          <a:prstGeom prst="rect">
            <a:avLst/>
          </a:prstGeom>
          <a:noFill/>
        </p:spPr>
        <p:txBody>
          <a:bodyPr wrap="square" lIns="0" tIns="42668" rIns="0" bIns="42668" rtlCol="0">
            <a:spAutoFit/>
          </a:bodyPr>
          <a:lstStyle/>
          <a:p>
            <a:pPr defTabSz="908729"/>
            <a:r>
              <a:rPr lang="fr-FR" sz="1000" noProof="1">
                <a:solidFill>
                  <a:srgbClr val="B2AEA8">
                    <a:lumMod val="75000"/>
                  </a:srgbClr>
                </a:solidFill>
              </a:rPr>
              <a:t>CONFIDENTIAL  © Sia Partners    </a:t>
            </a:r>
          </a:p>
        </p:txBody>
      </p:sp>
      <p:sp>
        <p:nvSpPr>
          <p:cNvPr id="11" name="ZoneTexte 10"/>
          <p:cNvSpPr txBox="1"/>
          <p:nvPr userDrawn="1"/>
        </p:nvSpPr>
        <p:spPr>
          <a:xfrm>
            <a:off x="178778" y="958884"/>
            <a:ext cx="1777512" cy="378589"/>
          </a:xfrm>
          <a:prstGeom prst="rect">
            <a:avLst/>
          </a:prstGeom>
          <a:noFill/>
        </p:spPr>
        <p:txBody>
          <a:bodyPr lIns="0" tIns="42684" rIns="85372" bIns="42684">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907110" eaLnBrk="1" hangingPunct="1">
              <a:defRPr/>
            </a:pPr>
            <a:r>
              <a:rPr lang="fr-FR" b="1" dirty="0" err="1">
                <a:solidFill>
                  <a:srgbClr val="660033"/>
                </a:solidFill>
                <a:latin typeface="Calibri" pitchFamily="34" charset="0"/>
                <a:cs typeface="Arial" pitchFamily="34" charset="0"/>
              </a:rPr>
              <a:t>Summary</a:t>
            </a:r>
            <a:endParaRPr lang="fr-FR" b="1" dirty="0">
              <a:solidFill>
                <a:srgbClr val="660033"/>
              </a:solidFill>
              <a:latin typeface="Calibri" pitchFamily="34" charset="0"/>
              <a:cs typeface="Arial" pitchFamily="34" charset="0"/>
            </a:endParaRPr>
          </a:p>
        </p:txBody>
      </p:sp>
      <p:sp>
        <p:nvSpPr>
          <p:cNvPr id="12" name="ZoneTexte 11"/>
          <p:cNvSpPr txBox="1"/>
          <p:nvPr userDrawn="1"/>
        </p:nvSpPr>
        <p:spPr bwMode="ltGray">
          <a:xfrm>
            <a:off x="274083" y="6572808"/>
            <a:ext cx="3101517" cy="240058"/>
          </a:xfrm>
          <a:prstGeom prst="rect">
            <a:avLst/>
          </a:prstGeom>
          <a:noFill/>
        </p:spPr>
        <p:txBody>
          <a:bodyPr wrap="square" lIns="0" tIns="42668" rIns="0" bIns="42668" rtlCol="0">
            <a:spAutoFit/>
          </a:bodyPr>
          <a:lstStyle/>
          <a:p>
            <a:pPr defTabSz="908729"/>
            <a:r>
              <a:rPr lang="fr-FR" sz="1000" noProof="1">
                <a:solidFill>
                  <a:srgbClr val="B2AEA8">
                    <a:lumMod val="75000"/>
                  </a:srgbClr>
                </a:solidFill>
              </a:rPr>
              <a:t>CONFIDENTIAL  © Sia Partners    </a:t>
            </a:r>
          </a:p>
        </p:txBody>
      </p:sp>
      <p:sp>
        <p:nvSpPr>
          <p:cNvPr id="13" name="ZoneTexte 12"/>
          <p:cNvSpPr txBox="1"/>
          <p:nvPr userDrawn="1"/>
        </p:nvSpPr>
        <p:spPr bwMode="ltGray">
          <a:xfrm>
            <a:off x="5834943" y="6572808"/>
            <a:ext cx="3101517" cy="240058"/>
          </a:xfrm>
          <a:prstGeom prst="rect">
            <a:avLst/>
          </a:prstGeom>
          <a:noFill/>
        </p:spPr>
        <p:txBody>
          <a:bodyPr wrap="square" lIns="0" tIns="42668" rIns="0" bIns="42668" rtlCol="0">
            <a:spAutoFit/>
          </a:bodyPr>
          <a:lstStyle/>
          <a:p>
            <a:pPr algn="r" defTabSz="908729"/>
            <a:fld id="{89689069-2801-4AA0-8F54-B147BB38CC7B}" type="slidenum">
              <a:rPr lang="fr-FR" sz="1000">
                <a:solidFill>
                  <a:srgbClr val="B2AEA8">
                    <a:lumMod val="50000"/>
                  </a:srgbClr>
                </a:solidFill>
              </a:rPr>
              <a:pPr algn="r" defTabSz="908729"/>
              <a:t>‹Nr.›</a:t>
            </a:fld>
            <a:endParaRPr lang="fr-FR" sz="1000" dirty="0">
              <a:solidFill>
                <a:srgbClr val="B2AEA8">
                  <a:lumMod val="50000"/>
                </a:srgbClr>
              </a:solidFill>
            </a:endParaRPr>
          </a:p>
        </p:txBody>
      </p:sp>
    </p:spTree>
    <p:extLst>
      <p:ext uri="{BB962C8B-B14F-4D97-AF65-F5344CB8AC3E}">
        <p14:creationId xmlns:p14="http://schemas.microsoft.com/office/powerpoint/2010/main" val="2967307926"/>
      </p:ext>
    </p:extLst>
  </p:cSld>
  <p:clrMapOvr>
    <a:masterClrMapping/>
  </p:clrMapOvr>
  <p:hf hdr="0" ftr="0" dt="0"/>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182085" y="1916832"/>
            <a:ext cx="6912768" cy="3528392"/>
          </a:xfrm>
          <a:prstGeom prst="rect">
            <a:avLst/>
          </a:prstGeom>
        </p:spPr>
        <p:txBody>
          <a:bodyPr lIns="90866" tIns="45425" rIns="90866" bIns="45425"/>
          <a:lstStyle>
            <a:lvl1pPr marL="340782" indent="-340782">
              <a:buFont typeface="+mj-lt"/>
              <a:buAutoNum type="arabicPeriod"/>
              <a:defRPr lang="fr-FR" sz="1600" kern="1200" dirty="0" smtClean="0">
                <a:solidFill>
                  <a:schemeClr val="tx2">
                    <a:lumMod val="95000"/>
                    <a:lumOff val="5000"/>
                  </a:schemeClr>
                </a:solidFill>
                <a:latin typeface="Calibri" pitchFamily="34" charset="0"/>
                <a:ea typeface="+mn-ea"/>
                <a:cs typeface="Arial" pitchFamily="34" charset="0"/>
              </a:defRPr>
            </a:lvl1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p:txBody>
      </p:sp>
      <p:cxnSp>
        <p:nvCxnSpPr>
          <p:cNvPr id="7" name="Connecteur droit 6"/>
          <p:cNvCxnSpPr/>
          <p:nvPr/>
        </p:nvCxnSpPr>
        <p:spPr>
          <a:xfrm>
            <a:off x="180260"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78778" y="958884"/>
            <a:ext cx="1777512" cy="378589"/>
          </a:xfrm>
          <a:prstGeom prst="rect">
            <a:avLst/>
          </a:prstGeom>
          <a:noFill/>
        </p:spPr>
        <p:txBody>
          <a:bodyPr lIns="0" tIns="42684" rIns="85372" bIns="42684">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907110" eaLnBrk="1" hangingPunct="1">
              <a:defRPr/>
            </a:pPr>
            <a:r>
              <a:rPr lang="fr-FR" b="1" dirty="0">
                <a:solidFill>
                  <a:srgbClr val="660033"/>
                </a:solidFill>
                <a:latin typeface="Calibri" pitchFamily="34" charset="0"/>
                <a:cs typeface="Arial" pitchFamily="34" charset="0"/>
              </a:rPr>
              <a:t>Sommaire</a:t>
            </a:r>
          </a:p>
        </p:txBody>
      </p:sp>
      <p:sp>
        <p:nvSpPr>
          <p:cNvPr id="14" name="ZoneTexte 13"/>
          <p:cNvSpPr txBox="1"/>
          <p:nvPr userDrawn="1"/>
        </p:nvSpPr>
        <p:spPr bwMode="ltGray">
          <a:xfrm>
            <a:off x="274083" y="6572808"/>
            <a:ext cx="3101517" cy="240058"/>
          </a:xfrm>
          <a:prstGeom prst="rect">
            <a:avLst/>
          </a:prstGeom>
          <a:noFill/>
        </p:spPr>
        <p:txBody>
          <a:bodyPr wrap="square" lIns="0" tIns="42668" rIns="0" bIns="42668" rtlCol="0">
            <a:spAutoFit/>
          </a:bodyPr>
          <a:lstStyle/>
          <a:p>
            <a:pPr defTabSz="908729"/>
            <a:r>
              <a:rPr lang="fr-FR" sz="1000" noProof="1">
                <a:solidFill>
                  <a:srgbClr val="B2AEA8">
                    <a:lumMod val="75000"/>
                  </a:srgbClr>
                </a:solidFill>
              </a:rPr>
              <a:t>CONFIDENTIAL  © Sia Partners    </a:t>
            </a:r>
          </a:p>
        </p:txBody>
      </p:sp>
      <p:sp>
        <p:nvSpPr>
          <p:cNvPr id="15" name="ZoneTexte 14"/>
          <p:cNvSpPr txBox="1"/>
          <p:nvPr userDrawn="1"/>
        </p:nvSpPr>
        <p:spPr bwMode="ltGray">
          <a:xfrm>
            <a:off x="274083" y="6572808"/>
            <a:ext cx="3101517" cy="240058"/>
          </a:xfrm>
          <a:prstGeom prst="rect">
            <a:avLst/>
          </a:prstGeom>
          <a:noFill/>
        </p:spPr>
        <p:txBody>
          <a:bodyPr wrap="square" lIns="0" tIns="42668" rIns="0" bIns="42668" rtlCol="0">
            <a:spAutoFit/>
          </a:bodyPr>
          <a:lstStyle/>
          <a:p>
            <a:pPr defTabSz="908729"/>
            <a:r>
              <a:rPr lang="fr-FR" sz="1000" noProof="1">
                <a:solidFill>
                  <a:srgbClr val="B2AEA8">
                    <a:lumMod val="75000"/>
                  </a:srgbClr>
                </a:solidFill>
              </a:rPr>
              <a:t>CONFIDENTIAL  © Sia Partners    </a:t>
            </a:r>
          </a:p>
        </p:txBody>
      </p:sp>
      <p:sp>
        <p:nvSpPr>
          <p:cNvPr id="9" name="ZoneTexte 8"/>
          <p:cNvSpPr txBox="1"/>
          <p:nvPr userDrawn="1"/>
        </p:nvSpPr>
        <p:spPr bwMode="ltGray">
          <a:xfrm>
            <a:off x="5834943" y="6572808"/>
            <a:ext cx="3101517" cy="240058"/>
          </a:xfrm>
          <a:prstGeom prst="rect">
            <a:avLst/>
          </a:prstGeom>
          <a:noFill/>
        </p:spPr>
        <p:txBody>
          <a:bodyPr wrap="square" lIns="0" tIns="42668" rIns="0" bIns="42668" rtlCol="0">
            <a:spAutoFit/>
          </a:bodyPr>
          <a:lstStyle/>
          <a:p>
            <a:pPr algn="r" defTabSz="908729"/>
            <a:fld id="{89689069-2801-4AA0-8F54-B147BB38CC7B}" type="slidenum">
              <a:rPr lang="fr-FR" sz="1000">
                <a:solidFill>
                  <a:srgbClr val="B2AEA8">
                    <a:lumMod val="50000"/>
                  </a:srgbClr>
                </a:solidFill>
              </a:rPr>
              <a:pPr algn="r" defTabSz="908729"/>
              <a:t>‹Nr.›</a:t>
            </a:fld>
            <a:endParaRPr lang="fr-FR" sz="1000" dirty="0">
              <a:solidFill>
                <a:srgbClr val="B2AEA8">
                  <a:lumMod val="50000"/>
                </a:srgbClr>
              </a:solidFill>
            </a:endParaRPr>
          </a:p>
        </p:txBody>
      </p:sp>
    </p:spTree>
    <p:extLst>
      <p:ext uri="{BB962C8B-B14F-4D97-AF65-F5344CB8AC3E}">
        <p14:creationId xmlns:p14="http://schemas.microsoft.com/office/powerpoint/2010/main" val="2586344871"/>
      </p:ext>
    </p:extLst>
  </p:cSld>
  <p:clrMapOvr>
    <a:masterClrMapping/>
  </p:clrMapOvr>
  <p:hf hdr="0" ftr="0" dt="0"/>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9" name="ZoneTexte 8"/>
          <p:cNvSpPr txBox="1"/>
          <p:nvPr/>
        </p:nvSpPr>
        <p:spPr>
          <a:xfrm>
            <a:off x="791358" y="3397286"/>
            <a:ext cx="611065" cy="358775"/>
          </a:xfrm>
          <a:prstGeom prst="rect">
            <a:avLst/>
          </a:prstGeom>
          <a:noFill/>
        </p:spPr>
        <p:txBody>
          <a:bodyPr wrap="none" lIns="0" tIns="42684" rIns="0" bIns="42684"/>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lgn="dist" defTabSz="907110" eaLnBrk="1" hangingPunct="1">
              <a:defRPr/>
            </a:pPr>
            <a:r>
              <a:rPr lang="fr-FR" dirty="0">
                <a:solidFill>
                  <a:srgbClr val="BFBFBF"/>
                </a:solidFill>
                <a:latin typeface="Calibri" pitchFamily="34" charset="0"/>
              </a:rPr>
              <a:t>section</a:t>
            </a:r>
          </a:p>
        </p:txBody>
      </p:sp>
      <p:sp>
        <p:nvSpPr>
          <p:cNvPr id="10" name="Espace réservé du contenu 16"/>
          <p:cNvSpPr>
            <a:spLocks noGrp="1"/>
          </p:cNvSpPr>
          <p:nvPr>
            <p:ph sz="quarter" idx="13" hasCustomPrompt="1"/>
          </p:nvPr>
        </p:nvSpPr>
        <p:spPr>
          <a:xfrm>
            <a:off x="1472220" y="2857502"/>
            <a:ext cx="7487139" cy="642942"/>
          </a:xfrm>
          <a:prstGeom prst="rect">
            <a:avLst/>
          </a:prstGeom>
          <a:noFill/>
        </p:spPr>
        <p:txBody>
          <a:bodyPr lIns="90838" tIns="45407" rIns="90838" bIns="45407" anchor="ctr">
            <a:normAutofit/>
          </a:bodyPr>
          <a:lstStyle>
            <a:lvl1pPr marL="0" indent="0">
              <a:buFontTx/>
              <a:buNone/>
              <a:defRPr sz="3000" baseline="0">
                <a:solidFill>
                  <a:schemeClr val="tx2"/>
                </a:solidFill>
                <a:latin typeface="Calibri"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dirty="0"/>
              <a:t>Click </a:t>
            </a:r>
            <a:r>
              <a:rPr lang="fr-FR" dirty="0" err="1"/>
              <a:t>here</a:t>
            </a:r>
            <a:r>
              <a:rPr lang="fr-FR" dirty="0"/>
              <a:t> to </a:t>
            </a:r>
            <a:r>
              <a:rPr lang="fr-FR" dirty="0" err="1"/>
              <a:t>add</a:t>
            </a:r>
            <a:r>
              <a:rPr lang="fr-FR" dirty="0"/>
              <a:t> a section </a:t>
            </a:r>
            <a:r>
              <a:rPr lang="fr-FR" dirty="0" err="1"/>
              <a:t>title</a:t>
            </a:r>
            <a:endParaRPr lang="fr-FR" dirty="0"/>
          </a:p>
        </p:txBody>
      </p:sp>
      <p:sp>
        <p:nvSpPr>
          <p:cNvPr id="8" name="Rectangle 7"/>
          <p:cNvSpPr/>
          <p:nvPr userDrawn="1"/>
        </p:nvSpPr>
        <p:spPr bwMode="black">
          <a:xfrm>
            <a:off x="811848" y="2780982"/>
            <a:ext cx="593481" cy="644525"/>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83447" tIns="41718" rIns="83447" bIns="41718" anchor="ctr"/>
          <a:lstStyle/>
          <a:p>
            <a:pPr algn="ctr" defTabSz="907110">
              <a:defRPr/>
            </a:pPr>
            <a:endParaRPr lang="fr-FR" dirty="0">
              <a:solidFill>
                <a:srgbClr val="FFFFFF"/>
              </a:solidFill>
              <a:ea typeface="ＭＳ Ｐゴシック" pitchFamily="34" charset="-128"/>
            </a:endParaRPr>
          </a:p>
        </p:txBody>
      </p:sp>
      <p:sp>
        <p:nvSpPr>
          <p:cNvPr id="15" name="ZoneTexte 14"/>
          <p:cNvSpPr txBox="1"/>
          <p:nvPr userDrawn="1"/>
        </p:nvSpPr>
        <p:spPr>
          <a:xfrm>
            <a:off x="791358" y="3397286"/>
            <a:ext cx="611065" cy="358775"/>
          </a:xfrm>
          <a:prstGeom prst="rect">
            <a:avLst/>
          </a:prstGeom>
          <a:noFill/>
        </p:spPr>
        <p:txBody>
          <a:bodyPr wrap="none" lIns="0" tIns="42684" rIns="0" bIns="42684"/>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lgn="dist" defTabSz="907110" eaLnBrk="1" hangingPunct="1">
              <a:defRPr/>
            </a:pPr>
            <a:r>
              <a:rPr lang="fr-FR" dirty="0">
                <a:solidFill>
                  <a:srgbClr val="BFBFBF"/>
                </a:solidFill>
                <a:latin typeface="Calibri" pitchFamily="34" charset="0"/>
              </a:rPr>
              <a:t>section</a:t>
            </a:r>
          </a:p>
        </p:txBody>
      </p:sp>
      <p:sp>
        <p:nvSpPr>
          <p:cNvPr id="3" name="Espace réservé du texte 2"/>
          <p:cNvSpPr>
            <a:spLocks noGrp="1"/>
          </p:cNvSpPr>
          <p:nvPr>
            <p:ph type="body" sz="quarter" idx="15" hasCustomPrompt="1"/>
          </p:nvPr>
        </p:nvSpPr>
        <p:spPr>
          <a:xfrm>
            <a:off x="910526" y="2599200"/>
            <a:ext cx="594947" cy="647700"/>
          </a:xfrm>
          <a:prstGeom prst="rect">
            <a:avLst/>
          </a:prstGeom>
        </p:spPr>
        <p:txBody>
          <a:bodyPr lIns="90866" tIns="45425" rIns="90866" bIns="45425"/>
          <a:lstStyle>
            <a:lvl1pPr marL="0" indent="0" algn="r">
              <a:buNone/>
              <a:defRPr lang="fr-FR" sz="3800" b="1" kern="1200" dirty="0">
                <a:solidFill>
                  <a:schemeClr val="bg1"/>
                </a:solidFill>
                <a:latin typeface="+mn-lt"/>
                <a:ea typeface="+mn-ea"/>
                <a:cs typeface="Arial" pitchFamily="34" charset="0"/>
              </a:defRPr>
            </a:lvl1pPr>
          </a:lstStyle>
          <a:p>
            <a:pPr lvl="0"/>
            <a:r>
              <a:rPr lang="fr-FR" dirty="0"/>
              <a:t>N</a:t>
            </a:r>
          </a:p>
        </p:txBody>
      </p:sp>
      <p:sp>
        <p:nvSpPr>
          <p:cNvPr id="14" name="ZoneTexte 13"/>
          <p:cNvSpPr txBox="1"/>
          <p:nvPr userDrawn="1"/>
        </p:nvSpPr>
        <p:spPr bwMode="ltGray">
          <a:xfrm>
            <a:off x="274083" y="6572808"/>
            <a:ext cx="3101517" cy="240058"/>
          </a:xfrm>
          <a:prstGeom prst="rect">
            <a:avLst/>
          </a:prstGeom>
          <a:noFill/>
        </p:spPr>
        <p:txBody>
          <a:bodyPr wrap="square" lIns="0" tIns="42668" rIns="0" bIns="42668" rtlCol="0">
            <a:spAutoFit/>
          </a:bodyPr>
          <a:lstStyle/>
          <a:p>
            <a:pPr defTabSz="908729"/>
            <a:r>
              <a:rPr lang="fr-FR" sz="1000" noProof="1">
                <a:solidFill>
                  <a:srgbClr val="B2AEA8">
                    <a:lumMod val="75000"/>
                  </a:srgbClr>
                </a:solidFill>
              </a:rPr>
              <a:t>CONFIDENTIAL  © Sia Partners    </a:t>
            </a:r>
          </a:p>
        </p:txBody>
      </p:sp>
      <p:sp>
        <p:nvSpPr>
          <p:cNvPr id="17" name="ZoneTexte 16"/>
          <p:cNvSpPr txBox="1"/>
          <p:nvPr userDrawn="1"/>
        </p:nvSpPr>
        <p:spPr bwMode="ltGray">
          <a:xfrm>
            <a:off x="274083" y="6572808"/>
            <a:ext cx="3101517" cy="240058"/>
          </a:xfrm>
          <a:prstGeom prst="rect">
            <a:avLst/>
          </a:prstGeom>
          <a:noFill/>
        </p:spPr>
        <p:txBody>
          <a:bodyPr wrap="square" lIns="0" tIns="42668" rIns="0" bIns="42668" rtlCol="0">
            <a:spAutoFit/>
          </a:bodyPr>
          <a:lstStyle/>
          <a:p>
            <a:pPr defTabSz="908729"/>
            <a:r>
              <a:rPr lang="fr-FR" sz="1000" noProof="1">
                <a:solidFill>
                  <a:srgbClr val="B2AEA8">
                    <a:lumMod val="75000"/>
                  </a:srgbClr>
                </a:solidFill>
              </a:rPr>
              <a:t>CONFIDENTIAL  © Sia Partners    </a:t>
            </a:r>
          </a:p>
        </p:txBody>
      </p:sp>
      <p:sp>
        <p:nvSpPr>
          <p:cNvPr id="12" name="ZoneTexte 11"/>
          <p:cNvSpPr txBox="1"/>
          <p:nvPr userDrawn="1"/>
        </p:nvSpPr>
        <p:spPr bwMode="ltGray">
          <a:xfrm>
            <a:off x="5834943" y="6572808"/>
            <a:ext cx="3101517" cy="240058"/>
          </a:xfrm>
          <a:prstGeom prst="rect">
            <a:avLst/>
          </a:prstGeom>
          <a:noFill/>
        </p:spPr>
        <p:txBody>
          <a:bodyPr wrap="square" lIns="0" tIns="42668" rIns="0" bIns="42668" rtlCol="0">
            <a:spAutoFit/>
          </a:bodyPr>
          <a:lstStyle/>
          <a:p>
            <a:pPr algn="r" defTabSz="908729"/>
            <a:fld id="{89689069-2801-4AA0-8F54-B147BB38CC7B}" type="slidenum">
              <a:rPr lang="fr-FR" sz="1000">
                <a:solidFill>
                  <a:srgbClr val="B2AEA8">
                    <a:lumMod val="50000"/>
                  </a:srgbClr>
                </a:solidFill>
              </a:rPr>
              <a:pPr algn="r" defTabSz="908729"/>
              <a:t>‹Nr.›</a:t>
            </a:fld>
            <a:endParaRPr lang="fr-FR" sz="1000" dirty="0">
              <a:solidFill>
                <a:srgbClr val="B2AEA8">
                  <a:lumMod val="50000"/>
                </a:srgbClr>
              </a:solidFill>
            </a:endParaRPr>
          </a:p>
        </p:txBody>
      </p:sp>
    </p:spTree>
    <p:extLst>
      <p:ext uri="{BB962C8B-B14F-4D97-AF65-F5344CB8AC3E}">
        <p14:creationId xmlns:p14="http://schemas.microsoft.com/office/powerpoint/2010/main" val="935265049"/>
      </p:ext>
    </p:extLst>
  </p:cSld>
  <p:clrMapOvr>
    <a:masterClrMapping/>
  </p:clrMapOvr>
  <p:hf hdr="0" ftr="0" dt="0"/>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Content - 1 title">
    <p:spTree>
      <p:nvGrpSpPr>
        <p:cNvPr id="1" name=""/>
        <p:cNvGrpSpPr/>
        <p:nvPr/>
      </p:nvGrpSpPr>
      <p:grpSpPr>
        <a:xfrm>
          <a:off x="0" y="0"/>
          <a:ext cx="0" cy="0"/>
          <a:chOff x="0" y="0"/>
          <a:chExt cx="0" cy="0"/>
        </a:xfrm>
      </p:grpSpPr>
      <p:cxnSp>
        <p:nvCxnSpPr>
          <p:cNvPr id="6" name="Connecteur droit 9"/>
          <p:cNvCxnSpPr/>
          <p:nvPr/>
        </p:nvCxnSpPr>
        <p:spPr>
          <a:xfrm>
            <a:off x="180244" y="952500"/>
            <a:ext cx="8776188"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Titre 11"/>
          <p:cNvSpPr>
            <a:spLocks noGrp="1"/>
          </p:cNvSpPr>
          <p:nvPr>
            <p:ph type="title" hasCustomPrompt="1"/>
          </p:nvPr>
        </p:nvSpPr>
        <p:spPr>
          <a:xfrm>
            <a:off x="178510" y="340075"/>
            <a:ext cx="8780826" cy="357285"/>
          </a:xfrm>
          <a:prstGeom prst="rect">
            <a:avLst/>
          </a:prstGeom>
        </p:spPr>
        <p:txBody>
          <a:bodyPr lIns="0" tIns="45407" rIns="90838" bIns="45407">
            <a:noAutofit/>
          </a:bodyPr>
          <a:lstStyle>
            <a:lvl1pPr algn="l">
              <a:defRPr sz="1800" b="1">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
        <p:nvSpPr>
          <p:cNvPr id="18" name="Espace réservé du texte 17"/>
          <p:cNvSpPr>
            <a:spLocks noGrp="1"/>
          </p:cNvSpPr>
          <p:nvPr>
            <p:ph type="body" sz="quarter" idx="14" hasCustomPrompt="1"/>
          </p:nvPr>
        </p:nvSpPr>
        <p:spPr>
          <a:xfrm>
            <a:off x="180244" y="1125560"/>
            <a:ext cx="8776188" cy="5447233"/>
          </a:xfrm>
          <a:prstGeom prst="rect">
            <a:avLst/>
          </a:prstGeom>
        </p:spPr>
        <p:txBody>
          <a:bodyPr lIns="90866" tIns="45425" rIns="90866" bIns="45425"/>
          <a:lstStyle>
            <a:lvl1pPr marL="0" indent="0">
              <a:buNone/>
              <a:defRPr sz="1600">
                <a:solidFill>
                  <a:schemeClr val="tx2"/>
                </a:solidFill>
              </a:defRPr>
            </a:lvl1pPr>
            <a:lvl2pPr marL="260312" indent="-260312">
              <a:buSzPct val="85000"/>
              <a:buFont typeface="Arial" panose="020B0604020202020204" pitchFamily="34" charset="0"/>
              <a:buChar char="•"/>
              <a:defRPr sz="1600" baseline="0">
                <a:solidFill>
                  <a:schemeClr val="tx2"/>
                </a:solidFill>
              </a:defRPr>
            </a:lvl2pPr>
            <a:lvl3pPr marL="891374" indent="-271354">
              <a:buSzPct val="85000"/>
              <a:buFont typeface="Calibri" panose="020F0502020204030204" pitchFamily="34" charset="0"/>
              <a:buChar char="–"/>
              <a:defRPr sz="1400" baseline="0">
                <a:solidFill>
                  <a:schemeClr val="tx2"/>
                </a:solidFill>
              </a:defRPr>
            </a:lvl3pPr>
            <a:lvl4pPr marL="1517705" indent="-263469">
              <a:buSzPct val="85000"/>
              <a:defRPr sz="1200">
                <a:solidFill>
                  <a:schemeClr val="tx2"/>
                </a:solidFill>
              </a:defRPr>
            </a:lvl4pPr>
            <a:lvl5pPr marL="2044645" indent="-227182">
              <a:buSzPct val="85000"/>
              <a:buFont typeface="Calibri" panose="020F0502020204030204" pitchFamily="34" charset="0"/>
              <a:buChar char="–"/>
              <a:defRPr sz="1200" baseline="0">
                <a:solidFill>
                  <a:schemeClr val="tx2"/>
                </a:solidFill>
              </a:defRPr>
            </a:lvl5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13" name="ZoneTexte 12"/>
          <p:cNvSpPr txBox="1"/>
          <p:nvPr userDrawn="1"/>
        </p:nvSpPr>
        <p:spPr bwMode="ltGray">
          <a:xfrm>
            <a:off x="274083" y="6572808"/>
            <a:ext cx="3101517" cy="240058"/>
          </a:xfrm>
          <a:prstGeom prst="rect">
            <a:avLst/>
          </a:prstGeom>
          <a:noFill/>
        </p:spPr>
        <p:txBody>
          <a:bodyPr wrap="square" lIns="0" tIns="42668" rIns="0" bIns="42668" rtlCol="0">
            <a:spAutoFit/>
          </a:bodyPr>
          <a:lstStyle/>
          <a:p>
            <a:pPr defTabSz="908729"/>
            <a:r>
              <a:rPr lang="fr-FR" sz="1000" noProof="1">
                <a:solidFill>
                  <a:srgbClr val="B2AEA8">
                    <a:lumMod val="75000"/>
                  </a:srgbClr>
                </a:solidFill>
              </a:rPr>
              <a:t>CONFIDENTIAL  © Sia Partners    </a:t>
            </a:r>
          </a:p>
        </p:txBody>
      </p:sp>
      <p:sp>
        <p:nvSpPr>
          <p:cNvPr id="14" name="ZoneTexte 13"/>
          <p:cNvSpPr txBox="1"/>
          <p:nvPr userDrawn="1"/>
        </p:nvSpPr>
        <p:spPr bwMode="ltGray">
          <a:xfrm>
            <a:off x="274083" y="6572808"/>
            <a:ext cx="3101517" cy="240058"/>
          </a:xfrm>
          <a:prstGeom prst="rect">
            <a:avLst/>
          </a:prstGeom>
          <a:noFill/>
        </p:spPr>
        <p:txBody>
          <a:bodyPr wrap="square" lIns="0" tIns="42668" rIns="0" bIns="42668" rtlCol="0">
            <a:spAutoFit/>
          </a:bodyPr>
          <a:lstStyle/>
          <a:p>
            <a:pPr defTabSz="908729"/>
            <a:r>
              <a:rPr lang="fr-FR" sz="1000" noProof="1">
                <a:solidFill>
                  <a:srgbClr val="B2AEA8">
                    <a:lumMod val="75000"/>
                  </a:srgbClr>
                </a:solidFill>
              </a:rPr>
              <a:t>CONFIDENTIAL  © Sia Partners    </a:t>
            </a:r>
          </a:p>
        </p:txBody>
      </p:sp>
      <p:sp>
        <p:nvSpPr>
          <p:cNvPr id="11" name="ZoneTexte 10"/>
          <p:cNvSpPr txBox="1"/>
          <p:nvPr userDrawn="1"/>
        </p:nvSpPr>
        <p:spPr bwMode="ltGray">
          <a:xfrm>
            <a:off x="5834943" y="6572808"/>
            <a:ext cx="3101517" cy="240058"/>
          </a:xfrm>
          <a:prstGeom prst="rect">
            <a:avLst/>
          </a:prstGeom>
          <a:noFill/>
        </p:spPr>
        <p:txBody>
          <a:bodyPr wrap="square" lIns="0" tIns="42668" rIns="0" bIns="42668" rtlCol="0">
            <a:spAutoFit/>
          </a:bodyPr>
          <a:lstStyle/>
          <a:p>
            <a:pPr algn="r" defTabSz="908729"/>
            <a:fld id="{89689069-2801-4AA0-8F54-B147BB38CC7B}" type="slidenum">
              <a:rPr lang="fr-FR" sz="1000">
                <a:solidFill>
                  <a:srgbClr val="B2AEA8">
                    <a:lumMod val="50000"/>
                  </a:srgbClr>
                </a:solidFill>
              </a:rPr>
              <a:pPr algn="r" defTabSz="908729"/>
              <a:t>‹Nr.›</a:t>
            </a:fld>
            <a:endParaRPr lang="fr-FR" sz="1000" dirty="0">
              <a:solidFill>
                <a:srgbClr val="B2AEA8">
                  <a:lumMod val="50000"/>
                </a:srgbClr>
              </a:solidFill>
            </a:endParaRPr>
          </a:p>
        </p:txBody>
      </p:sp>
    </p:spTree>
    <p:extLst>
      <p:ext uri="{BB962C8B-B14F-4D97-AF65-F5344CB8AC3E}">
        <p14:creationId xmlns:p14="http://schemas.microsoft.com/office/powerpoint/2010/main" val="715225176"/>
      </p:ext>
    </p:extLst>
  </p:cSld>
  <p:clrMapOvr>
    <a:masterClrMapping/>
  </p:clrMapOvr>
  <p:hf hdr="0" ftr="0" dt="0"/>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Content - 2 titles">
    <p:spTree>
      <p:nvGrpSpPr>
        <p:cNvPr id="1" name=""/>
        <p:cNvGrpSpPr/>
        <p:nvPr/>
      </p:nvGrpSpPr>
      <p:grpSpPr>
        <a:xfrm>
          <a:off x="0" y="0"/>
          <a:ext cx="0" cy="0"/>
          <a:chOff x="0" y="0"/>
          <a:chExt cx="0" cy="0"/>
        </a:xfrm>
      </p:grpSpPr>
      <p:sp>
        <p:nvSpPr>
          <p:cNvPr id="15" name="Espace réservé du contenu 19"/>
          <p:cNvSpPr>
            <a:spLocks noGrp="1"/>
          </p:cNvSpPr>
          <p:nvPr>
            <p:ph sz="quarter" idx="13" hasCustomPrompt="1"/>
          </p:nvPr>
        </p:nvSpPr>
        <p:spPr>
          <a:xfrm>
            <a:off x="178510" y="599656"/>
            <a:ext cx="8781450" cy="333131"/>
          </a:xfrm>
          <a:prstGeom prst="rect">
            <a:avLst/>
          </a:prstGeom>
        </p:spPr>
        <p:txBody>
          <a:bodyPr lIns="0" tIns="45407" rIns="90838" bIns="45407">
            <a:noAutofit/>
          </a:bodyPr>
          <a:lstStyle>
            <a:lvl1pPr marL="0" indent="0">
              <a:buNone/>
              <a:defRPr kumimoji="0" lang="fr-FR" sz="1600" b="0" i="0" u="none" strike="noStrike" kern="1200" cap="none" spc="0" normalizeH="0" baseline="0" noProof="0" dirty="0" smtClean="0">
                <a:ln>
                  <a:noFill/>
                </a:ln>
                <a:solidFill>
                  <a:schemeClr val="tx2"/>
                </a:solidFill>
                <a:effectLst/>
                <a:uLnTx/>
                <a:uFillTx/>
                <a:latin typeface="Calibri" pitchFamily="34" charset="0"/>
                <a:ea typeface="+mj-ea"/>
                <a:cs typeface="Arial" pitchFamily="34" charset="0"/>
              </a:defRPr>
            </a:lvl1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16" name="Titre 11"/>
          <p:cNvSpPr>
            <a:spLocks noGrp="1"/>
          </p:cNvSpPr>
          <p:nvPr>
            <p:ph type="title" hasCustomPrompt="1"/>
          </p:nvPr>
        </p:nvSpPr>
        <p:spPr>
          <a:xfrm>
            <a:off x="178510" y="340078"/>
            <a:ext cx="8780826" cy="290659"/>
          </a:xfrm>
          <a:prstGeom prst="rect">
            <a:avLst/>
          </a:prstGeom>
        </p:spPr>
        <p:txBody>
          <a:bodyPr lIns="0" tIns="45407" rIns="90838" bIns="45407">
            <a:noAutofit/>
          </a:bodyPr>
          <a:lstStyle>
            <a:lvl1pPr algn="l">
              <a:defRPr sz="1800" b="1" baseline="0">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cxnSp>
        <p:nvCxnSpPr>
          <p:cNvPr id="17" name="Connecteur droit 9"/>
          <p:cNvCxnSpPr/>
          <p:nvPr/>
        </p:nvCxnSpPr>
        <p:spPr>
          <a:xfrm>
            <a:off x="180244" y="952500"/>
            <a:ext cx="8776188"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21" name="Espace réservé du texte 17"/>
          <p:cNvSpPr>
            <a:spLocks noGrp="1"/>
          </p:cNvSpPr>
          <p:nvPr>
            <p:ph type="body" sz="quarter" idx="14" hasCustomPrompt="1"/>
          </p:nvPr>
        </p:nvSpPr>
        <p:spPr>
          <a:xfrm>
            <a:off x="180244" y="1125560"/>
            <a:ext cx="8776188" cy="5447233"/>
          </a:xfrm>
          <a:prstGeom prst="rect">
            <a:avLst/>
          </a:prstGeom>
        </p:spPr>
        <p:txBody>
          <a:bodyPr lIns="90866" tIns="45425" rIns="90866" bIns="45425"/>
          <a:lstStyle>
            <a:lvl1pPr marL="0" indent="0">
              <a:buNone/>
              <a:defRPr sz="1600">
                <a:solidFill>
                  <a:schemeClr val="tx2"/>
                </a:solidFill>
              </a:defRPr>
            </a:lvl1pPr>
            <a:lvl2pPr marL="260312" indent="-260312">
              <a:buSzPct val="85000"/>
              <a:buFont typeface="Arial" panose="020B0604020202020204" pitchFamily="34" charset="0"/>
              <a:buChar char="•"/>
              <a:defRPr sz="1600" baseline="0">
                <a:solidFill>
                  <a:schemeClr val="tx2"/>
                </a:solidFill>
              </a:defRPr>
            </a:lvl2pPr>
            <a:lvl3pPr marL="891374" indent="-271354">
              <a:buSzPct val="85000"/>
              <a:buFont typeface="Calibri" panose="020F0502020204030204" pitchFamily="34" charset="0"/>
              <a:buChar char="–"/>
              <a:defRPr sz="1400" baseline="0">
                <a:solidFill>
                  <a:schemeClr val="tx2"/>
                </a:solidFill>
              </a:defRPr>
            </a:lvl3pPr>
            <a:lvl4pPr marL="1517705" indent="-263469">
              <a:buSzPct val="85000"/>
              <a:defRPr sz="1200">
                <a:solidFill>
                  <a:schemeClr val="tx2"/>
                </a:solidFill>
              </a:defRPr>
            </a:lvl4pPr>
            <a:lvl5pPr marL="2044645" indent="-227182">
              <a:buSzPct val="85000"/>
              <a:buFont typeface="Calibri" panose="020F0502020204030204" pitchFamily="34" charset="0"/>
              <a:buChar char="–"/>
              <a:defRPr sz="1200" baseline="0">
                <a:solidFill>
                  <a:schemeClr val="tx2"/>
                </a:solidFill>
              </a:defRPr>
            </a:lvl5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11" name="ZoneTexte 10"/>
          <p:cNvSpPr txBox="1"/>
          <p:nvPr userDrawn="1"/>
        </p:nvSpPr>
        <p:spPr bwMode="ltGray">
          <a:xfrm>
            <a:off x="274083" y="6572808"/>
            <a:ext cx="3101517" cy="240058"/>
          </a:xfrm>
          <a:prstGeom prst="rect">
            <a:avLst/>
          </a:prstGeom>
          <a:noFill/>
        </p:spPr>
        <p:txBody>
          <a:bodyPr wrap="square" lIns="0" tIns="42668" rIns="0" bIns="42668" rtlCol="0">
            <a:spAutoFit/>
          </a:bodyPr>
          <a:lstStyle/>
          <a:p>
            <a:pPr defTabSz="908729"/>
            <a:r>
              <a:rPr lang="fr-FR" sz="1000" noProof="1">
                <a:solidFill>
                  <a:srgbClr val="B2AEA8">
                    <a:lumMod val="75000"/>
                  </a:srgbClr>
                </a:solidFill>
              </a:rPr>
              <a:t>CONFIDENTIAL  © Sia Partners    </a:t>
            </a:r>
          </a:p>
        </p:txBody>
      </p:sp>
      <p:sp>
        <p:nvSpPr>
          <p:cNvPr id="12" name="ZoneTexte 11"/>
          <p:cNvSpPr txBox="1"/>
          <p:nvPr userDrawn="1"/>
        </p:nvSpPr>
        <p:spPr bwMode="ltGray">
          <a:xfrm>
            <a:off x="274083" y="6572808"/>
            <a:ext cx="3101517" cy="240058"/>
          </a:xfrm>
          <a:prstGeom prst="rect">
            <a:avLst/>
          </a:prstGeom>
          <a:noFill/>
        </p:spPr>
        <p:txBody>
          <a:bodyPr wrap="square" lIns="0" tIns="42668" rIns="0" bIns="42668" rtlCol="0">
            <a:spAutoFit/>
          </a:bodyPr>
          <a:lstStyle/>
          <a:p>
            <a:pPr defTabSz="908729"/>
            <a:r>
              <a:rPr lang="fr-FR" sz="1000" noProof="1">
                <a:solidFill>
                  <a:srgbClr val="B2AEA8">
                    <a:lumMod val="75000"/>
                  </a:srgbClr>
                </a:solidFill>
              </a:rPr>
              <a:t>CONFIDENTIAL  © Sia Partners    </a:t>
            </a:r>
          </a:p>
        </p:txBody>
      </p:sp>
      <p:sp>
        <p:nvSpPr>
          <p:cNvPr id="13" name="ZoneTexte 12"/>
          <p:cNvSpPr txBox="1"/>
          <p:nvPr userDrawn="1"/>
        </p:nvSpPr>
        <p:spPr bwMode="ltGray">
          <a:xfrm>
            <a:off x="5834943" y="6572808"/>
            <a:ext cx="3101517" cy="240058"/>
          </a:xfrm>
          <a:prstGeom prst="rect">
            <a:avLst/>
          </a:prstGeom>
          <a:noFill/>
        </p:spPr>
        <p:txBody>
          <a:bodyPr wrap="square" lIns="0" tIns="42668" rIns="0" bIns="42668" rtlCol="0">
            <a:spAutoFit/>
          </a:bodyPr>
          <a:lstStyle/>
          <a:p>
            <a:pPr algn="r" defTabSz="908729"/>
            <a:fld id="{89689069-2801-4AA0-8F54-B147BB38CC7B}" type="slidenum">
              <a:rPr lang="fr-FR" sz="1000">
                <a:solidFill>
                  <a:srgbClr val="B2AEA8">
                    <a:lumMod val="50000"/>
                  </a:srgbClr>
                </a:solidFill>
              </a:rPr>
              <a:pPr algn="r" defTabSz="908729"/>
              <a:t>‹Nr.›</a:t>
            </a:fld>
            <a:endParaRPr lang="fr-FR" sz="1000" dirty="0">
              <a:solidFill>
                <a:srgbClr val="B2AEA8">
                  <a:lumMod val="50000"/>
                </a:srgbClr>
              </a:solidFill>
            </a:endParaRPr>
          </a:p>
        </p:txBody>
      </p:sp>
    </p:spTree>
    <p:extLst>
      <p:ext uri="{BB962C8B-B14F-4D97-AF65-F5344CB8AC3E}">
        <p14:creationId xmlns:p14="http://schemas.microsoft.com/office/powerpoint/2010/main" val="3121881244"/>
      </p:ext>
    </p:extLst>
  </p:cSld>
  <p:clrMapOvr>
    <a:masterClrMapping/>
  </p:clrMapOvr>
  <p:hf hdr="0" ftr="0" dt="0"/>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6" name="ZoneTexte 5"/>
          <p:cNvSpPr txBox="1"/>
          <p:nvPr userDrawn="1"/>
        </p:nvSpPr>
        <p:spPr bwMode="ltGray">
          <a:xfrm>
            <a:off x="274083" y="6572808"/>
            <a:ext cx="3101517" cy="240058"/>
          </a:xfrm>
          <a:prstGeom prst="rect">
            <a:avLst/>
          </a:prstGeom>
          <a:noFill/>
        </p:spPr>
        <p:txBody>
          <a:bodyPr wrap="square" lIns="0" tIns="42668" rIns="0" bIns="42668" rtlCol="0">
            <a:spAutoFit/>
          </a:bodyPr>
          <a:lstStyle/>
          <a:p>
            <a:pPr defTabSz="908729"/>
            <a:r>
              <a:rPr lang="fr-FR" sz="1000" noProof="1">
                <a:solidFill>
                  <a:srgbClr val="B2AEA8">
                    <a:lumMod val="75000"/>
                  </a:srgbClr>
                </a:solidFill>
              </a:rPr>
              <a:t>CONFIDENTIAL  © Sia Partners    </a:t>
            </a:r>
          </a:p>
        </p:txBody>
      </p:sp>
      <p:sp>
        <p:nvSpPr>
          <p:cNvPr id="7" name="ZoneTexte 6"/>
          <p:cNvSpPr txBox="1"/>
          <p:nvPr userDrawn="1"/>
        </p:nvSpPr>
        <p:spPr bwMode="ltGray">
          <a:xfrm>
            <a:off x="274083" y="6572808"/>
            <a:ext cx="3101517" cy="240058"/>
          </a:xfrm>
          <a:prstGeom prst="rect">
            <a:avLst/>
          </a:prstGeom>
          <a:noFill/>
        </p:spPr>
        <p:txBody>
          <a:bodyPr wrap="square" lIns="0" tIns="42668" rIns="0" bIns="42668" rtlCol="0">
            <a:spAutoFit/>
          </a:bodyPr>
          <a:lstStyle/>
          <a:p>
            <a:pPr defTabSz="908729"/>
            <a:r>
              <a:rPr lang="fr-FR" sz="1000" noProof="1">
                <a:solidFill>
                  <a:srgbClr val="B2AEA8">
                    <a:lumMod val="75000"/>
                  </a:srgbClr>
                </a:solidFill>
              </a:rPr>
              <a:t>CONFIDENTIAL  © Sia Partners    </a:t>
            </a:r>
          </a:p>
        </p:txBody>
      </p:sp>
      <p:sp>
        <p:nvSpPr>
          <p:cNvPr id="8" name="ZoneTexte 7"/>
          <p:cNvSpPr txBox="1"/>
          <p:nvPr userDrawn="1"/>
        </p:nvSpPr>
        <p:spPr bwMode="ltGray">
          <a:xfrm>
            <a:off x="5834943" y="6572808"/>
            <a:ext cx="3101517" cy="240058"/>
          </a:xfrm>
          <a:prstGeom prst="rect">
            <a:avLst/>
          </a:prstGeom>
          <a:noFill/>
        </p:spPr>
        <p:txBody>
          <a:bodyPr wrap="square" lIns="0" tIns="42668" rIns="0" bIns="42668" rtlCol="0">
            <a:spAutoFit/>
          </a:bodyPr>
          <a:lstStyle/>
          <a:p>
            <a:pPr algn="r" defTabSz="908729"/>
            <a:fld id="{89689069-2801-4AA0-8F54-B147BB38CC7B}" type="slidenum">
              <a:rPr lang="fr-FR" sz="1000">
                <a:solidFill>
                  <a:srgbClr val="B2AEA8">
                    <a:lumMod val="50000"/>
                  </a:srgbClr>
                </a:solidFill>
              </a:rPr>
              <a:pPr algn="r" defTabSz="908729"/>
              <a:t>‹Nr.›</a:t>
            </a:fld>
            <a:endParaRPr lang="fr-FR" sz="1000" dirty="0">
              <a:solidFill>
                <a:srgbClr val="B2AEA8">
                  <a:lumMod val="50000"/>
                </a:srgbClr>
              </a:solidFill>
            </a:endParaRPr>
          </a:p>
        </p:txBody>
      </p:sp>
    </p:spTree>
    <p:extLst>
      <p:ext uri="{BB962C8B-B14F-4D97-AF65-F5344CB8AC3E}">
        <p14:creationId xmlns:p14="http://schemas.microsoft.com/office/powerpoint/2010/main" val="2061526213"/>
      </p:ext>
    </p:extLst>
  </p:cSld>
  <p:clrMapOvr>
    <a:masterClrMapping/>
  </p:clrMapOvr>
  <p:hf hdr="0" ftr="0" dt="0"/>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Empty - 1 title">
    <p:spTree>
      <p:nvGrpSpPr>
        <p:cNvPr id="1" name=""/>
        <p:cNvGrpSpPr/>
        <p:nvPr/>
      </p:nvGrpSpPr>
      <p:grpSpPr>
        <a:xfrm>
          <a:off x="0" y="0"/>
          <a:ext cx="0" cy="0"/>
          <a:chOff x="0" y="0"/>
          <a:chExt cx="0" cy="0"/>
        </a:xfrm>
      </p:grpSpPr>
      <p:sp>
        <p:nvSpPr>
          <p:cNvPr id="13" name="ZoneTexte 12"/>
          <p:cNvSpPr txBox="1"/>
          <p:nvPr userDrawn="1"/>
        </p:nvSpPr>
        <p:spPr bwMode="ltGray">
          <a:xfrm>
            <a:off x="274083" y="6572808"/>
            <a:ext cx="3101517" cy="240058"/>
          </a:xfrm>
          <a:prstGeom prst="rect">
            <a:avLst/>
          </a:prstGeom>
          <a:noFill/>
        </p:spPr>
        <p:txBody>
          <a:bodyPr wrap="square" lIns="0" tIns="42668" rIns="0" bIns="42668" rtlCol="0">
            <a:spAutoFit/>
          </a:bodyPr>
          <a:lstStyle/>
          <a:p>
            <a:pPr defTabSz="908729"/>
            <a:r>
              <a:rPr lang="fr-FR" sz="1000" noProof="1">
                <a:solidFill>
                  <a:srgbClr val="B2AEA8">
                    <a:lumMod val="75000"/>
                  </a:srgbClr>
                </a:solidFill>
              </a:rPr>
              <a:t>CONFIDENTIAL  © Sia Partners    </a:t>
            </a:r>
          </a:p>
        </p:txBody>
      </p:sp>
      <p:sp>
        <p:nvSpPr>
          <p:cNvPr id="14" name="ZoneTexte 13"/>
          <p:cNvSpPr txBox="1"/>
          <p:nvPr userDrawn="1"/>
        </p:nvSpPr>
        <p:spPr bwMode="ltGray">
          <a:xfrm>
            <a:off x="274083" y="6572808"/>
            <a:ext cx="3101517" cy="240058"/>
          </a:xfrm>
          <a:prstGeom prst="rect">
            <a:avLst/>
          </a:prstGeom>
          <a:noFill/>
        </p:spPr>
        <p:txBody>
          <a:bodyPr wrap="square" lIns="0" tIns="42668" rIns="0" bIns="42668" rtlCol="0">
            <a:spAutoFit/>
          </a:bodyPr>
          <a:lstStyle/>
          <a:p>
            <a:pPr defTabSz="908729"/>
            <a:r>
              <a:rPr lang="fr-FR" sz="1000" noProof="1">
                <a:solidFill>
                  <a:srgbClr val="B2AEA8">
                    <a:lumMod val="75000"/>
                  </a:srgbClr>
                </a:solidFill>
              </a:rPr>
              <a:t>CONFIDENTIAL  © Sia Partners    </a:t>
            </a:r>
          </a:p>
        </p:txBody>
      </p:sp>
      <p:sp>
        <p:nvSpPr>
          <p:cNvPr id="8" name="ZoneTexte 7"/>
          <p:cNvSpPr txBox="1"/>
          <p:nvPr userDrawn="1"/>
        </p:nvSpPr>
        <p:spPr bwMode="ltGray">
          <a:xfrm>
            <a:off x="5834943" y="6572808"/>
            <a:ext cx="3101517" cy="240058"/>
          </a:xfrm>
          <a:prstGeom prst="rect">
            <a:avLst/>
          </a:prstGeom>
          <a:noFill/>
        </p:spPr>
        <p:txBody>
          <a:bodyPr wrap="square" lIns="0" tIns="42668" rIns="0" bIns="42668" rtlCol="0">
            <a:spAutoFit/>
          </a:bodyPr>
          <a:lstStyle/>
          <a:p>
            <a:pPr algn="r" defTabSz="908729"/>
            <a:fld id="{89689069-2801-4AA0-8F54-B147BB38CC7B}" type="slidenum">
              <a:rPr lang="fr-FR" sz="1000">
                <a:solidFill>
                  <a:srgbClr val="B2AEA8">
                    <a:lumMod val="50000"/>
                  </a:srgbClr>
                </a:solidFill>
              </a:rPr>
              <a:pPr algn="r" defTabSz="908729"/>
              <a:t>‹Nr.›</a:t>
            </a:fld>
            <a:endParaRPr lang="fr-FR" sz="1000" dirty="0">
              <a:solidFill>
                <a:srgbClr val="B2AEA8">
                  <a:lumMod val="50000"/>
                </a:srgbClr>
              </a:solidFill>
            </a:endParaRPr>
          </a:p>
        </p:txBody>
      </p:sp>
      <p:cxnSp>
        <p:nvCxnSpPr>
          <p:cNvPr id="9" name="Connecteur droit 9"/>
          <p:cNvCxnSpPr/>
          <p:nvPr userDrawn="1"/>
        </p:nvCxnSpPr>
        <p:spPr>
          <a:xfrm>
            <a:off x="180260"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1" name="Titre 11"/>
          <p:cNvSpPr>
            <a:spLocks noGrp="1"/>
          </p:cNvSpPr>
          <p:nvPr>
            <p:ph type="title" hasCustomPrompt="1"/>
          </p:nvPr>
        </p:nvSpPr>
        <p:spPr>
          <a:xfrm>
            <a:off x="178510" y="340075"/>
            <a:ext cx="8780826" cy="357285"/>
          </a:xfrm>
          <a:prstGeom prst="rect">
            <a:avLst/>
          </a:prstGeom>
        </p:spPr>
        <p:txBody>
          <a:bodyPr lIns="0" tIns="45407" rIns="90838" bIns="45407">
            <a:noAutofit/>
          </a:bodyPr>
          <a:lstStyle>
            <a:lvl1pPr algn="l">
              <a:defRPr sz="1800" b="1">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Tree>
    <p:extLst>
      <p:ext uri="{BB962C8B-B14F-4D97-AF65-F5344CB8AC3E}">
        <p14:creationId xmlns:p14="http://schemas.microsoft.com/office/powerpoint/2010/main" val="4133951835"/>
      </p:ext>
    </p:extLst>
  </p:cSld>
  <p:clrMapOvr>
    <a:masterClrMapping/>
  </p:clrMapOvr>
  <p:hf hdr="0" ftr="0" dt="0"/>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Empty - 2 titles">
    <p:spTree>
      <p:nvGrpSpPr>
        <p:cNvPr id="1" name=""/>
        <p:cNvGrpSpPr/>
        <p:nvPr/>
      </p:nvGrpSpPr>
      <p:grpSpPr>
        <a:xfrm>
          <a:off x="0" y="0"/>
          <a:ext cx="0" cy="0"/>
          <a:chOff x="0" y="0"/>
          <a:chExt cx="0" cy="0"/>
        </a:xfrm>
      </p:grpSpPr>
      <p:sp>
        <p:nvSpPr>
          <p:cNvPr id="11" name="ZoneTexte 10"/>
          <p:cNvSpPr txBox="1"/>
          <p:nvPr userDrawn="1"/>
        </p:nvSpPr>
        <p:spPr bwMode="ltGray">
          <a:xfrm>
            <a:off x="274083" y="6572808"/>
            <a:ext cx="3101517" cy="240058"/>
          </a:xfrm>
          <a:prstGeom prst="rect">
            <a:avLst/>
          </a:prstGeom>
          <a:noFill/>
        </p:spPr>
        <p:txBody>
          <a:bodyPr wrap="square" lIns="0" tIns="42668" rIns="0" bIns="42668" rtlCol="0">
            <a:spAutoFit/>
          </a:bodyPr>
          <a:lstStyle/>
          <a:p>
            <a:pPr defTabSz="908729"/>
            <a:r>
              <a:rPr lang="fr-FR" sz="1000" noProof="1">
                <a:solidFill>
                  <a:srgbClr val="B2AEA8">
                    <a:lumMod val="75000"/>
                  </a:srgbClr>
                </a:solidFill>
              </a:rPr>
              <a:t>CONFIDENTIAL  © Sia Partners    </a:t>
            </a:r>
          </a:p>
        </p:txBody>
      </p:sp>
      <p:sp>
        <p:nvSpPr>
          <p:cNvPr id="12" name="ZoneTexte 11"/>
          <p:cNvSpPr txBox="1"/>
          <p:nvPr userDrawn="1"/>
        </p:nvSpPr>
        <p:spPr bwMode="ltGray">
          <a:xfrm>
            <a:off x="274083" y="6572808"/>
            <a:ext cx="3101517" cy="240058"/>
          </a:xfrm>
          <a:prstGeom prst="rect">
            <a:avLst/>
          </a:prstGeom>
          <a:noFill/>
        </p:spPr>
        <p:txBody>
          <a:bodyPr wrap="square" lIns="0" tIns="42668" rIns="0" bIns="42668" rtlCol="0">
            <a:spAutoFit/>
          </a:bodyPr>
          <a:lstStyle/>
          <a:p>
            <a:pPr defTabSz="908729"/>
            <a:r>
              <a:rPr lang="fr-FR" sz="1000" noProof="1">
                <a:solidFill>
                  <a:srgbClr val="B2AEA8">
                    <a:lumMod val="75000"/>
                  </a:srgbClr>
                </a:solidFill>
              </a:rPr>
              <a:t>CONFIDENTIAL  © Sia Partners    </a:t>
            </a:r>
          </a:p>
        </p:txBody>
      </p:sp>
      <p:sp>
        <p:nvSpPr>
          <p:cNvPr id="9" name="ZoneTexte 8"/>
          <p:cNvSpPr txBox="1"/>
          <p:nvPr userDrawn="1"/>
        </p:nvSpPr>
        <p:spPr bwMode="ltGray">
          <a:xfrm>
            <a:off x="5834943" y="6572808"/>
            <a:ext cx="3101517" cy="240058"/>
          </a:xfrm>
          <a:prstGeom prst="rect">
            <a:avLst/>
          </a:prstGeom>
          <a:noFill/>
        </p:spPr>
        <p:txBody>
          <a:bodyPr wrap="square" lIns="0" tIns="42668" rIns="0" bIns="42668" rtlCol="0">
            <a:spAutoFit/>
          </a:bodyPr>
          <a:lstStyle/>
          <a:p>
            <a:pPr algn="r" defTabSz="908729"/>
            <a:fld id="{89689069-2801-4AA0-8F54-B147BB38CC7B}" type="slidenum">
              <a:rPr lang="fr-FR" sz="1000">
                <a:solidFill>
                  <a:srgbClr val="B2AEA8">
                    <a:lumMod val="50000"/>
                  </a:srgbClr>
                </a:solidFill>
              </a:rPr>
              <a:pPr algn="r" defTabSz="908729"/>
              <a:t>‹Nr.›</a:t>
            </a:fld>
            <a:endParaRPr lang="fr-FR" sz="1000" dirty="0">
              <a:solidFill>
                <a:srgbClr val="B2AEA8">
                  <a:lumMod val="50000"/>
                </a:srgbClr>
              </a:solidFill>
            </a:endParaRPr>
          </a:p>
        </p:txBody>
      </p:sp>
      <p:sp>
        <p:nvSpPr>
          <p:cNvPr id="10" name="Espace réservé du contenu 19"/>
          <p:cNvSpPr>
            <a:spLocks noGrp="1"/>
          </p:cNvSpPr>
          <p:nvPr>
            <p:ph sz="quarter" idx="13" hasCustomPrompt="1"/>
          </p:nvPr>
        </p:nvSpPr>
        <p:spPr>
          <a:xfrm>
            <a:off x="178510" y="599656"/>
            <a:ext cx="8781450" cy="333131"/>
          </a:xfrm>
          <a:prstGeom prst="rect">
            <a:avLst/>
          </a:prstGeom>
        </p:spPr>
        <p:txBody>
          <a:bodyPr lIns="0" tIns="45407" rIns="90838" bIns="45407">
            <a:noAutofit/>
          </a:bodyPr>
          <a:lstStyle>
            <a:lvl1pPr marL="0" indent="0">
              <a:buNone/>
              <a:defRPr kumimoji="0" lang="fr-FR" sz="1600" b="0" i="0" u="none" strike="noStrike" kern="1200" cap="none" spc="0" normalizeH="0" baseline="0" noProof="0" dirty="0" smtClean="0">
                <a:ln>
                  <a:noFill/>
                </a:ln>
                <a:solidFill>
                  <a:schemeClr val="tx2"/>
                </a:solidFill>
                <a:effectLst/>
                <a:uLnTx/>
                <a:uFillTx/>
                <a:latin typeface="Calibri" pitchFamily="34" charset="0"/>
                <a:ea typeface="+mj-ea"/>
                <a:cs typeface="Arial" pitchFamily="34" charset="0"/>
              </a:defRPr>
            </a:lvl1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13" name="Titre 11"/>
          <p:cNvSpPr>
            <a:spLocks noGrp="1"/>
          </p:cNvSpPr>
          <p:nvPr>
            <p:ph type="title" hasCustomPrompt="1"/>
          </p:nvPr>
        </p:nvSpPr>
        <p:spPr>
          <a:xfrm>
            <a:off x="178510" y="340078"/>
            <a:ext cx="8780826" cy="290659"/>
          </a:xfrm>
          <a:prstGeom prst="rect">
            <a:avLst/>
          </a:prstGeom>
        </p:spPr>
        <p:txBody>
          <a:bodyPr lIns="0" tIns="45407" rIns="90838" bIns="45407">
            <a:noAutofit/>
          </a:bodyPr>
          <a:lstStyle>
            <a:lvl1pPr algn="l">
              <a:defRPr sz="1800" b="1" baseline="0">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cxnSp>
        <p:nvCxnSpPr>
          <p:cNvPr id="14" name="Connecteur droit 9"/>
          <p:cNvCxnSpPr/>
          <p:nvPr userDrawn="1"/>
        </p:nvCxnSpPr>
        <p:spPr>
          <a:xfrm>
            <a:off x="180245" y="952500"/>
            <a:ext cx="8779090"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742030"/>
      </p:ext>
    </p:extLst>
  </p:cSld>
  <p:clrMapOvr>
    <a:masterClrMapping/>
  </p:clrMapOvr>
  <p:hf hdr="0" ftr="0" dt="0"/>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End Page">
    <p:spTree>
      <p:nvGrpSpPr>
        <p:cNvPr id="1" name=""/>
        <p:cNvGrpSpPr/>
        <p:nvPr/>
      </p:nvGrpSpPr>
      <p:grpSpPr>
        <a:xfrm>
          <a:off x="0" y="0"/>
          <a:ext cx="0" cy="0"/>
          <a:chOff x="0" y="0"/>
          <a:chExt cx="0" cy="0"/>
        </a:xfrm>
      </p:grpSpPr>
      <p:sp>
        <p:nvSpPr>
          <p:cNvPr id="38" name="ZoneTexte 37"/>
          <p:cNvSpPr txBox="1"/>
          <p:nvPr userDrawn="1"/>
        </p:nvSpPr>
        <p:spPr>
          <a:xfrm>
            <a:off x="3483163" y="4424625"/>
            <a:ext cx="1296000" cy="845790"/>
          </a:xfrm>
          <a:prstGeom prst="rect">
            <a:avLst/>
          </a:prstGeom>
          <a:noFill/>
        </p:spPr>
        <p:txBody>
          <a:bodyPr wrap="square" lIns="90866" tIns="45425" rIns="90866" bIns="45425" rtlCol="0">
            <a:spAutoFit/>
          </a:bodyPr>
          <a:lstStyle/>
          <a:p>
            <a:pPr defTabSz="908729"/>
            <a:r>
              <a:rPr lang="nl-NL" sz="1100" b="1" dirty="0">
                <a:solidFill>
                  <a:srgbClr val="690F3C"/>
                </a:solidFill>
              </a:rPr>
              <a:t>Netherlands</a:t>
            </a:r>
          </a:p>
          <a:p>
            <a:pPr defTabSz="908729"/>
            <a:r>
              <a:rPr lang="nl-NL" sz="900" dirty="0">
                <a:solidFill>
                  <a:srgbClr val="690F3C"/>
                </a:solidFill>
              </a:rPr>
              <a:t>Amsterdam</a:t>
            </a:r>
          </a:p>
          <a:p>
            <a:pPr defTabSz="908729"/>
            <a:r>
              <a:rPr lang="nl-NL" sz="900" dirty="0">
                <a:solidFill>
                  <a:srgbClr val="B2AEA8">
                    <a:lumMod val="75000"/>
                  </a:srgbClr>
                </a:solidFill>
              </a:rPr>
              <a:t>Barbara </a:t>
            </a:r>
            <a:r>
              <a:rPr lang="nl-NL" sz="900" dirty="0" err="1">
                <a:solidFill>
                  <a:srgbClr val="B2AEA8">
                    <a:lumMod val="75000"/>
                  </a:srgbClr>
                </a:solidFill>
              </a:rPr>
              <a:t>Strozzilaan</a:t>
            </a:r>
            <a:r>
              <a:rPr lang="nl-NL" sz="900" dirty="0">
                <a:solidFill>
                  <a:srgbClr val="B2AEA8">
                    <a:lumMod val="75000"/>
                  </a:srgbClr>
                </a:solidFill>
              </a:rPr>
              <a:t> 101</a:t>
            </a:r>
          </a:p>
          <a:p>
            <a:pPr defTabSz="908729"/>
            <a:r>
              <a:rPr lang="nl-NL" sz="900" dirty="0">
                <a:solidFill>
                  <a:srgbClr val="B2AEA8">
                    <a:lumMod val="75000"/>
                  </a:srgbClr>
                </a:solidFill>
              </a:rPr>
              <a:t>1083 HN Amsterdam</a:t>
            </a:r>
          </a:p>
          <a:p>
            <a:pPr defTabSz="908729"/>
            <a:r>
              <a:rPr lang="nl-NL" sz="900" dirty="0">
                <a:solidFill>
                  <a:srgbClr val="B2AEA8">
                    <a:lumMod val="75000"/>
                  </a:srgbClr>
                </a:solidFill>
              </a:rPr>
              <a:t>T. +31 20 240 22 05</a:t>
            </a:r>
          </a:p>
        </p:txBody>
      </p:sp>
      <p:sp>
        <p:nvSpPr>
          <p:cNvPr id="39" name="Rectangle 38"/>
          <p:cNvSpPr/>
          <p:nvPr userDrawn="1"/>
        </p:nvSpPr>
        <p:spPr>
          <a:xfrm>
            <a:off x="7563119" y="6320413"/>
            <a:ext cx="1338951" cy="276403"/>
          </a:xfrm>
          <a:prstGeom prst="rect">
            <a:avLst/>
          </a:prstGeom>
        </p:spPr>
        <p:txBody>
          <a:bodyPr wrap="none" lIns="90866" tIns="45425" rIns="90866" bIns="45425">
            <a:spAutoFit/>
          </a:bodyPr>
          <a:lstStyle/>
          <a:p>
            <a:pPr defTabSz="908729"/>
            <a:r>
              <a:rPr lang="fr-FR" sz="1200" b="1" dirty="0" err="1">
                <a:solidFill>
                  <a:srgbClr val="690F3C"/>
                </a:solidFill>
              </a:rPr>
              <a:t>Driving</a:t>
            </a:r>
            <a:r>
              <a:rPr lang="fr-FR" sz="1200" b="1" dirty="0">
                <a:solidFill>
                  <a:srgbClr val="690F3C"/>
                </a:solidFill>
              </a:rPr>
              <a:t> Excellence</a:t>
            </a:r>
          </a:p>
        </p:txBody>
      </p:sp>
      <p:pic>
        <p:nvPicPr>
          <p:cNvPr id="40" name="Image 39"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41" name="Rectangle 40"/>
          <p:cNvSpPr/>
          <p:nvPr userDrawn="1"/>
        </p:nvSpPr>
        <p:spPr>
          <a:xfrm>
            <a:off x="2090259" y="6021339"/>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8959" tIns="49477" rIns="98959" bIns="49477" rtlCol="0" anchor="t"/>
          <a:lstStyle/>
          <a:p>
            <a:pPr defTabSz="908729">
              <a:lnSpc>
                <a:spcPct val="150000"/>
              </a:lnSpc>
            </a:pPr>
            <a:r>
              <a:rPr lang="en-US" sz="1100" dirty="0">
                <a:solidFill>
                  <a:srgbClr val="FFFFFF">
                    <a:lumMod val="65000"/>
                  </a:srgbClr>
                </a:solidFill>
              </a:rPr>
              <a:t>For more information, visit : www.sia-partners.com</a:t>
            </a:r>
          </a:p>
          <a:p>
            <a:pPr defTabSz="908729">
              <a:lnSpc>
                <a:spcPct val="150000"/>
              </a:lnSpc>
            </a:pPr>
            <a:r>
              <a:rPr lang="en-US" sz="1100" dirty="0">
                <a:solidFill>
                  <a:srgbClr val="FFFFFF">
                    <a:lumMod val="65000"/>
                  </a:srgbClr>
                </a:solidFill>
              </a:rPr>
              <a:t>Follow us on LinkedIn and Twitter          @</a:t>
            </a:r>
            <a:r>
              <a:rPr lang="en-US" sz="1100" dirty="0" err="1">
                <a:solidFill>
                  <a:srgbClr val="FFFFFF">
                    <a:lumMod val="65000"/>
                  </a:srgbClr>
                </a:solidFill>
              </a:rPr>
              <a:t>SiaPartners</a:t>
            </a:r>
            <a:r>
              <a:rPr lang="en-US" sz="1100" dirty="0">
                <a:solidFill>
                  <a:srgbClr val="FFFFFF">
                    <a:lumMod val="65000"/>
                  </a:srgbClr>
                </a:solidFill>
              </a:rPr>
              <a:t> </a:t>
            </a:r>
          </a:p>
        </p:txBody>
      </p:sp>
      <p:sp>
        <p:nvSpPr>
          <p:cNvPr id="42" name="ZoneTexte 41"/>
          <p:cNvSpPr txBox="1"/>
          <p:nvPr userDrawn="1"/>
        </p:nvSpPr>
        <p:spPr>
          <a:xfrm>
            <a:off x="2141756" y="2995542"/>
            <a:ext cx="1296000" cy="1399788"/>
          </a:xfrm>
          <a:prstGeom prst="rect">
            <a:avLst/>
          </a:prstGeom>
          <a:noFill/>
        </p:spPr>
        <p:txBody>
          <a:bodyPr wrap="square" lIns="90866" tIns="45425" rIns="90866" bIns="45425" rtlCol="0">
            <a:spAutoFit/>
          </a:bodyPr>
          <a:lstStyle/>
          <a:p>
            <a:pPr defTabSz="908729"/>
            <a:r>
              <a:rPr lang="nl-NL" sz="1100" b="1" dirty="0" err="1">
                <a:solidFill>
                  <a:srgbClr val="690F3C"/>
                </a:solidFill>
              </a:rPr>
              <a:t>Asia</a:t>
            </a:r>
            <a:endParaRPr lang="nl-NL" sz="1100" b="1" dirty="0">
              <a:solidFill>
                <a:srgbClr val="690F3C"/>
              </a:solidFill>
            </a:endParaRPr>
          </a:p>
          <a:p>
            <a:pPr defTabSz="908729"/>
            <a:r>
              <a:rPr lang="nl-NL" sz="900" dirty="0">
                <a:solidFill>
                  <a:srgbClr val="690F3C"/>
                </a:solidFill>
              </a:rPr>
              <a:t>Singapore </a:t>
            </a:r>
          </a:p>
          <a:p>
            <a:pPr defTabSz="908729"/>
            <a:r>
              <a:rPr lang="nl-NL" sz="900" dirty="0">
                <a:solidFill>
                  <a:srgbClr val="B2AEA8">
                    <a:lumMod val="75000"/>
                  </a:srgbClr>
                </a:solidFill>
              </a:rPr>
              <a:t>55 Market St, Level 10</a:t>
            </a:r>
          </a:p>
          <a:p>
            <a:pPr defTabSz="908729"/>
            <a:r>
              <a:rPr lang="nl-NL" sz="900" dirty="0">
                <a:solidFill>
                  <a:srgbClr val="B2AEA8">
                    <a:lumMod val="75000"/>
                  </a:srgbClr>
                </a:solidFill>
              </a:rPr>
              <a:t>Singapore, 048941</a:t>
            </a:r>
          </a:p>
          <a:p>
            <a:pPr marL="227182" indent="-227182" defTabSz="908729">
              <a:buFontTx/>
              <a:buAutoNum type="alphaUcPeriod" startAt="20"/>
            </a:pPr>
            <a:r>
              <a:rPr lang="nl-NL" sz="900" dirty="0">
                <a:solidFill>
                  <a:srgbClr val="B2AEA8">
                    <a:lumMod val="75000"/>
                  </a:srgbClr>
                </a:solidFill>
              </a:rPr>
              <a:t>+65 6521 3186</a:t>
            </a:r>
          </a:p>
          <a:p>
            <a:pPr defTabSz="908729"/>
            <a:r>
              <a:rPr lang="nl-NL" sz="900" dirty="0">
                <a:solidFill>
                  <a:srgbClr val="690F3C"/>
                </a:solidFill>
              </a:rPr>
              <a:t>Hong Kong </a:t>
            </a:r>
          </a:p>
          <a:p>
            <a:pPr defTabSz="908729"/>
            <a:r>
              <a:rPr lang="nl-NL" sz="900" dirty="0">
                <a:solidFill>
                  <a:srgbClr val="B2AEA8">
                    <a:lumMod val="75000"/>
                  </a:srgbClr>
                </a:solidFill>
              </a:rPr>
              <a:t>701, 77 </a:t>
            </a:r>
            <a:r>
              <a:rPr lang="nl-NL" sz="900" dirty="0" err="1">
                <a:solidFill>
                  <a:srgbClr val="B2AEA8">
                    <a:lumMod val="75000"/>
                  </a:srgbClr>
                </a:solidFill>
              </a:rPr>
              <a:t>Wing</a:t>
            </a:r>
            <a:r>
              <a:rPr lang="nl-NL" sz="900" dirty="0">
                <a:solidFill>
                  <a:srgbClr val="B2AEA8">
                    <a:lumMod val="75000"/>
                  </a:srgbClr>
                </a:solidFill>
              </a:rPr>
              <a:t> Lok St,</a:t>
            </a:r>
          </a:p>
          <a:p>
            <a:pPr defTabSz="908729"/>
            <a:r>
              <a:rPr lang="nl-NL" sz="900" dirty="0" err="1">
                <a:solidFill>
                  <a:srgbClr val="B2AEA8">
                    <a:lumMod val="75000"/>
                  </a:srgbClr>
                </a:solidFill>
              </a:rPr>
              <a:t>Sheung</a:t>
            </a:r>
            <a:r>
              <a:rPr lang="nl-NL" sz="900" dirty="0">
                <a:solidFill>
                  <a:srgbClr val="B2AEA8">
                    <a:lumMod val="75000"/>
                  </a:srgbClr>
                </a:solidFill>
              </a:rPr>
              <a:t> Wan, HK</a:t>
            </a:r>
          </a:p>
          <a:p>
            <a:pPr defTabSz="908729"/>
            <a:r>
              <a:rPr lang="nl-NL" sz="900" dirty="0">
                <a:solidFill>
                  <a:srgbClr val="B2AEA8">
                    <a:lumMod val="75000"/>
                  </a:srgbClr>
                </a:solidFill>
              </a:rPr>
              <a:t>T.  +852 3975 5611</a:t>
            </a:r>
            <a:endParaRPr lang="fr-FR" sz="900" dirty="0">
              <a:solidFill>
                <a:srgbClr val="B2AEA8">
                  <a:lumMod val="75000"/>
                </a:srgbClr>
              </a:solidFill>
            </a:endParaRPr>
          </a:p>
        </p:txBody>
      </p:sp>
      <p:sp>
        <p:nvSpPr>
          <p:cNvPr id="43" name="ZoneTexte 42"/>
          <p:cNvSpPr txBox="1"/>
          <p:nvPr userDrawn="1"/>
        </p:nvSpPr>
        <p:spPr>
          <a:xfrm>
            <a:off x="3479237" y="2995519"/>
            <a:ext cx="1296000" cy="968900"/>
          </a:xfrm>
          <a:prstGeom prst="rect">
            <a:avLst/>
          </a:prstGeom>
          <a:noFill/>
        </p:spPr>
        <p:txBody>
          <a:bodyPr wrap="square" lIns="90866" tIns="45425" rIns="90866" bIns="45425" rtlCol="0">
            <a:spAutoFit/>
          </a:bodyPr>
          <a:lstStyle/>
          <a:p>
            <a:pPr defTabSz="908729"/>
            <a:r>
              <a:rPr lang="en-US" sz="1100" b="1" dirty="0">
                <a:solidFill>
                  <a:srgbClr val="690F3C"/>
                </a:solidFill>
              </a:rPr>
              <a:t>Belgium</a:t>
            </a:r>
          </a:p>
          <a:p>
            <a:pPr defTabSz="908729"/>
            <a:r>
              <a:rPr lang="nb-NO" sz="900" dirty="0">
                <a:solidFill>
                  <a:srgbClr val="690F3C"/>
                </a:solidFill>
              </a:rPr>
              <a:t>Brussels </a:t>
            </a:r>
          </a:p>
          <a:p>
            <a:pPr defTabSz="908729"/>
            <a:r>
              <a:rPr lang="nl-NL" sz="900" dirty="0">
                <a:solidFill>
                  <a:srgbClr val="B2AEA8">
                    <a:lumMod val="75000"/>
                  </a:srgbClr>
                </a:solidFill>
              </a:rPr>
              <a:t>Av Henri </a:t>
            </a:r>
            <a:r>
              <a:rPr lang="nl-NL" sz="900" dirty="0" err="1">
                <a:solidFill>
                  <a:srgbClr val="B2AEA8">
                    <a:lumMod val="75000"/>
                  </a:srgbClr>
                </a:solidFill>
              </a:rPr>
              <a:t>Jasparlaan</a:t>
            </a:r>
            <a:r>
              <a:rPr lang="nl-NL" sz="900" dirty="0">
                <a:solidFill>
                  <a:srgbClr val="B2AEA8">
                    <a:lumMod val="75000"/>
                  </a:srgbClr>
                </a:solidFill>
              </a:rPr>
              <a:t>, 128</a:t>
            </a:r>
          </a:p>
          <a:p>
            <a:pPr defTabSz="908729"/>
            <a:r>
              <a:rPr lang="nl-NL" sz="900" dirty="0">
                <a:solidFill>
                  <a:srgbClr val="B2AEA8">
                    <a:lumMod val="75000"/>
                  </a:srgbClr>
                </a:solidFill>
              </a:rPr>
              <a:t>1060 Brussels - Belgium</a:t>
            </a:r>
          </a:p>
          <a:p>
            <a:pPr defTabSz="908729"/>
            <a:r>
              <a:rPr lang="nl-NL" sz="900" dirty="0">
                <a:solidFill>
                  <a:srgbClr val="B2AEA8">
                    <a:lumMod val="75000"/>
                  </a:srgbClr>
                </a:solidFill>
              </a:rPr>
              <a:t>T.  +32 2 213 82 85</a:t>
            </a:r>
          </a:p>
        </p:txBody>
      </p:sp>
      <p:sp>
        <p:nvSpPr>
          <p:cNvPr id="44" name="ZoneTexte 43"/>
          <p:cNvSpPr txBox="1"/>
          <p:nvPr userDrawn="1"/>
        </p:nvSpPr>
        <p:spPr>
          <a:xfrm>
            <a:off x="4816722" y="2995503"/>
            <a:ext cx="1296000" cy="830401"/>
          </a:xfrm>
          <a:prstGeom prst="rect">
            <a:avLst/>
          </a:prstGeom>
          <a:noFill/>
        </p:spPr>
        <p:txBody>
          <a:bodyPr wrap="square" lIns="90866" tIns="45425" rIns="90866" bIns="45425" rtlCol="0">
            <a:spAutoFit/>
          </a:bodyPr>
          <a:lstStyle/>
          <a:p>
            <a:pPr defTabSz="908729"/>
            <a:r>
              <a:rPr lang="nl-NL" sz="1100" b="1" dirty="0">
                <a:solidFill>
                  <a:srgbClr val="690F3C"/>
                </a:solidFill>
              </a:rPr>
              <a:t>Canada</a:t>
            </a:r>
          </a:p>
          <a:p>
            <a:pPr defTabSz="908729"/>
            <a:r>
              <a:rPr lang="nl-NL" sz="900" dirty="0">
                <a:solidFill>
                  <a:srgbClr val="690F3C"/>
                </a:solidFill>
              </a:rPr>
              <a:t>Montréal </a:t>
            </a:r>
          </a:p>
          <a:p>
            <a:pPr defTabSz="908729"/>
            <a:r>
              <a:rPr lang="fr-FR" sz="900" dirty="0">
                <a:solidFill>
                  <a:srgbClr val="B2AEA8">
                    <a:lumMod val="75000"/>
                  </a:srgbClr>
                </a:solidFill>
              </a:rPr>
              <a:t>600 de Maisonneuve </a:t>
            </a:r>
            <a:r>
              <a:rPr lang="fr-FR" sz="900" dirty="0" err="1">
                <a:solidFill>
                  <a:srgbClr val="B2AEA8">
                    <a:lumMod val="75000"/>
                  </a:srgbClr>
                </a:solidFill>
              </a:rPr>
              <a:t>Blvd</a:t>
            </a:r>
            <a:r>
              <a:rPr lang="fr-FR" sz="900" dirty="0">
                <a:solidFill>
                  <a:srgbClr val="B2AEA8">
                    <a:lumMod val="75000"/>
                  </a:srgbClr>
                </a:solidFill>
              </a:rPr>
              <a:t>. West, Suite 2200</a:t>
            </a:r>
          </a:p>
          <a:p>
            <a:pPr defTabSz="908729"/>
            <a:r>
              <a:rPr lang="fr-FR" sz="900" dirty="0" err="1">
                <a:solidFill>
                  <a:srgbClr val="B2AEA8">
                    <a:lumMod val="75000"/>
                  </a:srgbClr>
                </a:solidFill>
              </a:rPr>
              <a:t>Montreal</a:t>
            </a:r>
            <a:r>
              <a:rPr lang="fr-FR" sz="900" dirty="0">
                <a:solidFill>
                  <a:srgbClr val="B2AEA8">
                    <a:lumMod val="75000"/>
                  </a:srgbClr>
                </a:solidFill>
              </a:rPr>
              <a:t>, QC H3A 3J2</a:t>
            </a:r>
            <a:endParaRPr lang="nl-NL" sz="900" dirty="0">
              <a:solidFill>
                <a:srgbClr val="B2AEA8">
                  <a:lumMod val="75000"/>
                </a:srgbClr>
              </a:solidFill>
            </a:endParaRPr>
          </a:p>
        </p:txBody>
      </p:sp>
      <p:sp>
        <p:nvSpPr>
          <p:cNvPr id="45" name="ZoneTexte 44"/>
          <p:cNvSpPr txBox="1"/>
          <p:nvPr userDrawn="1"/>
        </p:nvSpPr>
        <p:spPr>
          <a:xfrm>
            <a:off x="6154201" y="2995542"/>
            <a:ext cx="1296000" cy="1384399"/>
          </a:xfrm>
          <a:prstGeom prst="rect">
            <a:avLst/>
          </a:prstGeom>
          <a:noFill/>
        </p:spPr>
        <p:txBody>
          <a:bodyPr wrap="square" lIns="90866" tIns="45425" rIns="90866" bIns="45425" rtlCol="0">
            <a:spAutoFit/>
          </a:bodyPr>
          <a:lstStyle/>
          <a:p>
            <a:pPr defTabSz="908729"/>
            <a:r>
              <a:rPr lang="nl-NL" sz="1100" b="1" dirty="0">
                <a:solidFill>
                  <a:srgbClr val="690F3C"/>
                </a:solidFill>
              </a:rPr>
              <a:t>France</a:t>
            </a:r>
          </a:p>
          <a:p>
            <a:pPr defTabSz="908729"/>
            <a:r>
              <a:rPr lang="nl-NL" sz="900" dirty="0">
                <a:solidFill>
                  <a:srgbClr val="690F3C"/>
                </a:solidFill>
              </a:rPr>
              <a:t>Paris </a:t>
            </a:r>
          </a:p>
          <a:p>
            <a:pPr defTabSz="908729"/>
            <a:r>
              <a:rPr lang="fr-FR" sz="900" dirty="0">
                <a:solidFill>
                  <a:srgbClr val="B2AEA8">
                    <a:lumMod val="75000"/>
                  </a:srgbClr>
                </a:solidFill>
              </a:rPr>
              <a:t>18 bd Montmartre</a:t>
            </a:r>
          </a:p>
          <a:p>
            <a:pPr defTabSz="908729"/>
            <a:r>
              <a:rPr lang="fr-FR" sz="900" dirty="0">
                <a:solidFill>
                  <a:srgbClr val="B2AEA8">
                    <a:lumMod val="75000"/>
                  </a:srgbClr>
                </a:solidFill>
              </a:rPr>
              <a:t>75009 Paris</a:t>
            </a:r>
          </a:p>
          <a:p>
            <a:pPr defTabSz="908729"/>
            <a:r>
              <a:rPr lang="fr-FR" sz="900" dirty="0" err="1">
                <a:solidFill>
                  <a:srgbClr val="B2AEA8">
                    <a:lumMod val="75000"/>
                  </a:srgbClr>
                </a:solidFill>
              </a:rPr>
              <a:t>T</a:t>
            </a:r>
            <a:r>
              <a:rPr lang="fr-FR" sz="900" dirty="0">
                <a:solidFill>
                  <a:srgbClr val="B2AEA8">
                    <a:lumMod val="75000"/>
                  </a:srgbClr>
                </a:solidFill>
              </a:rPr>
              <a:t>.  +33 1 42 77 76 17</a:t>
            </a:r>
          </a:p>
          <a:p>
            <a:pPr defTabSz="908729"/>
            <a:r>
              <a:rPr lang="nl-NL" sz="900" dirty="0">
                <a:solidFill>
                  <a:srgbClr val="690F3C"/>
                </a:solidFill>
              </a:rPr>
              <a:t>Lyon</a:t>
            </a:r>
          </a:p>
          <a:p>
            <a:pPr defTabSz="908729"/>
            <a:r>
              <a:rPr lang="fr-FR" sz="900" dirty="0">
                <a:solidFill>
                  <a:srgbClr val="B2AEA8">
                    <a:lumMod val="75000"/>
                  </a:srgbClr>
                </a:solidFill>
              </a:rPr>
              <a:t>Tour Oxygène,</a:t>
            </a:r>
          </a:p>
          <a:p>
            <a:pPr defTabSz="908729"/>
            <a:r>
              <a:rPr lang="fr-FR" sz="900" dirty="0">
                <a:solidFill>
                  <a:srgbClr val="B2AEA8">
                    <a:lumMod val="75000"/>
                  </a:srgbClr>
                </a:solidFill>
              </a:rPr>
              <a:t>10-12 bd Vivier Merle</a:t>
            </a:r>
          </a:p>
          <a:p>
            <a:pPr defTabSz="908729"/>
            <a:r>
              <a:rPr lang="fr-FR" sz="900" dirty="0">
                <a:solidFill>
                  <a:srgbClr val="B2AEA8">
                    <a:lumMod val="75000"/>
                  </a:srgbClr>
                </a:solidFill>
              </a:rPr>
              <a:t>69003 Lyon</a:t>
            </a:r>
          </a:p>
        </p:txBody>
      </p:sp>
      <p:sp>
        <p:nvSpPr>
          <p:cNvPr id="46" name="ZoneTexte 45"/>
          <p:cNvSpPr txBox="1"/>
          <p:nvPr userDrawn="1"/>
        </p:nvSpPr>
        <p:spPr>
          <a:xfrm>
            <a:off x="7491681" y="2995518"/>
            <a:ext cx="1296340" cy="1507509"/>
          </a:xfrm>
          <a:prstGeom prst="rect">
            <a:avLst/>
          </a:prstGeom>
          <a:noFill/>
        </p:spPr>
        <p:txBody>
          <a:bodyPr wrap="square" lIns="90866" tIns="45425" rIns="90866" bIns="45425" rtlCol="0">
            <a:spAutoFit/>
          </a:bodyPr>
          <a:lstStyle/>
          <a:p>
            <a:pPr defTabSz="908729"/>
            <a:r>
              <a:rPr lang="nl-NL" sz="1100" b="1" dirty="0">
                <a:solidFill>
                  <a:srgbClr val="690F3C"/>
                </a:solidFill>
              </a:rPr>
              <a:t>Italy</a:t>
            </a:r>
          </a:p>
          <a:p>
            <a:pPr defTabSz="908729"/>
            <a:r>
              <a:rPr lang="nl-NL" sz="900" dirty="0">
                <a:solidFill>
                  <a:srgbClr val="690F3C"/>
                </a:solidFill>
              </a:rPr>
              <a:t>Rome </a:t>
            </a:r>
          </a:p>
          <a:p>
            <a:pPr defTabSz="908729"/>
            <a:r>
              <a:rPr lang="it-IT" sz="900" dirty="0">
                <a:solidFill>
                  <a:srgbClr val="B2AEA8">
                    <a:lumMod val="75000"/>
                  </a:srgbClr>
                </a:solidFill>
              </a:rPr>
              <a:t>Via Quattro Fontane 116</a:t>
            </a:r>
          </a:p>
          <a:p>
            <a:pPr defTabSz="908729"/>
            <a:r>
              <a:rPr lang="it-IT" sz="900" dirty="0">
                <a:solidFill>
                  <a:srgbClr val="B2AEA8">
                    <a:lumMod val="75000"/>
                  </a:srgbClr>
                </a:solidFill>
              </a:rPr>
              <a:t>00184 Roma</a:t>
            </a:r>
          </a:p>
          <a:p>
            <a:pPr defTabSz="908729"/>
            <a:r>
              <a:rPr lang="it-IT" sz="900" dirty="0">
                <a:solidFill>
                  <a:srgbClr val="B2AEA8">
                    <a:lumMod val="75000"/>
                  </a:srgbClr>
                </a:solidFill>
              </a:rPr>
              <a:t>T. +39 06 48 28 506</a:t>
            </a:r>
          </a:p>
          <a:p>
            <a:pPr defTabSz="908729"/>
            <a:r>
              <a:rPr lang="nl-NL" sz="900" dirty="0">
                <a:solidFill>
                  <a:srgbClr val="690F3C"/>
                </a:solidFill>
              </a:rPr>
              <a:t>Milan </a:t>
            </a:r>
          </a:p>
          <a:p>
            <a:pPr defTabSz="908729"/>
            <a:r>
              <a:rPr lang="it-IT" sz="900" dirty="0">
                <a:solidFill>
                  <a:srgbClr val="B2AEA8">
                    <a:lumMod val="75000"/>
                  </a:srgbClr>
                </a:solidFill>
              </a:rPr>
              <a:t>Via Medici 15</a:t>
            </a:r>
          </a:p>
          <a:p>
            <a:pPr defTabSz="908729"/>
            <a:r>
              <a:rPr lang="it-IT" sz="900" dirty="0">
                <a:solidFill>
                  <a:srgbClr val="B2AEA8">
                    <a:lumMod val="75000"/>
                  </a:srgbClr>
                </a:solidFill>
              </a:rPr>
              <a:t>20123 Milano</a:t>
            </a:r>
          </a:p>
          <a:p>
            <a:pPr defTabSz="908729"/>
            <a:r>
              <a:rPr lang="it-IT" sz="900" dirty="0">
                <a:solidFill>
                  <a:srgbClr val="B2AEA8">
                    <a:lumMod val="75000"/>
                  </a:srgbClr>
                </a:solidFill>
              </a:rPr>
              <a:t>T. +39 02 89 09 39 45</a:t>
            </a:r>
            <a:endParaRPr lang="fr-FR" sz="900" dirty="0">
              <a:solidFill>
                <a:srgbClr val="B2AEA8">
                  <a:lumMod val="75000"/>
                </a:srgbClr>
              </a:solidFill>
            </a:endParaRPr>
          </a:p>
        </p:txBody>
      </p:sp>
      <p:sp>
        <p:nvSpPr>
          <p:cNvPr id="47" name="ZoneTexte 46"/>
          <p:cNvSpPr txBox="1"/>
          <p:nvPr userDrawn="1"/>
        </p:nvSpPr>
        <p:spPr>
          <a:xfrm>
            <a:off x="2156147" y="4424636"/>
            <a:ext cx="1296000" cy="953512"/>
          </a:xfrm>
          <a:prstGeom prst="rect">
            <a:avLst/>
          </a:prstGeom>
          <a:noFill/>
        </p:spPr>
        <p:txBody>
          <a:bodyPr wrap="square" lIns="90866" tIns="45425" rIns="90866" bIns="45425" rtlCol="0">
            <a:spAutoFit/>
          </a:bodyPr>
          <a:lstStyle/>
          <a:p>
            <a:pPr defTabSz="908729"/>
            <a:r>
              <a:rPr lang="nl-NL" sz="1100" b="1" dirty="0">
                <a:solidFill>
                  <a:srgbClr val="690F3C"/>
                </a:solidFill>
              </a:rPr>
              <a:t>Morocco</a:t>
            </a:r>
          </a:p>
          <a:p>
            <a:pPr defTabSz="908729"/>
            <a:r>
              <a:rPr lang="nl-NL" sz="900" dirty="0">
                <a:solidFill>
                  <a:srgbClr val="690F3C"/>
                </a:solidFill>
              </a:rPr>
              <a:t>Casablanca</a:t>
            </a:r>
          </a:p>
          <a:p>
            <a:pPr defTabSz="908729"/>
            <a:r>
              <a:rPr lang="fr-FR" sz="900" dirty="0">
                <a:solidFill>
                  <a:srgbClr val="B2AEA8">
                    <a:lumMod val="75000"/>
                  </a:srgbClr>
                </a:solidFill>
              </a:rPr>
              <a:t>14, avenue Mers Sultan</a:t>
            </a:r>
          </a:p>
          <a:p>
            <a:pPr defTabSz="908729"/>
            <a:r>
              <a:rPr lang="fr-FR" sz="900" dirty="0">
                <a:solidFill>
                  <a:srgbClr val="B2AEA8">
                    <a:lumMod val="75000"/>
                  </a:srgbClr>
                </a:solidFill>
              </a:rPr>
              <a:t>20500 Casablanca, Maroc</a:t>
            </a:r>
          </a:p>
          <a:p>
            <a:pPr defTabSz="908729"/>
            <a:r>
              <a:rPr lang="fr-FR" sz="900" dirty="0" err="1">
                <a:solidFill>
                  <a:srgbClr val="B2AEA8">
                    <a:lumMod val="75000"/>
                  </a:srgbClr>
                </a:solidFill>
              </a:rPr>
              <a:t>T</a:t>
            </a:r>
            <a:r>
              <a:rPr lang="fr-FR" sz="900" dirty="0">
                <a:solidFill>
                  <a:srgbClr val="B2AEA8">
                    <a:lumMod val="75000"/>
                  </a:srgbClr>
                </a:solidFill>
              </a:rPr>
              <a:t>. +212 522 49 24 80</a:t>
            </a:r>
          </a:p>
        </p:txBody>
      </p:sp>
      <p:sp>
        <p:nvSpPr>
          <p:cNvPr id="48" name="ZoneTexte 47"/>
          <p:cNvSpPr txBox="1"/>
          <p:nvPr userDrawn="1"/>
        </p:nvSpPr>
        <p:spPr>
          <a:xfrm>
            <a:off x="4813391" y="4424638"/>
            <a:ext cx="1296000" cy="1384399"/>
          </a:xfrm>
          <a:prstGeom prst="rect">
            <a:avLst/>
          </a:prstGeom>
          <a:noFill/>
        </p:spPr>
        <p:txBody>
          <a:bodyPr wrap="square" lIns="90866" tIns="45425" rIns="90866" bIns="45425" rtlCol="0">
            <a:spAutoFit/>
          </a:bodyPr>
          <a:lstStyle/>
          <a:p>
            <a:pPr defTabSz="908729"/>
            <a:r>
              <a:rPr lang="nl-NL" sz="1100" b="1" dirty="0" err="1">
                <a:solidFill>
                  <a:srgbClr val="690F3C"/>
                </a:solidFill>
              </a:rPr>
              <a:t>Middle</a:t>
            </a:r>
            <a:r>
              <a:rPr lang="nl-NL" sz="1100" b="1" dirty="0">
                <a:solidFill>
                  <a:srgbClr val="690F3C"/>
                </a:solidFill>
              </a:rPr>
              <a:t> East</a:t>
            </a:r>
          </a:p>
          <a:p>
            <a:pPr defTabSz="908729"/>
            <a:r>
              <a:rPr lang="tr-TR" sz="900" dirty="0">
                <a:solidFill>
                  <a:srgbClr val="690F3C"/>
                </a:solidFill>
              </a:rPr>
              <a:t>Dubaï, Riyad</a:t>
            </a:r>
            <a:r>
              <a:rPr lang="fr-FR" sz="900" dirty="0">
                <a:solidFill>
                  <a:srgbClr val="690F3C"/>
                </a:solidFill>
              </a:rPr>
              <a:t>h</a:t>
            </a:r>
            <a:r>
              <a:rPr lang="tr-TR" sz="900" dirty="0">
                <a:solidFill>
                  <a:srgbClr val="690F3C"/>
                </a:solidFill>
              </a:rPr>
              <a:t> &amp; Abu Dhabi</a:t>
            </a:r>
            <a:endParaRPr lang="nl-NL" sz="900" dirty="0">
              <a:solidFill>
                <a:srgbClr val="690F3C"/>
              </a:solidFill>
            </a:endParaRPr>
          </a:p>
          <a:p>
            <a:pPr defTabSz="908729"/>
            <a:r>
              <a:rPr lang="fr-FR" sz="900" dirty="0">
                <a:solidFill>
                  <a:srgbClr val="B2AEA8">
                    <a:lumMod val="75000"/>
                  </a:srgbClr>
                </a:solidFill>
              </a:rPr>
              <a:t>PO Box 502665</a:t>
            </a:r>
          </a:p>
          <a:p>
            <a:pPr defTabSz="908729"/>
            <a:r>
              <a:rPr lang="fr-FR" sz="900" dirty="0" err="1">
                <a:solidFill>
                  <a:srgbClr val="B2AEA8">
                    <a:lumMod val="75000"/>
                  </a:srgbClr>
                </a:solidFill>
              </a:rPr>
              <a:t>Shatha</a:t>
            </a:r>
            <a:r>
              <a:rPr lang="fr-FR" sz="900" dirty="0">
                <a:solidFill>
                  <a:srgbClr val="B2AEA8">
                    <a:lumMod val="75000"/>
                  </a:srgbClr>
                </a:solidFill>
              </a:rPr>
              <a:t> Tower office 2115</a:t>
            </a:r>
          </a:p>
          <a:p>
            <a:pPr defTabSz="908729"/>
            <a:r>
              <a:rPr lang="fr-FR" sz="900" dirty="0" err="1">
                <a:solidFill>
                  <a:srgbClr val="B2AEA8">
                    <a:lumMod val="75000"/>
                  </a:srgbClr>
                </a:solidFill>
              </a:rPr>
              <a:t>Dubai</a:t>
            </a:r>
            <a:r>
              <a:rPr lang="fr-FR" sz="900" dirty="0">
                <a:solidFill>
                  <a:srgbClr val="B2AEA8">
                    <a:lumMod val="75000"/>
                  </a:srgbClr>
                </a:solidFill>
              </a:rPr>
              <a:t> Media City</a:t>
            </a:r>
          </a:p>
          <a:p>
            <a:pPr defTabSz="908729"/>
            <a:r>
              <a:rPr lang="fr-FR" sz="900" dirty="0" err="1">
                <a:solidFill>
                  <a:srgbClr val="B2AEA8">
                    <a:lumMod val="75000"/>
                  </a:srgbClr>
                </a:solidFill>
              </a:rPr>
              <a:t>Dubai</a:t>
            </a:r>
            <a:r>
              <a:rPr lang="fr-FR" sz="900" dirty="0">
                <a:solidFill>
                  <a:srgbClr val="B2AEA8">
                    <a:lumMod val="75000"/>
                  </a:srgbClr>
                </a:solidFill>
              </a:rPr>
              <a:t>, U.A.E.</a:t>
            </a:r>
          </a:p>
          <a:p>
            <a:pPr defTabSz="908729"/>
            <a:r>
              <a:rPr lang="fr-FR" sz="900" dirty="0">
                <a:solidFill>
                  <a:srgbClr val="B2AEA8">
                    <a:lumMod val="75000"/>
                  </a:srgbClr>
                </a:solidFill>
              </a:rPr>
              <a:t>T. +971 4 443 1613</a:t>
            </a:r>
          </a:p>
        </p:txBody>
      </p:sp>
      <p:sp>
        <p:nvSpPr>
          <p:cNvPr id="49" name="ZoneTexte 48"/>
          <p:cNvSpPr txBox="1"/>
          <p:nvPr userDrawn="1"/>
        </p:nvSpPr>
        <p:spPr>
          <a:xfrm>
            <a:off x="6142016" y="4424667"/>
            <a:ext cx="1296000" cy="1122789"/>
          </a:xfrm>
          <a:prstGeom prst="rect">
            <a:avLst/>
          </a:prstGeom>
          <a:noFill/>
        </p:spPr>
        <p:txBody>
          <a:bodyPr wrap="square" lIns="90866" tIns="45425" rIns="90866" bIns="45425" rtlCol="0">
            <a:spAutoFit/>
          </a:bodyPr>
          <a:lstStyle/>
          <a:p>
            <a:pPr defTabSz="908729"/>
            <a:r>
              <a:rPr lang="nl-NL" sz="1100" b="1" dirty="0">
                <a:solidFill>
                  <a:srgbClr val="690F3C"/>
                </a:solidFill>
              </a:rPr>
              <a:t>UK</a:t>
            </a:r>
          </a:p>
          <a:p>
            <a:pPr defTabSz="908729"/>
            <a:r>
              <a:rPr lang="nl-NL" sz="900" dirty="0">
                <a:solidFill>
                  <a:srgbClr val="690F3C"/>
                </a:solidFill>
              </a:rPr>
              <a:t>London </a:t>
            </a:r>
          </a:p>
          <a:p>
            <a:pPr defTabSz="908729"/>
            <a:r>
              <a:rPr lang="en-US" sz="900" dirty="0">
                <a:solidFill>
                  <a:srgbClr val="B2AEA8">
                    <a:lumMod val="75000"/>
                  </a:srgbClr>
                </a:solidFill>
              </a:rPr>
              <a:t>Princess House,</a:t>
            </a:r>
          </a:p>
          <a:p>
            <a:pPr defTabSz="908729"/>
            <a:r>
              <a:rPr lang="en-US" sz="900" dirty="0">
                <a:solidFill>
                  <a:srgbClr val="B2AEA8">
                    <a:lumMod val="75000"/>
                  </a:srgbClr>
                </a:solidFill>
              </a:rPr>
              <a:t>4th Floor, 27 Bush Lane,</a:t>
            </a:r>
          </a:p>
          <a:p>
            <a:pPr defTabSz="908729"/>
            <a:r>
              <a:rPr lang="en-US" sz="900" dirty="0">
                <a:solidFill>
                  <a:srgbClr val="B2AEA8">
                    <a:lumMod val="75000"/>
                  </a:srgbClr>
                </a:solidFill>
              </a:rPr>
              <a:t>London, EC4R 0AA</a:t>
            </a:r>
          </a:p>
          <a:p>
            <a:pPr defTabSz="908729"/>
            <a:r>
              <a:rPr lang="en-US" sz="900" dirty="0">
                <a:solidFill>
                  <a:srgbClr val="B2AEA8">
                    <a:lumMod val="75000"/>
                  </a:srgbClr>
                </a:solidFill>
              </a:rPr>
              <a:t>T. +44 20 7933 9333</a:t>
            </a:r>
            <a:endParaRPr lang="nl-NL" sz="900" dirty="0">
              <a:solidFill>
                <a:srgbClr val="B2AEA8">
                  <a:lumMod val="75000"/>
                </a:srgbClr>
              </a:solidFill>
            </a:endParaRPr>
          </a:p>
        </p:txBody>
      </p:sp>
      <p:sp>
        <p:nvSpPr>
          <p:cNvPr id="50" name="ZoneTexte 49"/>
          <p:cNvSpPr txBox="1"/>
          <p:nvPr userDrawn="1"/>
        </p:nvSpPr>
        <p:spPr>
          <a:xfrm>
            <a:off x="7470636" y="4424652"/>
            <a:ext cx="1296340" cy="1092011"/>
          </a:xfrm>
          <a:prstGeom prst="rect">
            <a:avLst/>
          </a:prstGeom>
          <a:noFill/>
        </p:spPr>
        <p:txBody>
          <a:bodyPr wrap="square" lIns="90866" tIns="45425" rIns="90866" bIns="45425" rtlCol="0">
            <a:spAutoFit/>
          </a:bodyPr>
          <a:lstStyle/>
          <a:p>
            <a:pPr defTabSz="908729"/>
            <a:r>
              <a:rPr lang="nl-NL" sz="1100" b="1" dirty="0">
                <a:solidFill>
                  <a:srgbClr val="690F3C"/>
                </a:solidFill>
              </a:rPr>
              <a:t>US</a:t>
            </a:r>
          </a:p>
          <a:p>
            <a:pPr defTabSz="908729"/>
            <a:r>
              <a:rPr lang="nl-NL" sz="900" dirty="0">
                <a:solidFill>
                  <a:srgbClr val="690F3C"/>
                </a:solidFill>
              </a:rPr>
              <a:t>New York</a:t>
            </a:r>
          </a:p>
          <a:p>
            <a:pPr defTabSz="908729"/>
            <a:r>
              <a:rPr lang="en-US" sz="900" dirty="0">
                <a:solidFill>
                  <a:srgbClr val="B2AEA8">
                    <a:lumMod val="75000"/>
                  </a:srgbClr>
                </a:solidFill>
              </a:rPr>
              <a:t>115 Broadway 12th Floor</a:t>
            </a:r>
          </a:p>
          <a:p>
            <a:pPr defTabSz="908729"/>
            <a:r>
              <a:rPr lang="en-US" sz="900" dirty="0">
                <a:solidFill>
                  <a:srgbClr val="B2AEA8">
                    <a:lumMod val="75000"/>
                  </a:srgbClr>
                </a:solidFill>
              </a:rPr>
              <a:t>New York, NY10006 - USA</a:t>
            </a:r>
          </a:p>
          <a:p>
            <a:pPr defTabSz="908729"/>
            <a:r>
              <a:rPr lang="en-US" sz="900" dirty="0">
                <a:solidFill>
                  <a:srgbClr val="B2AEA8">
                    <a:lumMod val="75000"/>
                  </a:srgbClr>
                </a:solidFill>
              </a:rPr>
              <a:t>T. +1 646 496 0160</a:t>
            </a:r>
            <a:endParaRPr lang="nl-NL" sz="900" dirty="0">
              <a:solidFill>
                <a:srgbClr val="B2AEA8">
                  <a:lumMod val="75000"/>
                </a:srgbClr>
              </a:solidFill>
            </a:endParaRPr>
          </a:p>
        </p:txBody>
      </p:sp>
      <p:sp>
        <p:nvSpPr>
          <p:cNvPr id="51" name="Rectangle 50"/>
          <p:cNvSpPr/>
          <p:nvPr userDrawn="1"/>
        </p:nvSpPr>
        <p:spPr>
          <a:xfrm>
            <a:off x="7563119" y="6320413"/>
            <a:ext cx="1338951" cy="276403"/>
          </a:xfrm>
          <a:prstGeom prst="rect">
            <a:avLst/>
          </a:prstGeom>
        </p:spPr>
        <p:txBody>
          <a:bodyPr wrap="none" lIns="90866" tIns="45425" rIns="90866" bIns="45425">
            <a:spAutoFit/>
          </a:bodyPr>
          <a:lstStyle/>
          <a:p>
            <a:pPr defTabSz="908729"/>
            <a:r>
              <a:rPr lang="fr-FR" sz="1200" b="1" dirty="0" err="1">
                <a:solidFill>
                  <a:srgbClr val="690F3C"/>
                </a:solidFill>
              </a:rPr>
              <a:t>Driving</a:t>
            </a:r>
            <a:r>
              <a:rPr lang="fr-FR" sz="1200" b="1" dirty="0">
                <a:solidFill>
                  <a:srgbClr val="690F3C"/>
                </a:solidFill>
              </a:rPr>
              <a:t> Excellence</a:t>
            </a:r>
          </a:p>
        </p:txBody>
      </p:sp>
      <p:pic>
        <p:nvPicPr>
          <p:cNvPr id="52" name="Image 51"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53" name="Rectangle 52"/>
          <p:cNvSpPr/>
          <p:nvPr userDrawn="1"/>
        </p:nvSpPr>
        <p:spPr>
          <a:xfrm>
            <a:off x="2090259" y="6021339"/>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8959" tIns="49477" rIns="98959" bIns="49477" rtlCol="0" anchor="t"/>
          <a:lstStyle/>
          <a:p>
            <a:pPr defTabSz="908729">
              <a:lnSpc>
                <a:spcPct val="150000"/>
              </a:lnSpc>
            </a:pPr>
            <a:r>
              <a:rPr lang="en-US" sz="1100" dirty="0">
                <a:solidFill>
                  <a:srgbClr val="B2AEA8">
                    <a:lumMod val="75000"/>
                  </a:srgbClr>
                </a:solidFill>
              </a:rPr>
              <a:t>For more information, visit : www.sia-partners.com</a:t>
            </a:r>
          </a:p>
          <a:p>
            <a:pPr defTabSz="908729">
              <a:lnSpc>
                <a:spcPct val="150000"/>
              </a:lnSpc>
            </a:pPr>
            <a:r>
              <a:rPr lang="en-US" sz="1100" dirty="0">
                <a:solidFill>
                  <a:srgbClr val="B2AEA8">
                    <a:lumMod val="75000"/>
                  </a:srgbClr>
                </a:solidFill>
              </a:rPr>
              <a:t>Follow us on LinkedIn and Twitter          @</a:t>
            </a:r>
            <a:r>
              <a:rPr lang="en-US" sz="1100" dirty="0" err="1">
                <a:solidFill>
                  <a:srgbClr val="B2AEA8">
                    <a:lumMod val="75000"/>
                  </a:srgbClr>
                </a:solidFill>
              </a:rPr>
              <a:t>SiaPartners</a:t>
            </a:r>
            <a:r>
              <a:rPr lang="en-US" sz="1100" dirty="0">
                <a:solidFill>
                  <a:srgbClr val="B2AEA8">
                    <a:lumMod val="75000"/>
                  </a:srgbClr>
                </a:solidFill>
              </a:rPr>
              <a:t> </a:t>
            </a:r>
          </a:p>
        </p:txBody>
      </p:sp>
      <p:pic>
        <p:nvPicPr>
          <p:cNvPr id="54"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2190266" y="458136"/>
            <a:ext cx="6565577" cy="232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3" descr="C:\Users\scarreau\Documents\Website project\Template PPT\images - Copi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898275" y="6327138"/>
            <a:ext cx="234533" cy="22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04461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End Page_ VF">
    <p:spTree>
      <p:nvGrpSpPr>
        <p:cNvPr id="1" name=""/>
        <p:cNvGrpSpPr/>
        <p:nvPr/>
      </p:nvGrpSpPr>
      <p:grpSpPr>
        <a:xfrm>
          <a:off x="0" y="0"/>
          <a:ext cx="0" cy="0"/>
          <a:chOff x="0" y="0"/>
          <a:chExt cx="0" cy="0"/>
        </a:xfrm>
      </p:grpSpPr>
      <p:sp>
        <p:nvSpPr>
          <p:cNvPr id="35" name="ZoneTexte 34"/>
          <p:cNvSpPr txBox="1"/>
          <p:nvPr userDrawn="1"/>
        </p:nvSpPr>
        <p:spPr>
          <a:xfrm>
            <a:off x="3483163" y="4424625"/>
            <a:ext cx="1296000" cy="845790"/>
          </a:xfrm>
          <a:prstGeom prst="rect">
            <a:avLst/>
          </a:prstGeom>
          <a:noFill/>
        </p:spPr>
        <p:txBody>
          <a:bodyPr wrap="square" lIns="90866" tIns="45425" rIns="90866" bIns="45425" rtlCol="0">
            <a:spAutoFit/>
          </a:bodyPr>
          <a:lstStyle/>
          <a:p>
            <a:pPr defTabSz="908729"/>
            <a:r>
              <a:rPr lang="nl-NL" sz="1100" b="1" dirty="0">
                <a:solidFill>
                  <a:srgbClr val="690F3C"/>
                </a:solidFill>
              </a:rPr>
              <a:t>Netherlands</a:t>
            </a:r>
          </a:p>
          <a:p>
            <a:pPr defTabSz="908729"/>
            <a:r>
              <a:rPr lang="nl-NL" sz="900" dirty="0">
                <a:solidFill>
                  <a:srgbClr val="690F3C"/>
                </a:solidFill>
              </a:rPr>
              <a:t>Amsterdam</a:t>
            </a:r>
          </a:p>
          <a:p>
            <a:pPr defTabSz="908729"/>
            <a:r>
              <a:rPr lang="nl-NL" sz="900" dirty="0">
                <a:solidFill>
                  <a:srgbClr val="B2AEA8">
                    <a:lumMod val="75000"/>
                  </a:srgbClr>
                </a:solidFill>
              </a:rPr>
              <a:t>Barbara </a:t>
            </a:r>
            <a:r>
              <a:rPr lang="nl-NL" sz="900" dirty="0" err="1">
                <a:solidFill>
                  <a:srgbClr val="B2AEA8">
                    <a:lumMod val="75000"/>
                  </a:srgbClr>
                </a:solidFill>
              </a:rPr>
              <a:t>Strozzilaan</a:t>
            </a:r>
            <a:r>
              <a:rPr lang="nl-NL" sz="900" dirty="0">
                <a:solidFill>
                  <a:srgbClr val="B2AEA8">
                    <a:lumMod val="75000"/>
                  </a:srgbClr>
                </a:solidFill>
              </a:rPr>
              <a:t> 101</a:t>
            </a:r>
          </a:p>
          <a:p>
            <a:pPr defTabSz="908729"/>
            <a:r>
              <a:rPr lang="nl-NL" sz="900" dirty="0">
                <a:solidFill>
                  <a:srgbClr val="B2AEA8">
                    <a:lumMod val="75000"/>
                  </a:srgbClr>
                </a:solidFill>
              </a:rPr>
              <a:t>1083 HN Amsterdam</a:t>
            </a:r>
          </a:p>
          <a:p>
            <a:pPr defTabSz="908729"/>
            <a:r>
              <a:rPr lang="nl-NL" sz="900" dirty="0">
                <a:solidFill>
                  <a:srgbClr val="B2AEA8">
                    <a:lumMod val="75000"/>
                  </a:srgbClr>
                </a:solidFill>
              </a:rPr>
              <a:t>T. +31 20 240 22 05</a:t>
            </a:r>
          </a:p>
        </p:txBody>
      </p:sp>
      <p:sp>
        <p:nvSpPr>
          <p:cNvPr id="36" name="Rectangle 35"/>
          <p:cNvSpPr/>
          <p:nvPr userDrawn="1"/>
        </p:nvSpPr>
        <p:spPr>
          <a:xfrm>
            <a:off x="7563119" y="6320413"/>
            <a:ext cx="1338951" cy="276403"/>
          </a:xfrm>
          <a:prstGeom prst="rect">
            <a:avLst/>
          </a:prstGeom>
        </p:spPr>
        <p:txBody>
          <a:bodyPr wrap="none" lIns="90866" tIns="45425" rIns="90866" bIns="45425">
            <a:spAutoFit/>
          </a:bodyPr>
          <a:lstStyle/>
          <a:p>
            <a:pPr defTabSz="908729"/>
            <a:r>
              <a:rPr lang="fr-FR" sz="1200" b="1" dirty="0" err="1">
                <a:solidFill>
                  <a:srgbClr val="690F3C"/>
                </a:solidFill>
              </a:rPr>
              <a:t>Driving</a:t>
            </a:r>
            <a:r>
              <a:rPr lang="fr-FR" sz="1200" b="1" dirty="0">
                <a:solidFill>
                  <a:srgbClr val="690F3C"/>
                </a:solidFill>
              </a:rPr>
              <a:t> Excellence</a:t>
            </a:r>
          </a:p>
        </p:txBody>
      </p:sp>
      <p:pic>
        <p:nvPicPr>
          <p:cNvPr id="37" name="Image 36"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39" name="ZoneTexte 38"/>
          <p:cNvSpPr txBox="1"/>
          <p:nvPr userDrawn="1"/>
        </p:nvSpPr>
        <p:spPr>
          <a:xfrm>
            <a:off x="2141756" y="2995542"/>
            <a:ext cx="1296000" cy="1399788"/>
          </a:xfrm>
          <a:prstGeom prst="rect">
            <a:avLst/>
          </a:prstGeom>
          <a:noFill/>
        </p:spPr>
        <p:txBody>
          <a:bodyPr wrap="square" lIns="90866" tIns="45425" rIns="90866" bIns="45425" rtlCol="0">
            <a:spAutoFit/>
          </a:bodyPr>
          <a:lstStyle/>
          <a:p>
            <a:pPr defTabSz="908729"/>
            <a:r>
              <a:rPr lang="nl-NL" sz="1100" b="1" dirty="0" err="1">
                <a:solidFill>
                  <a:srgbClr val="690F3C"/>
                </a:solidFill>
              </a:rPr>
              <a:t>Asia</a:t>
            </a:r>
            <a:endParaRPr lang="nl-NL" sz="1100" b="1" dirty="0">
              <a:solidFill>
                <a:srgbClr val="690F3C"/>
              </a:solidFill>
            </a:endParaRPr>
          </a:p>
          <a:p>
            <a:pPr defTabSz="908729"/>
            <a:r>
              <a:rPr lang="nl-NL" sz="900" dirty="0">
                <a:solidFill>
                  <a:srgbClr val="690F3C"/>
                </a:solidFill>
              </a:rPr>
              <a:t>Singapore </a:t>
            </a:r>
          </a:p>
          <a:p>
            <a:pPr defTabSz="908729"/>
            <a:r>
              <a:rPr lang="nl-NL" sz="900" dirty="0">
                <a:solidFill>
                  <a:srgbClr val="B2AEA8">
                    <a:lumMod val="75000"/>
                  </a:srgbClr>
                </a:solidFill>
              </a:rPr>
              <a:t>55 Market St, Level 10</a:t>
            </a:r>
          </a:p>
          <a:p>
            <a:pPr defTabSz="908729"/>
            <a:r>
              <a:rPr lang="nl-NL" sz="900" dirty="0">
                <a:solidFill>
                  <a:srgbClr val="B2AEA8">
                    <a:lumMod val="75000"/>
                  </a:srgbClr>
                </a:solidFill>
              </a:rPr>
              <a:t>Singapore, 048941</a:t>
            </a:r>
          </a:p>
          <a:p>
            <a:pPr marL="227182" indent="-227182" defTabSz="908729">
              <a:buFontTx/>
              <a:buAutoNum type="alphaUcPeriod" startAt="20"/>
            </a:pPr>
            <a:r>
              <a:rPr lang="nl-NL" sz="900" dirty="0">
                <a:solidFill>
                  <a:srgbClr val="B2AEA8">
                    <a:lumMod val="75000"/>
                  </a:srgbClr>
                </a:solidFill>
              </a:rPr>
              <a:t>+65 6521 3186</a:t>
            </a:r>
          </a:p>
          <a:p>
            <a:pPr defTabSz="908729"/>
            <a:r>
              <a:rPr lang="nl-NL" sz="900" dirty="0">
                <a:solidFill>
                  <a:srgbClr val="690F3C"/>
                </a:solidFill>
              </a:rPr>
              <a:t>Hong Kong </a:t>
            </a:r>
          </a:p>
          <a:p>
            <a:pPr defTabSz="908729"/>
            <a:r>
              <a:rPr lang="nl-NL" sz="900" dirty="0">
                <a:solidFill>
                  <a:srgbClr val="B2AEA8">
                    <a:lumMod val="75000"/>
                  </a:srgbClr>
                </a:solidFill>
              </a:rPr>
              <a:t>701, 77 </a:t>
            </a:r>
            <a:r>
              <a:rPr lang="nl-NL" sz="900" dirty="0" err="1">
                <a:solidFill>
                  <a:srgbClr val="B2AEA8">
                    <a:lumMod val="75000"/>
                  </a:srgbClr>
                </a:solidFill>
              </a:rPr>
              <a:t>Wing</a:t>
            </a:r>
            <a:r>
              <a:rPr lang="nl-NL" sz="900" dirty="0">
                <a:solidFill>
                  <a:srgbClr val="B2AEA8">
                    <a:lumMod val="75000"/>
                  </a:srgbClr>
                </a:solidFill>
              </a:rPr>
              <a:t> Lok St,</a:t>
            </a:r>
          </a:p>
          <a:p>
            <a:pPr defTabSz="908729"/>
            <a:r>
              <a:rPr lang="nl-NL" sz="900" dirty="0" err="1">
                <a:solidFill>
                  <a:srgbClr val="B2AEA8">
                    <a:lumMod val="75000"/>
                  </a:srgbClr>
                </a:solidFill>
              </a:rPr>
              <a:t>Sheung</a:t>
            </a:r>
            <a:r>
              <a:rPr lang="nl-NL" sz="900" dirty="0">
                <a:solidFill>
                  <a:srgbClr val="B2AEA8">
                    <a:lumMod val="75000"/>
                  </a:srgbClr>
                </a:solidFill>
              </a:rPr>
              <a:t> Wan, HK</a:t>
            </a:r>
          </a:p>
          <a:p>
            <a:pPr defTabSz="908729"/>
            <a:r>
              <a:rPr lang="nl-NL" sz="900" dirty="0">
                <a:solidFill>
                  <a:srgbClr val="B2AEA8">
                    <a:lumMod val="75000"/>
                  </a:srgbClr>
                </a:solidFill>
              </a:rPr>
              <a:t>T.  +852 3975 5611</a:t>
            </a:r>
            <a:endParaRPr lang="fr-FR" sz="900" dirty="0">
              <a:solidFill>
                <a:srgbClr val="B2AEA8">
                  <a:lumMod val="75000"/>
                </a:srgbClr>
              </a:solidFill>
            </a:endParaRPr>
          </a:p>
        </p:txBody>
      </p:sp>
      <p:sp>
        <p:nvSpPr>
          <p:cNvPr id="40" name="ZoneTexte 39"/>
          <p:cNvSpPr txBox="1"/>
          <p:nvPr userDrawn="1"/>
        </p:nvSpPr>
        <p:spPr>
          <a:xfrm>
            <a:off x="3479237" y="2995519"/>
            <a:ext cx="1296000" cy="968900"/>
          </a:xfrm>
          <a:prstGeom prst="rect">
            <a:avLst/>
          </a:prstGeom>
          <a:noFill/>
        </p:spPr>
        <p:txBody>
          <a:bodyPr wrap="square" lIns="90866" tIns="45425" rIns="90866" bIns="45425" rtlCol="0">
            <a:spAutoFit/>
          </a:bodyPr>
          <a:lstStyle/>
          <a:p>
            <a:pPr defTabSz="908729"/>
            <a:r>
              <a:rPr lang="en-US" sz="1100" b="1" dirty="0">
                <a:solidFill>
                  <a:srgbClr val="690F3C"/>
                </a:solidFill>
              </a:rPr>
              <a:t>Belgium</a:t>
            </a:r>
          </a:p>
          <a:p>
            <a:pPr defTabSz="908729"/>
            <a:r>
              <a:rPr lang="nb-NO" sz="900" dirty="0">
                <a:solidFill>
                  <a:srgbClr val="690F3C"/>
                </a:solidFill>
              </a:rPr>
              <a:t>Brussels </a:t>
            </a:r>
          </a:p>
          <a:p>
            <a:pPr defTabSz="908729"/>
            <a:r>
              <a:rPr lang="nl-NL" sz="900" dirty="0">
                <a:solidFill>
                  <a:srgbClr val="B2AEA8">
                    <a:lumMod val="75000"/>
                  </a:srgbClr>
                </a:solidFill>
              </a:rPr>
              <a:t>Av Henri </a:t>
            </a:r>
            <a:r>
              <a:rPr lang="nl-NL" sz="900" dirty="0" err="1">
                <a:solidFill>
                  <a:srgbClr val="B2AEA8">
                    <a:lumMod val="75000"/>
                  </a:srgbClr>
                </a:solidFill>
              </a:rPr>
              <a:t>Jasparlaan</a:t>
            </a:r>
            <a:r>
              <a:rPr lang="nl-NL" sz="900" dirty="0">
                <a:solidFill>
                  <a:srgbClr val="B2AEA8">
                    <a:lumMod val="75000"/>
                  </a:srgbClr>
                </a:solidFill>
              </a:rPr>
              <a:t>, 128</a:t>
            </a:r>
          </a:p>
          <a:p>
            <a:pPr defTabSz="908729"/>
            <a:r>
              <a:rPr lang="nl-NL" sz="900" dirty="0">
                <a:solidFill>
                  <a:srgbClr val="B2AEA8">
                    <a:lumMod val="75000"/>
                  </a:srgbClr>
                </a:solidFill>
              </a:rPr>
              <a:t>1060 Brussels - Belgium</a:t>
            </a:r>
          </a:p>
          <a:p>
            <a:pPr defTabSz="908729"/>
            <a:r>
              <a:rPr lang="nl-NL" sz="900" dirty="0">
                <a:solidFill>
                  <a:srgbClr val="B2AEA8">
                    <a:lumMod val="75000"/>
                  </a:srgbClr>
                </a:solidFill>
              </a:rPr>
              <a:t>T.  +32 2 213 82 85</a:t>
            </a:r>
          </a:p>
        </p:txBody>
      </p:sp>
      <p:sp>
        <p:nvSpPr>
          <p:cNvPr id="41" name="ZoneTexte 40"/>
          <p:cNvSpPr txBox="1"/>
          <p:nvPr userDrawn="1"/>
        </p:nvSpPr>
        <p:spPr>
          <a:xfrm>
            <a:off x="4816722" y="2995503"/>
            <a:ext cx="1296000" cy="830401"/>
          </a:xfrm>
          <a:prstGeom prst="rect">
            <a:avLst/>
          </a:prstGeom>
          <a:noFill/>
        </p:spPr>
        <p:txBody>
          <a:bodyPr wrap="square" lIns="90866" tIns="45425" rIns="90866" bIns="45425" rtlCol="0">
            <a:spAutoFit/>
          </a:bodyPr>
          <a:lstStyle/>
          <a:p>
            <a:pPr defTabSz="908729"/>
            <a:r>
              <a:rPr lang="nl-NL" sz="1100" b="1" dirty="0">
                <a:solidFill>
                  <a:srgbClr val="690F3C"/>
                </a:solidFill>
              </a:rPr>
              <a:t>Canada</a:t>
            </a:r>
          </a:p>
          <a:p>
            <a:pPr defTabSz="908729"/>
            <a:r>
              <a:rPr lang="nl-NL" sz="900" dirty="0">
                <a:solidFill>
                  <a:srgbClr val="690F3C"/>
                </a:solidFill>
              </a:rPr>
              <a:t>Montréal </a:t>
            </a:r>
          </a:p>
          <a:p>
            <a:pPr defTabSz="908729"/>
            <a:r>
              <a:rPr lang="fr-FR" sz="900" dirty="0">
                <a:solidFill>
                  <a:srgbClr val="B2AEA8">
                    <a:lumMod val="75000"/>
                  </a:srgbClr>
                </a:solidFill>
              </a:rPr>
              <a:t>600 de Maisonneuve </a:t>
            </a:r>
            <a:r>
              <a:rPr lang="fr-FR" sz="900" dirty="0" err="1">
                <a:solidFill>
                  <a:srgbClr val="B2AEA8">
                    <a:lumMod val="75000"/>
                  </a:srgbClr>
                </a:solidFill>
              </a:rPr>
              <a:t>Blvd</a:t>
            </a:r>
            <a:r>
              <a:rPr lang="fr-FR" sz="900" dirty="0">
                <a:solidFill>
                  <a:srgbClr val="B2AEA8">
                    <a:lumMod val="75000"/>
                  </a:srgbClr>
                </a:solidFill>
              </a:rPr>
              <a:t>. West, Suite 2200</a:t>
            </a:r>
          </a:p>
          <a:p>
            <a:pPr defTabSz="908729"/>
            <a:r>
              <a:rPr lang="fr-FR" sz="900" dirty="0" err="1">
                <a:solidFill>
                  <a:srgbClr val="B2AEA8">
                    <a:lumMod val="75000"/>
                  </a:srgbClr>
                </a:solidFill>
              </a:rPr>
              <a:t>Montreal</a:t>
            </a:r>
            <a:r>
              <a:rPr lang="fr-FR" sz="900" dirty="0">
                <a:solidFill>
                  <a:srgbClr val="B2AEA8">
                    <a:lumMod val="75000"/>
                  </a:srgbClr>
                </a:solidFill>
              </a:rPr>
              <a:t>, QC H3A 3J2</a:t>
            </a:r>
            <a:endParaRPr lang="nl-NL" sz="900" dirty="0">
              <a:solidFill>
                <a:srgbClr val="B2AEA8">
                  <a:lumMod val="75000"/>
                </a:srgbClr>
              </a:solidFill>
            </a:endParaRPr>
          </a:p>
        </p:txBody>
      </p:sp>
      <p:sp>
        <p:nvSpPr>
          <p:cNvPr id="42" name="ZoneTexte 41"/>
          <p:cNvSpPr txBox="1"/>
          <p:nvPr userDrawn="1"/>
        </p:nvSpPr>
        <p:spPr>
          <a:xfrm>
            <a:off x="6154201" y="2995542"/>
            <a:ext cx="1296000" cy="1384399"/>
          </a:xfrm>
          <a:prstGeom prst="rect">
            <a:avLst/>
          </a:prstGeom>
          <a:noFill/>
        </p:spPr>
        <p:txBody>
          <a:bodyPr wrap="square" lIns="90866" tIns="45425" rIns="90866" bIns="45425" rtlCol="0">
            <a:spAutoFit/>
          </a:bodyPr>
          <a:lstStyle/>
          <a:p>
            <a:pPr defTabSz="908729"/>
            <a:r>
              <a:rPr lang="nl-NL" sz="1100" b="1" dirty="0">
                <a:solidFill>
                  <a:srgbClr val="690F3C"/>
                </a:solidFill>
              </a:rPr>
              <a:t>France</a:t>
            </a:r>
          </a:p>
          <a:p>
            <a:pPr defTabSz="908729"/>
            <a:r>
              <a:rPr lang="nl-NL" sz="900" dirty="0">
                <a:solidFill>
                  <a:srgbClr val="690F3C"/>
                </a:solidFill>
              </a:rPr>
              <a:t>Paris </a:t>
            </a:r>
          </a:p>
          <a:p>
            <a:pPr defTabSz="908729"/>
            <a:r>
              <a:rPr lang="fr-FR" sz="900" dirty="0">
                <a:solidFill>
                  <a:srgbClr val="B2AEA8">
                    <a:lumMod val="75000"/>
                  </a:srgbClr>
                </a:solidFill>
              </a:rPr>
              <a:t>18 bd Montmartre</a:t>
            </a:r>
          </a:p>
          <a:p>
            <a:pPr defTabSz="908729"/>
            <a:r>
              <a:rPr lang="fr-FR" sz="900" dirty="0">
                <a:solidFill>
                  <a:srgbClr val="B2AEA8">
                    <a:lumMod val="75000"/>
                  </a:srgbClr>
                </a:solidFill>
              </a:rPr>
              <a:t>75009 Paris</a:t>
            </a:r>
          </a:p>
          <a:p>
            <a:pPr defTabSz="908729"/>
            <a:r>
              <a:rPr lang="fr-FR" sz="900" dirty="0" err="1">
                <a:solidFill>
                  <a:srgbClr val="B2AEA8">
                    <a:lumMod val="75000"/>
                  </a:srgbClr>
                </a:solidFill>
              </a:rPr>
              <a:t>T</a:t>
            </a:r>
            <a:r>
              <a:rPr lang="fr-FR" sz="900" dirty="0">
                <a:solidFill>
                  <a:srgbClr val="B2AEA8">
                    <a:lumMod val="75000"/>
                  </a:srgbClr>
                </a:solidFill>
              </a:rPr>
              <a:t>.  +33 1 42 77 76 17</a:t>
            </a:r>
          </a:p>
          <a:p>
            <a:pPr defTabSz="908729"/>
            <a:r>
              <a:rPr lang="nl-NL" sz="900" dirty="0">
                <a:solidFill>
                  <a:srgbClr val="690F3C"/>
                </a:solidFill>
              </a:rPr>
              <a:t>Lyon</a:t>
            </a:r>
          </a:p>
          <a:p>
            <a:pPr defTabSz="908729"/>
            <a:r>
              <a:rPr lang="fr-FR" sz="900" dirty="0">
                <a:solidFill>
                  <a:srgbClr val="B2AEA8">
                    <a:lumMod val="75000"/>
                  </a:srgbClr>
                </a:solidFill>
              </a:rPr>
              <a:t>Tour Oxygène,</a:t>
            </a:r>
          </a:p>
          <a:p>
            <a:pPr defTabSz="908729"/>
            <a:r>
              <a:rPr lang="fr-FR" sz="900" dirty="0">
                <a:solidFill>
                  <a:srgbClr val="B2AEA8">
                    <a:lumMod val="75000"/>
                  </a:srgbClr>
                </a:solidFill>
              </a:rPr>
              <a:t>10-12 bd Vivier Merle</a:t>
            </a:r>
          </a:p>
          <a:p>
            <a:pPr defTabSz="908729"/>
            <a:r>
              <a:rPr lang="fr-FR" sz="900" dirty="0">
                <a:solidFill>
                  <a:srgbClr val="B2AEA8">
                    <a:lumMod val="75000"/>
                  </a:srgbClr>
                </a:solidFill>
              </a:rPr>
              <a:t>69003 Lyon</a:t>
            </a:r>
          </a:p>
        </p:txBody>
      </p:sp>
      <p:sp>
        <p:nvSpPr>
          <p:cNvPr id="43" name="ZoneTexte 42"/>
          <p:cNvSpPr txBox="1"/>
          <p:nvPr userDrawn="1"/>
        </p:nvSpPr>
        <p:spPr>
          <a:xfrm>
            <a:off x="7491681" y="2995518"/>
            <a:ext cx="1296340" cy="1507509"/>
          </a:xfrm>
          <a:prstGeom prst="rect">
            <a:avLst/>
          </a:prstGeom>
          <a:noFill/>
        </p:spPr>
        <p:txBody>
          <a:bodyPr wrap="square" lIns="90866" tIns="45425" rIns="90866" bIns="45425" rtlCol="0">
            <a:spAutoFit/>
          </a:bodyPr>
          <a:lstStyle/>
          <a:p>
            <a:pPr defTabSz="908729"/>
            <a:r>
              <a:rPr lang="nl-NL" sz="1100" b="1" dirty="0">
                <a:solidFill>
                  <a:srgbClr val="690F3C"/>
                </a:solidFill>
              </a:rPr>
              <a:t>Italy</a:t>
            </a:r>
          </a:p>
          <a:p>
            <a:pPr defTabSz="908729"/>
            <a:r>
              <a:rPr lang="nl-NL" sz="900" dirty="0">
                <a:solidFill>
                  <a:srgbClr val="690F3C"/>
                </a:solidFill>
              </a:rPr>
              <a:t>Rome </a:t>
            </a:r>
          </a:p>
          <a:p>
            <a:pPr defTabSz="908729"/>
            <a:r>
              <a:rPr lang="it-IT" sz="900" dirty="0">
                <a:solidFill>
                  <a:srgbClr val="B2AEA8">
                    <a:lumMod val="75000"/>
                  </a:srgbClr>
                </a:solidFill>
              </a:rPr>
              <a:t>Via Quattro Fontane 116</a:t>
            </a:r>
          </a:p>
          <a:p>
            <a:pPr defTabSz="908729"/>
            <a:r>
              <a:rPr lang="it-IT" sz="900" dirty="0">
                <a:solidFill>
                  <a:srgbClr val="B2AEA8">
                    <a:lumMod val="75000"/>
                  </a:srgbClr>
                </a:solidFill>
              </a:rPr>
              <a:t>00184 Roma</a:t>
            </a:r>
          </a:p>
          <a:p>
            <a:pPr defTabSz="908729"/>
            <a:r>
              <a:rPr lang="it-IT" sz="900" dirty="0">
                <a:solidFill>
                  <a:srgbClr val="B2AEA8">
                    <a:lumMod val="75000"/>
                  </a:srgbClr>
                </a:solidFill>
              </a:rPr>
              <a:t>T. +39 06 48 28 506</a:t>
            </a:r>
          </a:p>
          <a:p>
            <a:pPr defTabSz="908729"/>
            <a:r>
              <a:rPr lang="nl-NL" sz="900" dirty="0">
                <a:solidFill>
                  <a:srgbClr val="690F3C"/>
                </a:solidFill>
              </a:rPr>
              <a:t>Milan </a:t>
            </a:r>
          </a:p>
          <a:p>
            <a:pPr defTabSz="908729"/>
            <a:r>
              <a:rPr lang="it-IT" sz="900" dirty="0">
                <a:solidFill>
                  <a:srgbClr val="B2AEA8">
                    <a:lumMod val="75000"/>
                  </a:srgbClr>
                </a:solidFill>
              </a:rPr>
              <a:t>Via Medici 15</a:t>
            </a:r>
          </a:p>
          <a:p>
            <a:pPr defTabSz="908729"/>
            <a:r>
              <a:rPr lang="it-IT" sz="900" dirty="0">
                <a:solidFill>
                  <a:srgbClr val="B2AEA8">
                    <a:lumMod val="75000"/>
                  </a:srgbClr>
                </a:solidFill>
              </a:rPr>
              <a:t>20123 Milano</a:t>
            </a:r>
          </a:p>
          <a:p>
            <a:pPr defTabSz="908729"/>
            <a:r>
              <a:rPr lang="it-IT" sz="900" dirty="0">
                <a:solidFill>
                  <a:srgbClr val="B2AEA8">
                    <a:lumMod val="75000"/>
                  </a:srgbClr>
                </a:solidFill>
              </a:rPr>
              <a:t>T. +39 02 89 09 39 45</a:t>
            </a:r>
            <a:endParaRPr lang="fr-FR" sz="900" dirty="0">
              <a:solidFill>
                <a:srgbClr val="B2AEA8">
                  <a:lumMod val="75000"/>
                </a:srgbClr>
              </a:solidFill>
            </a:endParaRPr>
          </a:p>
        </p:txBody>
      </p:sp>
      <p:sp>
        <p:nvSpPr>
          <p:cNvPr id="44" name="ZoneTexte 43"/>
          <p:cNvSpPr txBox="1"/>
          <p:nvPr userDrawn="1"/>
        </p:nvSpPr>
        <p:spPr>
          <a:xfrm>
            <a:off x="2156147" y="4424636"/>
            <a:ext cx="1296000" cy="953512"/>
          </a:xfrm>
          <a:prstGeom prst="rect">
            <a:avLst/>
          </a:prstGeom>
          <a:noFill/>
        </p:spPr>
        <p:txBody>
          <a:bodyPr wrap="square" lIns="90866" tIns="45425" rIns="90866" bIns="45425" rtlCol="0">
            <a:spAutoFit/>
          </a:bodyPr>
          <a:lstStyle/>
          <a:p>
            <a:pPr defTabSz="908729"/>
            <a:r>
              <a:rPr lang="nl-NL" sz="1100" b="1" dirty="0">
                <a:solidFill>
                  <a:srgbClr val="690F3C"/>
                </a:solidFill>
              </a:rPr>
              <a:t>Morocco</a:t>
            </a:r>
          </a:p>
          <a:p>
            <a:pPr defTabSz="908729"/>
            <a:r>
              <a:rPr lang="nl-NL" sz="900" dirty="0">
                <a:solidFill>
                  <a:srgbClr val="690F3C"/>
                </a:solidFill>
              </a:rPr>
              <a:t>Casablanca</a:t>
            </a:r>
          </a:p>
          <a:p>
            <a:pPr defTabSz="908729"/>
            <a:r>
              <a:rPr lang="fr-FR" sz="900" dirty="0">
                <a:solidFill>
                  <a:srgbClr val="B2AEA8">
                    <a:lumMod val="75000"/>
                  </a:srgbClr>
                </a:solidFill>
              </a:rPr>
              <a:t>14, avenue Mers Sultan</a:t>
            </a:r>
          </a:p>
          <a:p>
            <a:pPr defTabSz="908729"/>
            <a:r>
              <a:rPr lang="fr-FR" sz="900" dirty="0">
                <a:solidFill>
                  <a:srgbClr val="B2AEA8">
                    <a:lumMod val="75000"/>
                  </a:srgbClr>
                </a:solidFill>
              </a:rPr>
              <a:t>20500 Casablanca, Maroc</a:t>
            </a:r>
          </a:p>
          <a:p>
            <a:pPr defTabSz="908729"/>
            <a:r>
              <a:rPr lang="fr-FR" sz="900" dirty="0" err="1">
                <a:solidFill>
                  <a:srgbClr val="B2AEA8">
                    <a:lumMod val="75000"/>
                  </a:srgbClr>
                </a:solidFill>
              </a:rPr>
              <a:t>T</a:t>
            </a:r>
            <a:r>
              <a:rPr lang="fr-FR" sz="900" dirty="0">
                <a:solidFill>
                  <a:srgbClr val="B2AEA8">
                    <a:lumMod val="75000"/>
                  </a:srgbClr>
                </a:solidFill>
              </a:rPr>
              <a:t>. +212 522 49 24 80</a:t>
            </a:r>
          </a:p>
        </p:txBody>
      </p:sp>
      <p:sp>
        <p:nvSpPr>
          <p:cNvPr id="45" name="ZoneTexte 44"/>
          <p:cNvSpPr txBox="1"/>
          <p:nvPr userDrawn="1"/>
        </p:nvSpPr>
        <p:spPr>
          <a:xfrm>
            <a:off x="4813391" y="4424638"/>
            <a:ext cx="1296000" cy="1384399"/>
          </a:xfrm>
          <a:prstGeom prst="rect">
            <a:avLst/>
          </a:prstGeom>
          <a:noFill/>
        </p:spPr>
        <p:txBody>
          <a:bodyPr wrap="square" lIns="90866" tIns="45425" rIns="90866" bIns="45425" rtlCol="0">
            <a:spAutoFit/>
          </a:bodyPr>
          <a:lstStyle/>
          <a:p>
            <a:pPr defTabSz="908729"/>
            <a:r>
              <a:rPr lang="nl-NL" sz="1100" b="1" dirty="0" err="1">
                <a:solidFill>
                  <a:srgbClr val="690F3C"/>
                </a:solidFill>
              </a:rPr>
              <a:t>Middle</a:t>
            </a:r>
            <a:r>
              <a:rPr lang="nl-NL" sz="1100" b="1" dirty="0">
                <a:solidFill>
                  <a:srgbClr val="690F3C"/>
                </a:solidFill>
              </a:rPr>
              <a:t> East</a:t>
            </a:r>
          </a:p>
          <a:p>
            <a:pPr defTabSz="908729"/>
            <a:r>
              <a:rPr lang="tr-TR" sz="900" dirty="0">
                <a:solidFill>
                  <a:srgbClr val="690F3C"/>
                </a:solidFill>
              </a:rPr>
              <a:t>Dubaï, Riyad</a:t>
            </a:r>
            <a:r>
              <a:rPr lang="fr-FR" sz="900" dirty="0">
                <a:solidFill>
                  <a:srgbClr val="690F3C"/>
                </a:solidFill>
              </a:rPr>
              <a:t>h</a:t>
            </a:r>
            <a:r>
              <a:rPr lang="tr-TR" sz="900" dirty="0">
                <a:solidFill>
                  <a:srgbClr val="690F3C"/>
                </a:solidFill>
              </a:rPr>
              <a:t> &amp; Abu Dhabi</a:t>
            </a:r>
            <a:endParaRPr lang="nl-NL" sz="900" dirty="0">
              <a:solidFill>
                <a:srgbClr val="690F3C"/>
              </a:solidFill>
            </a:endParaRPr>
          </a:p>
          <a:p>
            <a:pPr defTabSz="908729"/>
            <a:r>
              <a:rPr lang="fr-FR" sz="900" dirty="0">
                <a:solidFill>
                  <a:srgbClr val="B2AEA8">
                    <a:lumMod val="75000"/>
                  </a:srgbClr>
                </a:solidFill>
              </a:rPr>
              <a:t>PO Box 502665</a:t>
            </a:r>
          </a:p>
          <a:p>
            <a:pPr defTabSz="908729"/>
            <a:r>
              <a:rPr lang="fr-FR" sz="900" dirty="0" err="1">
                <a:solidFill>
                  <a:srgbClr val="B2AEA8">
                    <a:lumMod val="75000"/>
                  </a:srgbClr>
                </a:solidFill>
              </a:rPr>
              <a:t>Shatha</a:t>
            </a:r>
            <a:r>
              <a:rPr lang="fr-FR" sz="900" dirty="0">
                <a:solidFill>
                  <a:srgbClr val="B2AEA8">
                    <a:lumMod val="75000"/>
                  </a:srgbClr>
                </a:solidFill>
              </a:rPr>
              <a:t> Tower office 2115</a:t>
            </a:r>
          </a:p>
          <a:p>
            <a:pPr defTabSz="908729"/>
            <a:r>
              <a:rPr lang="fr-FR" sz="900" dirty="0" err="1">
                <a:solidFill>
                  <a:srgbClr val="B2AEA8">
                    <a:lumMod val="75000"/>
                  </a:srgbClr>
                </a:solidFill>
              </a:rPr>
              <a:t>Dubai</a:t>
            </a:r>
            <a:r>
              <a:rPr lang="fr-FR" sz="900" dirty="0">
                <a:solidFill>
                  <a:srgbClr val="B2AEA8">
                    <a:lumMod val="75000"/>
                  </a:srgbClr>
                </a:solidFill>
              </a:rPr>
              <a:t> Media City</a:t>
            </a:r>
          </a:p>
          <a:p>
            <a:pPr defTabSz="908729"/>
            <a:r>
              <a:rPr lang="fr-FR" sz="900" dirty="0" err="1">
                <a:solidFill>
                  <a:srgbClr val="B2AEA8">
                    <a:lumMod val="75000"/>
                  </a:srgbClr>
                </a:solidFill>
              </a:rPr>
              <a:t>Dubai</a:t>
            </a:r>
            <a:r>
              <a:rPr lang="fr-FR" sz="900" dirty="0">
                <a:solidFill>
                  <a:srgbClr val="B2AEA8">
                    <a:lumMod val="75000"/>
                  </a:srgbClr>
                </a:solidFill>
              </a:rPr>
              <a:t>, U.A.E.</a:t>
            </a:r>
          </a:p>
          <a:p>
            <a:pPr defTabSz="908729"/>
            <a:r>
              <a:rPr lang="fr-FR" sz="900" dirty="0">
                <a:solidFill>
                  <a:srgbClr val="B2AEA8">
                    <a:lumMod val="75000"/>
                  </a:srgbClr>
                </a:solidFill>
              </a:rPr>
              <a:t>T. +971 4 443 1613</a:t>
            </a:r>
          </a:p>
        </p:txBody>
      </p:sp>
      <p:sp>
        <p:nvSpPr>
          <p:cNvPr id="46" name="ZoneTexte 45"/>
          <p:cNvSpPr txBox="1"/>
          <p:nvPr userDrawn="1"/>
        </p:nvSpPr>
        <p:spPr>
          <a:xfrm>
            <a:off x="6142016" y="4424667"/>
            <a:ext cx="1296000" cy="1122789"/>
          </a:xfrm>
          <a:prstGeom prst="rect">
            <a:avLst/>
          </a:prstGeom>
          <a:noFill/>
        </p:spPr>
        <p:txBody>
          <a:bodyPr wrap="square" lIns="90866" tIns="45425" rIns="90866" bIns="45425" rtlCol="0">
            <a:spAutoFit/>
          </a:bodyPr>
          <a:lstStyle/>
          <a:p>
            <a:pPr defTabSz="908729"/>
            <a:r>
              <a:rPr lang="nl-NL" sz="1100" b="1" dirty="0">
                <a:solidFill>
                  <a:srgbClr val="690F3C"/>
                </a:solidFill>
              </a:rPr>
              <a:t>UK</a:t>
            </a:r>
          </a:p>
          <a:p>
            <a:pPr defTabSz="908729"/>
            <a:r>
              <a:rPr lang="nl-NL" sz="900" dirty="0">
                <a:solidFill>
                  <a:srgbClr val="690F3C"/>
                </a:solidFill>
              </a:rPr>
              <a:t>London </a:t>
            </a:r>
          </a:p>
          <a:p>
            <a:pPr defTabSz="908729"/>
            <a:r>
              <a:rPr lang="en-US" sz="900" dirty="0">
                <a:solidFill>
                  <a:srgbClr val="B2AEA8">
                    <a:lumMod val="75000"/>
                  </a:srgbClr>
                </a:solidFill>
              </a:rPr>
              <a:t>Princess House,</a:t>
            </a:r>
          </a:p>
          <a:p>
            <a:pPr defTabSz="908729"/>
            <a:r>
              <a:rPr lang="en-US" sz="900" dirty="0">
                <a:solidFill>
                  <a:srgbClr val="B2AEA8">
                    <a:lumMod val="75000"/>
                  </a:srgbClr>
                </a:solidFill>
              </a:rPr>
              <a:t>4th Floor, 27 Bush Lane,</a:t>
            </a:r>
          </a:p>
          <a:p>
            <a:pPr defTabSz="908729"/>
            <a:r>
              <a:rPr lang="en-US" sz="900" dirty="0">
                <a:solidFill>
                  <a:srgbClr val="B2AEA8">
                    <a:lumMod val="75000"/>
                  </a:srgbClr>
                </a:solidFill>
              </a:rPr>
              <a:t>London, EC4R 0AA</a:t>
            </a:r>
          </a:p>
          <a:p>
            <a:pPr defTabSz="908729"/>
            <a:r>
              <a:rPr lang="en-US" sz="900" dirty="0">
                <a:solidFill>
                  <a:srgbClr val="B2AEA8">
                    <a:lumMod val="75000"/>
                  </a:srgbClr>
                </a:solidFill>
              </a:rPr>
              <a:t>T. +44 20 7933 9333</a:t>
            </a:r>
            <a:endParaRPr lang="nl-NL" sz="900" dirty="0">
              <a:solidFill>
                <a:srgbClr val="B2AEA8">
                  <a:lumMod val="75000"/>
                </a:srgbClr>
              </a:solidFill>
            </a:endParaRPr>
          </a:p>
        </p:txBody>
      </p:sp>
      <p:sp>
        <p:nvSpPr>
          <p:cNvPr id="47" name="ZoneTexte 46"/>
          <p:cNvSpPr txBox="1"/>
          <p:nvPr userDrawn="1"/>
        </p:nvSpPr>
        <p:spPr>
          <a:xfrm>
            <a:off x="7470636" y="4424652"/>
            <a:ext cx="1296340" cy="1092011"/>
          </a:xfrm>
          <a:prstGeom prst="rect">
            <a:avLst/>
          </a:prstGeom>
          <a:noFill/>
        </p:spPr>
        <p:txBody>
          <a:bodyPr wrap="square" lIns="90866" tIns="45425" rIns="90866" bIns="45425" rtlCol="0">
            <a:spAutoFit/>
          </a:bodyPr>
          <a:lstStyle/>
          <a:p>
            <a:pPr defTabSz="908729"/>
            <a:r>
              <a:rPr lang="nl-NL" sz="1100" b="1" dirty="0">
                <a:solidFill>
                  <a:srgbClr val="690F3C"/>
                </a:solidFill>
              </a:rPr>
              <a:t>US</a:t>
            </a:r>
          </a:p>
          <a:p>
            <a:pPr defTabSz="908729"/>
            <a:r>
              <a:rPr lang="nl-NL" sz="900" dirty="0">
                <a:solidFill>
                  <a:srgbClr val="690F3C"/>
                </a:solidFill>
              </a:rPr>
              <a:t>New York</a:t>
            </a:r>
          </a:p>
          <a:p>
            <a:pPr defTabSz="908729"/>
            <a:r>
              <a:rPr lang="en-US" sz="900" dirty="0">
                <a:solidFill>
                  <a:srgbClr val="B2AEA8">
                    <a:lumMod val="75000"/>
                  </a:srgbClr>
                </a:solidFill>
              </a:rPr>
              <a:t>115 Broadway 12th Floor</a:t>
            </a:r>
          </a:p>
          <a:p>
            <a:pPr defTabSz="908729"/>
            <a:r>
              <a:rPr lang="en-US" sz="900" dirty="0">
                <a:solidFill>
                  <a:srgbClr val="B2AEA8">
                    <a:lumMod val="75000"/>
                  </a:srgbClr>
                </a:solidFill>
              </a:rPr>
              <a:t>New York, NY10006 - USA</a:t>
            </a:r>
          </a:p>
          <a:p>
            <a:pPr defTabSz="908729"/>
            <a:r>
              <a:rPr lang="en-US" sz="900" dirty="0">
                <a:solidFill>
                  <a:srgbClr val="B2AEA8">
                    <a:lumMod val="75000"/>
                  </a:srgbClr>
                </a:solidFill>
              </a:rPr>
              <a:t>T. +1 646 496 0160</a:t>
            </a:r>
            <a:endParaRPr lang="nl-NL" sz="900" dirty="0">
              <a:solidFill>
                <a:srgbClr val="B2AEA8">
                  <a:lumMod val="75000"/>
                </a:srgbClr>
              </a:solidFill>
            </a:endParaRPr>
          </a:p>
        </p:txBody>
      </p:sp>
      <p:sp>
        <p:nvSpPr>
          <p:cNvPr id="48" name="Rectangle 47"/>
          <p:cNvSpPr/>
          <p:nvPr userDrawn="1"/>
        </p:nvSpPr>
        <p:spPr>
          <a:xfrm>
            <a:off x="7563119" y="6320413"/>
            <a:ext cx="1338951" cy="276403"/>
          </a:xfrm>
          <a:prstGeom prst="rect">
            <a:avLst/>
          </a:prstGeom>
        </p:spPr>
        <p:txBody>
          <a:bodyPr wrap="none" lIns="90866" tIns="45425" rIns="90866" bIns="45425">
            <a:spAutoFit/>
          </a:bodyPr>
          <a:lstStyle/>
          <a:p>
            <a:pPr defTabSz="908729"/>
            <a:r>
              <a:rPr lang="fr-FR" sz="1200" b="1" dirty="0" err="1">
                <a:solidFill>
                  <a:srgbClr val="690F3C"/>
                </a:solidFill>
              </a:rPr>
              <a:t>Driving</a:t>
            </a:r>
            <a:r>
              <a:rPr lang="fr-FR" sz="1200" b="1" dirty="0">
                <a:solidFill>
                  <a:srgbClr val="690F3C"/>
                </a:solidFill>
              </a:rPr>
              <a:t> Excellence</a:t>
            </a:r>
          </a:p>
        </p:txBody>
      </p:sp>
      <p:pic>
        <p:nvPicPr>
          <p:cNvPr id="49" name="Image 48"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50" name="Rectangle 49"/>
          <p:cNvSpPr/>
          <p:nvPr userDrawn="1"/>
        </p:nvSpPr>
        <p:spPr>
          <a:xfrm>
            <a:off x="2113168" y="6038120"/>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8959" tIns="49477" rIns="98959" bIns="49477" rtlCol="0" anchor="t"/>
          <a:lstStyle/>
          <a:p>
            <a:pPr defTabSz="908729">
              <a:lnSpc>
                <a:spcPct val="150000"/>
              </a:lnSpc>
            </a:pPr>
            <a:r>
              <a:rPr lang="en-US" sz="1100" dirty="0">
                <a:solidFill>
                  <a:srgbClr val="B2AEA8">
                    <a:lumMod val="75000"/>
                  </a:srgbClr>
                </a:solidFill>
              </a:rPr>
              <a:t>Pour plus </a:t>
            </a:r>
            <a:r>
              <a:rPr lang="en-US" sz="1100" dirty="0" err="1">
                <a:solidFill>
                  <a:srgbClr val="B2AEA8">
                    <a:lumMod val="75000"/>
                  </a:srgbClr>
                </a:solidFill>
              </a:rPr>
              <a:t>d'informations</a:t>
            </a:r>
            <a:r>
              <a:rPr lang="en-US" sz="1100" dirty="0">
                <a:solidFill>
                  <a:srgbClr val="B2AEA8">
                    <a:lumMod val="75000"/>
                  </a:srgbClr>
                </a:solidFill>
              </a:rPr>
              <a:t>: www.sia-partners.com</a:t>
            </a:r>
          </a:p>
          <a:p>
            <a:pPr defTabSz="908729">
              <a:lnSpc>
                <a:spcPct val="150000"/>
              </a:lnSpc>
            </a:pPr>
            <a:r>
              <a:rPr lang="en-US" sz="1100" dirty="0" err="1">
                <a:solidFill>
                  <a:srgbClr val="B2AEA8">
                    <a:lumMod val="75000"/>
                  </a:srgbClr>
                </a:solidFill>
              </a:rPr>
              <a:t>Suivez</a:t>
            </a:r>
            <a:r>
              <a:rPr lang="en-US" sz="1100" dirty="0">
                <a:solidFill>
                  <a:srgbClr val="B2AEA8">
                    <a:lumMod val="75000"/>
                  </a:srgbClr>
                </a:solidFill>
              </a:rPr>
              <a:t>-nous </a:t>
            </a:r>
            <a:r>
              <a:rPr lang="en-US" sz="1100" dirty="0" err="1">
                <a:solidFill>
                  <a:srgbClr val="B2AEA8">
                    <a:lumMod val="75000"/>
                  </a:srgbClr>
                </a:solidFill>
              </a:rPr>
              <a:t>sur</a:t>
            </a:r>
            <a:r>
              <a:rPr lang="en-US" sz="1100" dirty="0">
                <a:solidFill>
                  <a:srgbClr val="B2AEA8">
                    <a:lumMod val="75000"/>
                  </a:srgbClr>
                </a:solidFill>
              </a:rPr>
              <a:t> LinkedIn et Twitter          @</a:t>
            </a:r>
            <a:r>
              <a:rPr lang="en-US" sz="1100" dirty="0" err="1">
                <a:solidFill>
                  <a:srgbClr val="B2AEA8">
                    <a:lumMod val="75000"/>
                  </a:srgbClr>
                </a:solidFill>
              </a:rPr>
              <a:t>SiaPartners</a:t>
            </a:r>
            <a:r>
              <a:rPr lang="en-US" sz="1100" dirty="0">
                <a:solidFill>
                  <a:srgbClr val="B2AEA8">
                    <a:lumMod val="75000"/>
                  </a:srgbClr>
                </a:solidFill>
              </a:rPr>
              <a:t> </a:t>
            </a:r>
          </a:p>
        </p:txBody>
      </p:sp>
      <p:pic>
        <p:nvPicPr>
          <p:cNvPr id="51"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2190266" y="458136"/>
            <a:ext cx="6565577" cy="232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3" descr="C:\Users\scarreau\Documents\Website project\Template PPT\images - Copi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973819" y="6334394"/>
            <a:ext cx="234533" cy="22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114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End Page_ VF">
    <p:spTree>
      <p:nvGrpSpPr>
        <p:cNvPr id="1" name=""/>
        <p:cNvGrpSpPr/>
        <p:nvPr/>
      </p:nvGrpSpPr>
      <p:grpSpPr>
        <a:xfrm>
          <a:off x="0" y="0"/>
          <a:ext cx="0" cy="0"/>
          <a:chOff x="0" y="0"/>
          <a:chExt cx="0" cy="0"/>
        </a:xfrm>
      </p:grpSpPr>
      <p:sp>
        <p:nvSpPr>
          <p:cNvPr id="35" name="ZoneTexte 34"/>
          <p:cNvSpPr txBox="1"/>
          <p:nvPr userDrawn="1"/>
        </p:nvSpPr>
        <p:spPr>
          <a:xfrm>
            <a:off x="3483163" y="4424625"/>
            <a:ext cx="1296000" cy="842336"/>
          </a:xfrm>
          <a:prstGeom prst="rect">
            <a:avLst/>
          </a:prstGeom>
          <a:noFill/>
        </p:spPr>
        <p:txBody>
          <a:bodyPr wrap="square" lIns="90877" tIns="45430" rIns="90877" bIns="45430" rtlCol="0">
            <a:spAutoFit/>
          </a:bodyPr>
          <a:lstStyle/>
          <a:p>
            <a:r>
              <a:rPr lang="nl-NL" sz="1100" b="1" dirty="0">
                <a:solidFill>
                  <a:srgbClr val="690F3C"/>
                </a:solidFill>
              </a:rPr>
              <a:t>Netherlands</a:t>
            </a:r>
          </a:p>
          <a:p>
            <a:r>
              <a:rPr lang="nl-NL" sz="900" dirty="0">
                <a:solidFill>
                  <a:srgbClr val="690F3C"/>
                </a:solidFill>
              </a:rPr>
              <a:t>Amsterdam</a:t>
            </a:r>
          </a:p>
          <a:p>
            <a:r>
              <a:rPr lang="nl-NL" sz="900" dirty="0">
                <a:solidFill>
                  <a:srgbClr val="B2AEA8">
                    <a:lumMod val="75000"/>
                  </a:srgbClr>
                </a:solidFill>
              </a:rPr>
              <a:t>Barbara </a:t>
            </a:r>
            <a:r>
              <a:rPr lang="nl-NL" sz="900" dirty="0" err="1">
                <a:solidFill>
                  <a:srgbClr val="B2AEA8">
                    <a:lumMod val="75000"/>
                  </a:srgbClr>
                </a:solidFill>
              </a:rPr>
              <a:t>Strozzilaan</a:t>
            </a:r>
            <a:r>
              <a:rPr lang="nl-NL" sz="900" dirty="0">
                <a:solidFill>
                  <a:srgbClr val="B2AEA8">
                    <a:lumMod val="75000"/>
                  </a:srgbClr>
                </a:solidFill>
              </a:rPr>
              <a:t> 101</a:t>
            </a:r>
          </a:p>
          <a:p>
            <a:r>
              <a:rPr lang="nl-NL" sz="900" dirty="0">
                <a:solidFill>
                  <a:srgbClr val="B2AEA8">
                    <a:lumMod val="75000"/>
                  </a:srgbClr>
                </a:solidFill>
              </a:rPr>
              <a:t>1083 HN Amsterdam</a:t>
            </a:r>
          </a:p>
          <a:p>
            <a:r>
              <a:rPr lang="nl-NL" sz="900" dirty="0">
                <a:solidFill>
                  <a:srgbClr val="B2AEA8">
                    <a:lumMod val="75000"/>
                  </a:srgbClr>
                </a:solidFill>
              </a:rPr>
              <a:t>T. +31 20 240 22 05</a:t>
            </a:r>
          </a:p>
        </p:txBody>
      </p:sp>
      <p:sp>
        <p:nvSpPr>
          <p:cNvPr id="36" name="Rectangle 35"/>
          <p:cNvSpPr/>
          <p:nvPr userDrawn="1"/>
        </p:nvSpPr>
        <p:spPr>
          <a:xfrm>
            <a:off x="7563117" y="6320410"/>
            <a:ext cx="1338973" cy="276413"/>
          </a:xfrm>
          <a:prstGeom prst="rect">
            <a:avLst/>
          </a:prstGeom>
        </p:spPr>
        <p:txBody>
          <a:bodyPr wrap="none" lIns="90877" tIns="45430" rIns="90877" bIns="45430">
            <a:spAutoFit/>
          </a:bodyPr>
          <a:lstStyle/>
          <a:p>
            <a:r>
              <a:rPr lang="fr-FR" sz="1200" b="1" dirty="0" err="1">
                <a:solidFill>
                  <a:srgbClr val="690F3C"/>
                </a:solidFill>
              </a:rPr>
              <a:t>Driving</a:t>
            </a:r>
            <a:r>
              <a:rPr lang="fr-FR" sz="1200" b="1" dirty="0">
                <a:solidFill>
                  <a:srgbClr val="690F3C"/>
                </a:solidFill>
              </a:rPr>
              <a:t> Excellence</a:t>
            </a:r>
          </a:p>
        </p:txBody>
      </p:sp>
      <p:pic>
        <p:nvPicPr>
          <p:cNvPr id="37" name="Image 36"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39" name="ZoneTexte 38"/>
          <p:cNvSpPr txBox="1"/>
          <p:nvPr userDrawn="1"/>
        </p:nvSpPr>
        <p:spPr>
          <a:xfrm>
            <a:off x="2141756" y="2995539"/>
            <a:ext cx="1296000" cy="1416427"/>
          </a:xfrm>
          <a:prstGeom prst="rect">
            <a:avLst/>
          </a:prstGeom>
          <a:noFill/>
        </p:spPr>
        <p:txBody>
          <a:bodyPr wrap="square" lIns="90877" tIns="45430" rIns="90877" bIns="45430" rtlCol="0">
            <a:spAutoFit/>
          </a:bodyPr>
          <a:lstStyle/>
          <a:p>
            <a:r>
              <a:rPr lang="nl-NL" sz="1100" b="1" dirty="0" err="1">
                <a:solidFill>
                  <a:srgbClr val="690F3C"/>
                </a:solidFill>
              </a:rPr>
              <a:t>Asia</a:t>
            </a:r>
            <a:endParaRPr lang="nl-NL" sz="1100" b="1" dirty="0">
              <a:solidFill>
                <a:srgbClr val="690F3C"/>
              </a:solidFill>
            </a:endParaRPr>
          </a:p>
          <a:p>
            <a:r>
              <a:rPr lang="nl-NL" sz="900" dirty="0">
                <a:solidFill>
                  <a:srgbClr val="690F3C"/>
                </a:solidFill>
              </a:rPr>
              <a:t>Singapore </a:t>
            </a:r>
          </a:p>
          <a:p>
            <a:r>
              <a:rPr lang="nl-NL" sz="900" dirty="0">
                <a:solidFill>
                  <a:srgbClr val="B2AEA8">
                    <a:lumMod val="75000"/>
                  </a:srgbClr>
                </a:solidFill>
              </a:rPr>
              <a:t>55 Market St, Level 10</a:t>
            </a:r>
          </a:p>
          <a:p>
            <a:r>
              <a:rPr lang="nl-NL" sz="900" dirty="0">
                <a:solidFill>
                  <a:srgbClr val="B2AEA8">
                    <a:lumMod val="75000"/>
                  </a:srgbClr>
                </a:solidFill>
              </a:rPr>
              <a:t>Singapore, 048941</a:t>
            </a:r>
          </a:p>
          <a:p>
            <a:pPr marL="227209" indent="-227209">
              <a:buFontTx/>
              <a:buAutoNum type="alphaUcPeriod" startAt="20"/>
            </a:pPr>
            <a:r>
              <a:rPr lang="nl-NL" sz="900" dirty="0">
                <a:solidFill>
                  <a:srgbClr val="B2AEA8">
                    <a:lumMod val="75000"/>
                  </a:srgbClr>
                </a:solidFill>
              </a:rPr>
              <a:t>+65 6521 3186</a:t>
            </a:r>
          </a:p>
          <a:p>
            <a:r>
              <a:rPr lang="nl-NL" sz="900" dirty="0">
                <a:solidFill>
                  <a:srgbClr val="690F3C"/>
                </a:solidFill>
              </a:rPr>
              <a:t>Hong Kong </a:t>
            </a:r>
          </a:p>
          <a:p>
            <a:r>
              <a:rPr lang="nl-NL" sz="900" dirty="0">
                <a:solidFill>
                  <a:srgbClr val="B2AEA8">
                    <a:lumMod val="75000"/>
                  </a:srgbClr>
                </a:solidFill>
              </a:rPr>
              <a:t>701, 77 </a:t>
            </a:r>
            <a:r>
              <a:rPr lang="nl-NL" sz="900" dirty="0" err="1">
                <a:solidFill>
                  <a:srgbClr val="B2AEA8">
                    <a:lumMod val="75000"/>
                  </a:srgbClr>
                </a:solidFill>
              </a:rPr>
              <a:t>Wing</a:t>
            </a:r>
            <a:r>
              <a:rPr lang="nl-NL" sz="900" dirty="0">
                <a:solidFill>
                  <a:srgbClr val="B2AEA8">
                    <a:lumMod val="75000"/>
                  </a:srgbClr>
                </a:solidFill>
              </a:rPr>
              <a:t> Lok St,</a:t>
            </a:r>
          </a:p>
          <a:p>
            <a:r>
              <a:rPr lang="nl-NL" sz="900" dirty="0" err="1">
                <a:solidFill>
                  <a:srgbClr val="B2AEA8">
                    <a:lumMod val="75000"/>
                  </a:srgbClr>
                </a:solidFill>
              </a:rPr>
              <a:t>Sheung</a:t>
            </a:r>
            <a:r>
              <a:rPr lang="nl-NL" sz="900" dirty="0">
                <a:solidFill>
                  <a:srgbClr val="B2AEA8">
                    <a:lumMod val="75000"/>
                  </a:srgbClr>
                </a:solidFill>
              </a:rPr>
              <a:t> Wan, HK</a:t>
            </a:r>
          </a:p>
          <a:p>
            <a:r>
              <a:rPr lang="nl-NL" sz="900" dirty="0">
                <a:solidFill>
                  <a:srgbClr val="B2AEA8">
                    <a:lumMod val="75000"/>
                  </a:srgbClr>
                </a:solidFill>
              </a:rPr>
              <a:t>T.  +852 3975 5611</a:t>
            </a:r>
            <a:endParaRPr lang="fr-FR" sz="900" dirty="0">
              <a:solidFill>
                <a:srgbClr val="B2AEA8">
                  <a:lumMod val="75000"/>
                </a:srgbClr>
              </a:solidFill>
            </a:endParaRPr>
          </a:p>
        </p:txBody>
      </p:sp>
      <p:sp>
        <p:nvSpPr>
          <p:cNvPr id="40" name="ZoneTexte 39"/>
          <p:cNvSpPr txBox="1"/>
          <p:nvPr userDrawn="1"/>
        </p:nvSpPr>
        <p:spPr>
          <a:xfrm>
            <a:off x="3479237" y="2995518"/>
            <a:ext cx="1296000" cy="953522"/>
          </a:xfrm>
          <a:prstGeom prst="rect">
            <a:avLst/>
          </a:prstGeom>
          <a:noFill/>
        </p:spPr>
        <p:txBody>
          <a:bodyPr wrap="square" lIns="90877" tIns="45430" rIns="90877" bIns="45430" rtlCol="0">
            <a:spAutoFit/>
          </a:bodyPr>
          <a:lstStyle/>
          <a:p>
            <a:r>
              <a:rPr lang="en-US" sz="1100" b="1" dirty="0">
                <a:solidFill>
                  <a:srgbClr val="690F3C"/>
                </a:solidFill>
              </a:rPr>
              <a:t>Belgium</a:t>
            </a:r>
          </a:p>
          <a:p>
            <a:r>
              <a:rPr lang="nb-NO" sz="900" dirty="0">
                <a:solidFill>
                  <a:srgbClr val="690F3C"/>
                </a:solidFill>
              </a:rPr>
              <a:t>Brussels </a:t>
            </a:r>
          </a:p>
          <a:p>
            <a:r>
              <a:rPr lang="nl-NL" sz="900" dirty="0">
                <a:solidFill>
                  <a:srgbClr val="B2AEA8">
                    <a:lumMod val="75000"/>
                  </a:srgbClr>
                </a:solidFill>
              </a:rPr>
              <a:t>Av Henri </a:t>
            </a:r>
            <a:r>
              <a:rPr lang="nl-NL" sz="900" dirty="0" err="1">
                <a:solidFill>
                  <a:srgbClr val="B2AEA8">
                    <a:lumMod val="75000"/>
                  </a:srgbClr>
                </a:solidFill>
              </a:rPr>
              <a:t>Jasparlaan</a:t>
            </a:r>
            <a:r>
              <a:rPr lang="nl-NL" sz="900" dirty="0">
                <a:solidFill>
                  <a:srgbClr val="B2AEA8">
                    <a:lumMod val="75000"/>
                  </a:srgbClr>
                </a:solidFill>
              </a:rPr>
              <a:t>, 128</a:t>
            </a:r>
          </a:p>
          <a:p>
            <a:r>
              <a:rPr lang="nl-NL" sz="900" dirty="0">
                <a:solidFill>
                  <a:srgbClr val="B2AEA8">
                    <a:lumMod val="75000"/>
                  </a:srgbClr>
                </a:solidFill>
              </a:rPr>
              <a:t>1060 Brussels - Belgium</a:t>
            </a:r>
          </a:p>
          <a:p>
            <a:r>
              <a:rPr lang="nl-NL" sz="900" dirty="0">
                <a:solidFill>
                  <a:srgbClr val="B2AEA8">
                    <a:lumMod val="75000"/>
                  </a:srgbClr>
                </a:solidFill>
              </a:rPr>
              <a:t>T.  +32 2 213 82 85</a:t>
            </a:r>
          </a:p>
        </p:txBody>
      </p:sp>
      <p:sp>
        <p:nvSpPr>
          <p:cNvPr id="41" name="ZoneTexte 40"/>
          <p:cNvSpPr txBox="1"/>
          <p:nvPr userDrawn="1"/>
        </p:nvSpPr>
        <p:spPr>
          <a:xfrm>
            <a:off x="4816722" y="2995502"/>
            <a:ext cx="1296000" cy="842336"/>
          </a:xfrm>
          <a:prstGeom prst="rect">
            <a:avLst/>
          </a:prstGeom>
          <a:noFill/>
        </p:spPr>
        <p:txBody>
          <a:bodyPr wrap="square" lIns="90877" tIns="45430" rIns="90877" bIns="45430" rtlCol="0">
            <a:spAutoFit/>
          </a:bodyPr>
          <a:lstStyle/>
          <a:p>
            <a:r>
              <a:rPr lang="nl-NL" sz="1100" b="1" dirty="0">
                <a:solidFill>
                  <a:srgbClr val="690F3C"/>
                </a:solidFill>
              </a:rPr>
              <a:t>Canada</a:t>
            </a:r>
          </a:p>
          <a:p>
            <a:r>
              <a:rPr lang="nl-NL" sz="900" dirty="0">
                <a:solidFill>
                  <a:srgbClr val="690F3C"/>
                </a:solidFill>
              </a:rPr>
              <a:t>Montréal </a:t>
            </a:r>
          </a:p>
          <a:p>
            <a:r>
              <a:rPr lang="fr-FR" sz="900" dirty="0">
                <a:solidFill>
                  <a:srgbClr val="B2AEA8">
                    <a:lumMod val="75000"/>
                  </a:srgbClr>
                </a:solidFill>
              </a:rPr>
              <a:t>600 de Maisonneuve </a:t>
            </a:r>
            <a:r>
              <a:rPr lang="fr-FR" sz="900" dirty="0" err="1">
                <a:solidFill>
                  <a:srgbClr val="B2AEA8">
                    <a:lumMod val="75000"/>
                  </a:srgbClr>
                </a:solidFill>
              </a:rPr>
              <a:t>Blvd</a:t>
            </a:r>
            <a:r>
              <a:rPr lang="fr-FR" sz="900" dirty="0">
                <a:solidFill>
                  <a:srgbClr val="B2AEA8">
                    <a:lumMod val="75000"/>
                  </a:srgbClr>
                </a:solidFill>
              </a:rPr>
              <a:t>. West, Suite 2200</a:t>
            </a:r>
          </a:p>
          <a:p>
            <a:r>
              <a:rPr lang="fr-FR" sz="900" dirty="0" err="1">
                <a:solidFill>
                  <a:srgbClr val="B2AEA8">
                    <a:lumMod val="75000"/>
                  </a:srgbClr>
                </a:solidFill>
              </a:rPr>
              <a:t>Montreal</a:t>
            </a:r>
            <a:r>
              <a:rPr lang="fr-FR" sz="900" dirty="0">
                <a:solidFill>
                  <a:srgbClr val="B2AEA8">
                    <a:lumMod val="75000"/>
                  </a:srgbClr>
                </a:solidFill>
              </a:rPr>
              <a:t>, QC H3A 3J2</a:t>
            </a:r>
            <a:endParaRPr lang="nl-NL" sz="900" dirty="0">
              <a:solidFill>
                <a:srgbClr val="B2AEA8">
                  <a:lumMod val="75000"/>
                </a:srgbClr>
              </a:solidFill>
            </a:endParaRPr>
          </a:p>
        </p:txBody>
      </p:sp>
      <p:sp>
        <p:nvSpPr>
          <p:cNvPr id="42" name="ZoneTexte 41"/>
          <p:cNvSpPr txBox="1"/>
          <p:nvPr userDrawn="1"/>
        </p:nvSpPr>
        <p:spPr>
          <a:xfrm>
            <a:off x="6154201" y="2995539"/>
            <a:ext cx="1296000" cy="1416427"/>
          </a:xfrm>
          <a:prstGeom prst="rect">
            <a:avLst/>
          </a:prstGeom>
          <a:noFill/>
        </p:spPr>
        <p:txBody>
          <a:bodyPr wrap="square" lIns="90877" tIns="45430" rIns="90877" bIns="45430" rtlCol="0">
            <a:spAutoFit/>
          </a:bodyPr>
          <a:lstStyle/>
          <a:p>
            <a:r>
              <a:rPr lang="nl-NL" sz="1100" b="1" dirty="0">
                <a:solidFill>
                  <a:srgbClr val="690F3C"/>
                </a:solidFill>
              </a:rPr>
              <a:t>France</a:t>
            </a:r>
          </a:p>
          <a:p>
            <a:r>
              <a:rPr lang="nl-NL" sz="900" dirty="0">
                <a:solidFill>
                  <a:srgbClr val="690F3C"/>
                </a:solidFill>
              </a:rPr>
              <a:t>Paris </a:t>
            </a:r>
          </a:p>
          <a:p>
            <a:r>
              <a:rPr lang="fr-FR" sz="900" dirty="0">
                <a:solidFill>
                  <a:srgbClr val="B2AEA8">
                    <a:lumMod val="75000"/>
                  </a:srgbClr>
                </a:solidFill>
              </a:rPr>
              <a:t>18 bd Montmartre</a:t>
            </a:r>
          </a:p>
          <a:p>
            <a:r>
              <a:rPr lang="fr-FR" sz="900" dirty="0">
                <a:solidFill>
                  <a:srgbClr val="B2AEA8">
                    <a:lumMod val="75000"/>
                  </a:srgbClr>
                </a:solidFill>
              </a:rPr>
              <a:t>75009 Paris</a:t>
            </a:r>
          </a:p>
          <a:p>
            <a:r>
              <a:rPr lang="fr-FR" sz="900" dirty="0" err="1">
                <a:solidFill>
                  <a:srgbClr val="B2AEA8">
                    <a:lumMod val="75000"/>
                  </a:srgbClr>
                </a:solidFill>
              </a:rPr>
              <a:t>T</a:t>
            </a:r>
            <a:r>
              <a:rPr lang="fr-FR" sz="900" dirty="0">
                <a:solidFill>
                  <a:srgbClr val="B2AEA8">
                    <a:lumMod val="75000"/>
                  </a:srgbClr>
                </a:solidFill>
              </a:rPr>
              <a:t>.  +33 1 42 77 76 17</a:t>
            </a:r>
          </a:p>
          <a:p>
            <a:r>
              <a:rPr lang="nl-NL" sz="900" dirty="0">
                <a:solidFill>
                  <a:srgbClr val="690F3C"/>
                </a:solidFill>
              </a:rPr>
              <a:t>Lyon</a:t>
            </a:r>
          </a:p>
          <a:p>
            <a:r>
              <a:rPr lang="fr-FR" sz="900" dirty="0">
                <a:solidFill>
                  <a:srgbClr val="B2AEA8">
                    <a:lumMod val="75000"/>
                  </a:srgbClr>
                </a:solidFill>
              </a:rPr>
              <a:t>Tour Oxygène,</a:t>
            </a:r>
          </a:p>
          <a:p>
            <a:r>
              <a:rPr lang="fr-FR" sz="900" dirty="0">
                <a:solidFill>
                  <a:srgbClr val="B2AEA8">
                    <a:lumMod val="75000"/>
                  </a:srgbClr>
                </a:solidFill>
              </a:rPr>
              <a:t>10-12 bd Vivier Merle</a:t>
            </a:r>
          </a:p>
          <a:p>
            <a:r>
              <a:rPr lang="fr-FR" sz="900" dirty="0">
                <a:solidFill>
                  <a:srgbClr val="B2AEA8">
                    <a:lumMod val="75000"/>
                  </a:srgbClr>
                </a:solidFill>
              </a:rPr>
              <a:t>69003 Lyon</a:t>
            </a:r>
          </a:p>
        </p:txBody>
      </p:sp>
      <p:sp>
        <p:nvSpPr>
          <p:cNvPr id="43" name="ZoneTexte 42"/>
          <p:cNvSpPr txBox="1"/>
          <p:nvPr userDrawn="1"/>
        </p:nvSpPr>
        <p:spPr>
          <a:xfrm>
            <a:off x="7491681" y="2995516"/>
            <a:ext cx="1296340" cy="1507519"/>
          </a:xfrm>
          <a:prstGeom prst="rect">
            <a:avLst/>
          </a:prstGeom>
          <a:noFill/>
        </p:spPr>
        <p:txBody>
          <a:bodyPr wrap="square" lIns="90877" tIns="45430" rIns="90877" bIns="45430" rtlCol="0">
            <a:spAutoFit/>
          </a:bodyPr>
          <a:lstStyle/>
          <a:p>
            <a:r>
              <a:rPr lang="nl-NL" sz="1100" b="1" dirty="0">
                <a:solidFill>
                  <a:srgbClr val="690F3C"/>
                </a:solidFill>
              </a:rPr>
              <a:t>Italy</a:t>
            </a:r>
          </a:p>
          <a:p>
            <a:r>
              <a:rPr lang="nl-NL" sz="900" dirty="0">
                <a:solidFill>
                  <a:srgbClr val="690F3C"/>
                </a:solidFill>
              </a:rPr>
              <a:t>Rome </a:t>
            </a:r>
          </a:p>
          <a:p>
            <a:r>
              <a:rPr lang="it-IT" sz="900" dirty="0">
                <a:solidFill>
                  <a:srgbClr val="B2AEA8">
                    <a:lumMod val="75000"/>
                  </a:srgbClr>
                </a:solidFill>
              </a:rPr>
              <a:t>Via Quattro Fontane 116</a:t>
            </a:r>
          </a:p>
          <a:p>
            <a:r>
              <a:rPr lang="it-IT" sz="900" dirty="0">
                <a:solidFill>
                  <a:srgbClr val="B2AEA8">
                    <a:lumMod val="75000"/>
                  </a:srgbClr>
                </a:solidFill>
              </a:rPr>
              <a:t>00184 Roma</a:t>
            </a:r>
          </a:p>
          <a:p>
            <a:r>
              <a:rPr lang="it-IT" sz="900" dirty="0">
                <a:solidFill>
                  <a:srgbClr val="B2AEA8">
                    <a:lumMod val="75000"/>
                  </a:srgbClr>
                </a:solidFill>
              </a:rPr>
              <a:t>T. +39 06 48 28 506</a:t>
            </a:r>
          </a:p>
          <a:p>
            <a:r>
              <a:rPr lang="nl-NL" sz="900" dirty="0">
                <a:solidFill>
                  <a:srgbClr val="690F3C"/>
                </a:solidFill>
              </a:rPr>
              <a:t>Milan </a:t>
            </a:r>
          </a:p>
          <a:p>
            <a:r>
              <a:rPr lang="it-IT" sz="900" dirty="0">
                <a:solidFill>
                  <a:srgbClr val="B2AEA8">
                    <a:lumMod val="75000"/>
                  </a:srgbClr>
                </a:solidFill>
              </a:rPr>
              <a:t>Via Medici 15</a:t>
            </a:r>
          </a:p>
          <a:p>
            <a:r>
              <a:rPr lang="it-IT" sz="900" dirty="0">
                <a:solidFill>
                  <a:srgbClr val="B2AEA8">
                    <a:lumMod val="75000"/>
                  </a:srgbClr>
                </a:solidFill>
              </a:rPr>
              <a:t>20123 Milano</a:t>
            </a:r>
          </a:p>
          <a:p>
            <a:r>
              <a:rPr lang="it-IT" sz="900" dirty="0">
                <a:solidFill>
                  <a:srgbClr val="B2AEA8">
                    <a:lumMod val="75000"/>
                  </a:srgbClr>
                </a:solidFill>
              </a:rPr>
              <a:t>T. +39 02 89 09 39 45</a:t>
            </a:r>
            <a:endParaRPr lang="fr-FR" sz="900" dirty="0">
              <a:solidFill>
                <a:srgbClr val="B2AEA8">
                  <a:lumMod val="75000"/>
                </a:srgbClr>
              </a:solidFill>
            </a:endParaRPr>
          </a:p>
        </p:txBody>
      </p:sp>
      <p:sp>
        <p:nvSpPr>
          <p:cNvPr id="44" name="ZoneTexte 43"/>
          <p:cNvSpPr txBox="1"/>
          <p:nvPr userDrawn="1"/>
        </p:nvSpPr>
        <p:spPr>
          <a:xfrm>
            <a:off x="2156147" y="4424636"/>
            <a:ext cx="1296000" cy="985666"/>
          </a:xfrm>
          <a:prstGeom prst="rect">
            <a:avLst/>
          </a:prstGeom>
          <a:noFill/>
        </p:spPr>
        <p:txBody>
          <a:bodyPr wrap="square" lIns="90877" tIns="45430" rIns="90877" bIns="45430" rtlCol="0">
            <a:spAutoFit/>
          </a:bodyPr>
          <a:lstStyle/>
          <a:p>
            <a:r>
              <a:rPr lang="nl-NL" sz="1100" b="1" dirty="0">
                <a:solidFill>
                  <a:srgbClr val="690F3C"/>
                </a:solidFill>
              </a:rPr>
              <a:t>Morocco</a:t>
            </a:r>
          </a:p>
          <a:p>
            <a:r>
              <a:rPr lang="nl-NL" sz="900" dirty="0">
                <a:solidFill>
                  <a:srgbClr val="690F3C"/>
                </a:solidFill>
              </a:rPr>
              <a:t>Casablanca</a:t>
            </a:r>
          </a:p>
          <a:p>
            <a:r>
              <a:rPr lang="fr-FR" sz="900" dirty="0">
                <a:solidFill>
                  <a:srgbClr val="B2AEA8">
                    <a:lumMod val="75000"/>
                  </a:srgbClr>
                </a:solidFill>
              </a:rPr>
              <a:t>14, avenue Mers Sultan</a:t>
            </a:r>
          </a:p>
          <a:p>
            <a:r>
              <a:rPr lang="fr-FR" sz="900" dirty="0">
                <a:solidFill>
                  <a:srgbClr val="B2AEA8">
                    <a:lumMod val="75000"/>
                  </a:srgbClr>
                </a:solidFill>
              </a:rPr>
              <a:t>20500 Casablanca, Maroc</a:t>
            </a:r>
          </a:p>
          <a:p>
            <a:r>
              <a:rPr lang="fr-FR" sz="900" dirty="0" err="1">
                <a:solidFill>
                  <a:srgbClr val="B2AEA8">
                    <a:lumMod val="75000"/>
                  </a:srgbClr>
                </a:solidFill>
              </a:rPr>
              <a:t>T</a:t>
            </a:r>
            <a:r>
              <a:rPr lang="fr-FR" sz="900" dirty="0">
                <a:solidFill>
                  <a:srgbClr val="B2AEA8">
                    <a:lumMod val="75000"/>
                  </a:srgbClr>
                </a:solidFill>
              </a:rPr>
              <a:t>. +212 522 49 24 80</a:t>
            </a:r>
          </a:p>
        </p:txBody>
      </p:sp>
      <p:sp>
        <p:nvSpPr>
          <p:cNvPr id="45" name="ZoneTexte 44"/>
          <p:cNvSpPr txBox="1"/>
          <p:nvPr userDrawn="1"/>
        </p:nvSpPr>
        <p:spPr>
          <a:xfrm>
            <a:off x="4813391" y="4424636"/>
            <a:ext cx="1296000" cy="1416234"/>
          </a:xfrm>
          <a:prstGeom prst="rect">
            <a:avLst/>
          </a:prstGeom>
          <a:noFill/>
        </p:spPr>
        <p:txBody>
          <a:bodyPr wrap="square" lIns="90877" tIns="45430" rIns="90877" bIns="45430" rtlCol="0">
            <a:spAutoFit/>
          </a:bodyPr>
          <a:lstStyle/>
          <a:p>
            <a:r>
              <a:rPr lang="nl-NL" sz="1100" b="1" dirty="0" err="1">
                <a:solidFill>
                  <a:srgbClr val="690F3C"/>
                </a:solidFill>
              </a:rPr>
              <a:t>Middle</a:t>
            </a:r>
            <a:r>
              <a:rPr lang="nl-NL" sz="1100" b="1" dirty="0">
                <a:solidFill>
                  <a:srgbClr val="690F3C"/>
                </a:solidFill>
              </a:rPr>
              <a:t> East</a:t>
            </a:r>
          </a:p>
          <a:p>
            <a:r>
              <a:rPr lang="tr-TR" sz="900" dirty="0">
                <a:solidFill>
                  <a:srgbClr val="690F3C"/>
                </a:solidFill>
              </a:rPr>
              <a:t>Dubaï, Riyad</a:t>
            </a:r>
            <a:r>
              <a:rPr lang="fr-FR" sz="900" dirty="0">
                <a:solidFill>
                  <a:srgbClr val="690F3C"/>
                </a:solidFill>
              </a:rPr>
              <a:t>h</a:t>
            </a:r>
            <a:r>
              <a:rPr lang="tr-TR" sz="900" dirty="0">
                <a:solidFill>
                  <a:srgbClr val="690F3C"/>
                </a:solidFill>
              </a:rPr>
              <a:t> &amp; Abu Dhabi</a:t>
            </a:r>
            <a:endParaRPr lang="nl-NL" sz="900" dirty="0">
              <a:solidFill>
                <a:srgbClr val="690F3C"/>
              </a:solidFill>
            </a:endParaRPr>
          </a:p>
          <a:p>
            <a:r>
              <a:rPr lang="fr-FR" sz="900" dirty="0">
                <a:solidFill>
                  <a:srgbClr val="B2AEA8">
                    <a:lumMod val="75000"/>
                  </a:srgbClr>
                </a:solidFill>
              </a:rPr>
              <a:t>PO Box 502665</a:t>
            </a:r>
          </a:p>
          <a:p>
            <a:r>
              <a:rPr lang="fr-FR" sz="900" dirty="0" err="1">
                <a:solidFill>
                  <a:srgbClr val="B2AEA8">
                    <a:lumMod val="75000"/>
                  </a:srgbClr>
                </a:solidFill>
              </a:rPr>
              <a:t>Shatha</a:t>
            </a:r>
            <a:r>
              <a:rPr lang="fr-FR" sz="900" dirty="0">
                <a:solidFill>
                  <a:srgbClr val="B2AEA8">
                    <a:lumMod val="75000"/>
                  </a:srgbClr>
                </a:solidFill>
              </a:rPr>
              <a:t> Tower office 2115</a:t>
            </a:r>
          </a:p>
          <a:p>
            <a:r>
              <a:rPr lang="fr-FR" sz="900" dirty="0" err="1">
                <a:solidFill>
                  <a:srgbClr val="B2AEA8">
                    <a:lumMod val="75000"/>
                  </a:srgbClr>
                </a:solidFill>
              </a:rPr>
              <a:t>Dubai</a:t>
            </a:r>
            <a:r>
              <a:rPr lang="fr-FR" sz="900" dirty="0">
                <a:solidFill>
                  <a:srgbClr val="B2AEA8">
                    <a:lumMod val="75000"/>
                  </a:srgbClr>
                </a:solidFill>
              </a:rPr>
              <a:t> Media City</a:t>
            </a:r>
          </a:p>
          <a:p>
            <a:r>
              <a:rPr lang="fr-FR" sz="900" dirty="0" err="1">
                <a:solidFill>
                  <a:srgbClr val="B2AEA8">
                    <a:lumMod val="75000"/>
                  </a:srgbClr>
                </a:solidFill>
              </a:rPr>
              <a:t>Dubai</a:t>
            </a:r>
            <a:r>
              <a:rPr lang="fr-FR" sz="900" dirty="0">
                <a:solidFill>
                  <a:srgbClr val="B2AEA8">
                    <a:lumMod val="75000"/>
                  </a:srgbClr>
                </a:solidFill>
              </a:rPr>
              <a:t>, U.A.E.</a:t>
            </a:r>
          </a:p>
          <a:p>
            <a:r>
              <a:rPr lang="fr-FR" sz="900" dirty="0">
                <a:solidFill>
                  <a:srgbClr val="B2AEA8">
                    <a:lumMod val="75000"/>
                  </a:srgbClr>
                </a:solidFill>
              </a:rPr>
              <a:t>T. +971 4 443 1613</a:t>
            </a:r>
          </a:p>
        </p:txBody>
      </p:sp>
      <p:sp>
        <p:nvSpPr>
          <p:cNvPr id="46" name="ZoneTexte 45"/>
          <p:cNvSpPr txBox="1"/>
          <p:nvPr userDrawn="1"/>
        </p:nvSpPr>
        <p:spPr>
          <a:xfrm>
            <a:off x="6142016" y="4424666"/>
            <a:ext cx="1296000" cy="1092021"/>
          </a:xfrm>
          <a:prstGeom prst="rect">
            <a:avLst/>
          </a:prstGeom>
          <a:noFill/>
        </p:spPr>
        <p:txBody>
          <a:bodyPr wrap="square" lIns="90877" tIns="45430" rIns="90877" bIns="45430" rtlCol="0">
            <a:spAutoFit/>
          </a:bodyPr>
          <a:lstStyle/>
          <a:p>
            <a:r>
              <a:rPr lang="nl-NL" sz="1100" b="1" dirty="0">
                <a:solidFill>
                  <a:srgbClr val="690F3C"/>
                </a:solidFill>
              </a:rPr>
              <a:t>UK</a:t>
            </a:r>
          </a:p>
          <a:p>
            <a:r>
              <a:rPr lang="nl-NL" sz="900" dirty="0">
                <a:solidFill>
                  <a:srgbClr val="690F3C"/>
                </a:solidFill>
              </a:rPr>
              <a:t>London </a:t>
            </a:r>
          </a:p>
          <a:p>
            <a:r>
              <a:rPr lang="en-US" sz="900" dirty="0">
                <a:solidFill>
                  <a:srgbClr val="B2AEA8">
                    <a:lumMod val="75000"/>
                  </a:srgbClr>
                </a:solidFill>
              </a:rPr>
              <a:t>Princess House,</a:t>
            </a:r>
          </a:p>
          <a:p>
            <a:r>
              <a:rPr lang="en-US" sz="900" dirty="0">
                <a:solidFill>
                  <a:srgbClr val="B2AEA8">
                    <a:lumMod val="75000"/>
                  </a:srgbClr>
                </a:solidFill>
              </a:rPr>
              <a:t>4th Floor, 27 Bush Lane,</a:t>
            </a:r>
          </a:p>
          <a:p>
            <a:r>
              <a:rPr lang="en-US" sz="900" dirty="0">
                <a:solidFill>
                  <a:srgbClr val="B2AEA8">
                    <a:lumMod val="75000"/>
                  </a:srgbClr>
                </a:solidFill>
              </a:rPr>
              <a:t>London, EC4R 0AA</a:t>
            </a:r>
          </a:p>
          <a:p>
            <a:r>
              <a:rPr lang="en-US" sz="900" dirty="0">
                <a:solidFill>
                  <a:srgbClr val="B2AEA8">
                    <a:lumMod val="75000"/>
                  </a:srgbClr>
                </a:solidFill>
              </a:rPr>
              <a:t>T. +44 20 7933 9333</a:t>
            </a:r>
            <a:endParaRPr lang="nl-NL" sz="900" dirty="0">
              <a:solidFill>
                <a:srgbClr val="B2AEA8">
                  <a:lumMod val="75000"/>
                </a:srgbClr>
              </a:solidFill>
            </a:endParaRPr>
          </a:p>
        </p:txBody>
      </p:sp>
      <p:sp>
        <p:nvSpPr>
          <p:cNvPr id="47" name="ZoneTexte 46"/>
          <p:cNvSpPr txBox="1"/>
          <p:nvPr userDrawn="1"/>
        </p:nvSpPr>
        <p:spPr>
          <a:xfrm>
            <a:off x="7470635" y="4424652"/>
            <a:ext cx="1296340" cy="1129188"/>
          </a:xfrm>
          <a:prstGeom prst="rect">
            <a:avLst/>
          </a:prstGeom>
          <a:noFill/>
        </p:spPr>
        <p:txBody>
          <a:bodyPr wrap="square" lIns="90877" tIns="45430" rIns="90877" bIns="45430" rtlCol="0">
            <a:spAutoFit/>
          </a:bodyPr>
          <a:lstStyle/>
          <a:p>
            <a:r>
              <a:rPr lang="nl-NL" sz="1100" b="1" dirty="0">
                <a:solidFill>
                  <a:srgbClr val="690F3C"/>
                </a:solidFill>
              </a:rPr>
              <a:t>US</a:t>
            </a:r>
          </a:p>
          <a:p>
            <a:r>
              <a:rPr lang="nl-NL" sz="900" dirty="0">
                <a:solidFill>
                  <a:srgbClr val="690F3C"/>
                </a:solidFill>
              </a:rPr>
              <a:t>New York</a:t>
            </a:r>
          </a:p>
          <a:p>
            <a:r>
              <a:rPr lang="en-US" sz="900" dirty="0">
                <a:solidFill>
                  <a:srgbClr val="B2AEA8">
                    <a:lumMod val="75000"/>
                  </a:srgbClr>
                </a:solidFill>
              </a:rPr>
              <a:t>115 Broadway 12th Floor</a:t>
            </a:r>
          </a:p>
          <a:p>
            <a:r>
              <a:rPr lang="en-US" sz="900" dirty="0">
                <a:solidFill>
                  <a:srgbClr val="B2AEA8">
                    <a:lumMod val="75000"/>
                  </a:srgbClr>
                </a:solidFill>
              </a:rPr>
              <a:t>New York, NY10006 - USA</a:t>
            </a:r>
          </a:p>
          <a:p>
            <a:r>
              <a:rPr lang="en-US" sz="900" dirty="0">
                <a:solidFill>
                  <a:srgbClr val="B2AEA8">
                    <a:lumMod val="75000"/>
                  </a:srgbClr>
                </a:solidFill>
              </a:rPr>
              <a:t>T. +1 646 496 0160</a:t>
            </a:r>
            <a:endParaRPr lang="nl-NL" sz="900" dirty="0">
              <a:solidFill>
                <a:srgbClr val="B2AEA8">
                  <a:lumMod val="75000"/>
                </a:srgbClr>
              </a:solidFill>
            </a:endParaRPr>
          </a:p>
        </p:txBody>
      </p:sp>
      <p:sp>
        <p:nvSpPr>
          <p:cNvPr id="48" name="Rectangle 47"/>
          <p:cNvSpPr/>
          <p:nvPr userDrawn="1"/>
        </p:nvSpPr>
        <p:spPr>
          <a:xfrm>
            <a:off x="7563117" y="6320410"/>
            <a:ext cx="1338973" cy="276413"/>
          </a:xfrm>
          <a:prstGeom prst="rect">
            <a:avLst/>
          </a:prstGeom>
        </p:spPr>
        <p:txBody>
          <a:bodyPr wrap="none" lIns="90877" tIns="45430" rIns="90877" bIns="45430">
            <a:spAutoFit/>
          </a:bodyPr>
          <a:lstStyle/>
          <a:p>
            <a:r>
              <a:rPr lang="fr-FR" sz="1200" b="1" dirty="0" err="1">
                <a:solidFill>
                  <a:srgbClr val="690F3C"/>
                </a:solidFill>
              </a:rPr>
              <a:t>Driving</a:t>
            </a:r>
            <a:r>
              <a:rPr lang="fr-FR" sz="1200" b="1" dirty="0">
                <a:solidFill>
                  <a:srgbClr val="690F3C"/>
                </a:solidFill>
              </a:rPr>
              <a:t> Excellence</a:t>
            </a:r>
          </a:p>
        </p:txBody>
      </p:sp>
      <p:pic>
        <p:nvPicPr>
          <p:cNvPr id="49" name="Image 48"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50" name="Rectangle 49"/>
          <p:cNvSpPr/>
          <p:nvPr userDrawn="1"/>
        </p:nvSpPr>
        <p:spPr>
          <a:xfrm>
            <a:off x="2113166" y="6038118"/>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8971" tIns="49483" rIns="98971" bIns="49483" rtlCol="0" anchor="t"/>
          <a:lstStyle/>
          <a:p>
            <a:pPr>
              <a:lnSpc>
                <a:spcPct val="150000"/>
              </a:lnSpc>
            </a:pPr>
            <a:r>
              <a:rPr lang="en-US" sz="1100" dirty="0">
                <a:solidFill>
                  <a:srgbClr val="B2AEA8">
                    <a:lumMod val="75000"/>
                  </a:srgbClr>
                </a:solidFill>
              </a:rPr>
              <a:t>Pour plus </a:t>
            </a:r>
            <a:r>
              <a:rPr lang="en-US" sz="1100" dirty="0" err="1">
                <a:solidFill>
                  <a:srgbClr val="B2AEA8">
                    <a:lumMod val="75000"/>
                  </a:srgbClr>
                </a:solidFill>
              </a:rPr>
              <a:t>d'informations</a:t>
            </a:r>
            <a:r>
              <a:rPr lang="en-US" sz="1100" dirty="0">
                <a:solidFill>
                  <a:srgbClr val="B2AEA8">
                    <a:lumMod val="75000"/>
                  </a:srgbClr>
                </a:solidFill>
              </a:rPr>
              <a:t>: www.sia-partners.com</a:t>
            </a:r>
          </a:p>
          <a:p>
            <a:pPr>
              <a:lnSpc>
                <a:spcPct val="150000"/>
              </a:lnSpc>
            </a:pPr>
            <a:r>
              <a:rPr lang="en-US" sz="1100" dirty="0" err="1">
                <a:solidFill>
                  <a:srgbClr val="B2AEA8">
                    <a:lumMod val="75000"/>
                  </a:srgbClr>
                </a:solidFill>
              </a:rPr>
              <a:t>Suivez</a:t>
            </a:r>
            <a:r>
              <a:rPr lang="en-US" sz="1100" dirty="0">
                <a:solidFill>
                  <a:srgbClr val="B2AEA8">
                    <a:lumMod val="75000"/>
                  </a:srgbClr>
                </a:solidFill>
              </a:rPr>
              <a:t>-nous </a:t>
            </a:r>
            <a:r>
              <a:rPr lang="en-US" sz="1100" dirty="0" err="1">
                <a:solidFill>
                  <a:srgbClr val="B2AEA8">
                    <a:lumMod val="75000"/>
                  </a:srgbClr>
                </a:solidFill>
              </a:rPr>
              <a:t>sur</a:t>
            </a:r>
            <a:r>
              <a:rPr lang="en-US" sz="1100" dirty="0">
                <a:solidFill>
                  <a:srgbClr val="B2AEA8">
                    <a:lumMod val="75000"/>
                  </a:srgbClr>
                </a:solidFill>
              </a:rPr>
              <a:t> LinkedIn et Twitter          @</a:t>
            </a:r>
            <a:r>
              <a:rPr lang="en-US" sz="1100" dirty="0" err="1">
                <a:solidFill>
                  <a:srgbClr val="B2AEA8">
                    <a:lumMod val="75000"/>
                  </a:srgbClr>
                </a:solidFill>
              </a:rPr>
              <a:t>SiaPartners</a:t>
            </a:r>
            <a:r>
              <a:rPr lang="en-US" sz="1100" dirty="0">
                <a:solidFill>
                  <a:srgbClr val="B2AEA8">
                    <a:lumMod val="75000"/>
                  </a:srgbClr>
                </a:solidFill>
              </a:rPr>
              <a:t> </a:t>
            </a:r>
          </a:p>
        </p:txBody>
      </p:sp>
      <p:pic>
        <p:nvPicPr>
          <p:cNvPr id="51"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2190264" y="458134"/>
            <a:ext cx="6565577" cy="232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3" descr="C:\Users\scarreau\Documents\Website project\Template PPT\images - Copi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973817" y="6334393"/>
            <a:ext cx="234533" cy="22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67839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88"/>
            <a:ext cx="7772400" cy="1470025"/>
          </a:xfrm>
          <a:prstGeom prst="rect">
            <a:avLst/>
          </a:prstGeom>
        </p:spPr>
        <p:txBody>
          <a:bodyPr lIns="90866" tIns="45425" rIns="90866" bIns="45425"/>
          <a:lstStyle/>
          <a:p>
            <a:r>
              <a:rPr lang="fr-FR"/>
              <a:t>Modifiez le style du titre</a:t>
            </a:r>
          </a:p>
        </p:txBody>
      </p:sp>
      <p:sp>
        <p:nvSpPr>
          <p:cNvPr id="3" name="Sous-titre 2"/>
          <p:cNvSpPr>
            <a:spLocks noGrp="1"/>
          </p:cNvSpPr>
          <p:nvPr>
            <p:ph type="subTitle" idx="1"/>
          </p:nvPr>
        </p:nvSpPr>
        <p:spPr>
          <a:xfrm>
            <a:off x="1371600" y="3886203"/>
            <a:ext cx="6400800" cy="1752600"/>
          </a:xfrm>
          <a:prstGeom prst="rect">
            <a:avLst/>
          </a:prstGeom>
        </p:spPr>
        <p:txBody>
          <a:bodyPr lIns="90866" tIns="45425" rIns="90866" bIns="45425"/>
          <a:lstStyle>
            <a:lvl1pPr marL="0" indent="0" algn="ctr">
              <a:buNone/>
              <a:defRPr>
                <a:solidFill>
                  <a:schemeClr val="tx1">
                    <a:tint val="75000"/>
                  </a:schemeClr>
                </a:solidFill>
              </a:defRPr>
            </a:lvl1pPr>
            <a:lvl2pPr marL="454363" indent="0" algn="ctr">
              <a:buNone/>
              <a:defRPr>
                <a:solidFill>
                  <a:schemeClr val="tx1">
                    <a:tint val="75000"/>
                  </a:schemeClr>
                </a:solidFill>
              </a:defRPr>
            </a:lvl2pPr>
            <a:lvl3pPr marL="908729" indent="0" algn="ctr">
              <a:buNone/>
              <a:defRPr>
                <a:solidFill>
                  <a:schemeClr val="tx1">
                    <a:tint val="75000"/>
                  </a:schemeClr>
                </a:solidFill>
              </a:defRPr>
            </a:lvl3pPr>
            <a:lvl4pPr marL="1363097" indent="0" algn="ctr">
              <a:buNone/>
              <a:defRPr>
                <a:solidFill>
                  <a:schemeClr val="tx1">
                    <a:tint val="75000"/>
                  </a:schemeClr>
                </a:solidFill>
              </a:defRPr>
            </a:lvl4pPr>
            <a:lvl5pPr marL="1817459" indent="0" algn="ctr">
              <a:buNone/>
              <a:defRPr>
                <a:solidFill>
                  <a:schemeClr val="tx1">
                    <a:tint val="75000"/>
                  </a:schemeClr>
                </a:solidFill>
              </a:defRPr>
            </a:lvl5pPr>
            <a:lvl6pPr marL="2271827" indent="0" algn="ctr">
              <a:buNone/>
              <a:defRPr>
                <a:solidFill>
                  <a:schemeClr val="tx1">
                    <a:tint val="75000"/>
                  </a:schemeClr>
                </a:solidFill>
              </a:defRPr>
            </a:lvl6pPr>
            <a:lvl7pPr marL="2726188" indent="0" algn="ctr">
              <a:buNone/>
              <a:defRPr>
                <a:solidFill>
                  <a:schemeClr val="tx1">
                    <a:tint val="75000"/>
                  </a:schemeClr>
                </a:solidFill>
              </a:defRPr>
            </a:lvl7pPr>
            <a:lvl8pPr marL="3180553" indent="0" algn="ctr">
              <a:buNone/>
              <a:defRPr>
                <a:solidFill>
                  <a:schemeClr val="tx1">
                    <a:tint val="75000"/>
                  </a:schemeClr>
                </a:solidFill>
              </a:defRPr>
            </a:lvl8pPr>
            <a:lvl9pPr marL="3634919"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457200" y="6356412"/>
            <a:ext cx="2133600" cy="365125"/>
          </a:xfrm>
          <a:prstGeom prst="rect">
            <a:avLst/>
          </a:prstGeom>
        </p:spPr>
        <p:txBody>
          <a:bodyPr lIns="90866" tIns="45425" rIns="90866" bIns="45425"/>
          <a:lstStyle>
            <a:lvl1pPr defTabSz="908729">
              <a:defRPr/>
            </a:lvl1pPr>
          </a:lstStyle>
          <a:p>
            <a:fld id="{49B4ECE1-B704-48D7-AE61-7BC786E76CD3}" type="datetimeFigureOut">
              <a:rPr lang="fr-FR" smtClean="0">
                <a:solidFill>
                  <a:srgbClr val="660033"/>
                </a:solidFill>
              </a:rPr>
              <a:pPr/>
              <a:t>07/08/2018</a:t>
            </a:fld>
            <a:endParaRPr lang="fr-FR" dirty="0">
              <a:solidFill>
                <a:srgbClr val="660033"/>
              </a:solidFill>
            </a:endParaRPr>
          </a:p>
        </p:txBody>
      </p:sp>
      <p:sp>
        <p:nvSpPr>
          <p:cNvPr id="5" name="Espace réservé du pied de page 4"/>
          <p:cNvSpPr>
            <a:spLocks noGrp="1"/>
          </p:cNvSpPr>
          <p:nvPr>
            <p:ph type="ftr" sz="quarter" idx="11"/>
          </p:nvPr>
        </p:nvSpPr>
        <p:spPr>
          <a:xfrm>
            <a:off x="3124203" y="6356412"/>
            <a:ext cx="2895600" cy="365125"/>
          </a:xfrm>
          <a:prstGeom prst="rect">
            <a:avLst/>
          </a:prstGeom>
        </p:spPr>
        <p:txBody>
          <a:bodyPr lIns="90866" tIns="45425" rIns="90866" bIns="45425"/>
          <a:lstStyle>
            <a:lvl1pPr defTabSz="908729">
              <a:defRPr/>
            </a:lvl1pPr>
          </a:lstStyle>
          <a:p>
            <a:endParaRPr lang="fr-FR" dirty="0">
              <a:solidFill>
                <a:srgbClr val="660033"/>
              </a:solidFill>
            </a:endParaRPr>
          </a:p>
        </p:txBody>
      </p:sp>
      <p:sp>
        <p:nvSpPr>
          <p:cNvPr id="6" name="Espace réservé du numéro de diapositive 5"/>
          <p:cNvSpPr>
            <a:spLocks noGrp="1"/>
          </p:cNvSpPr>
          <p:nvPr>
            <p:ph type="sldNum" sz="quarter" idx="12"/>
          </p:nvPr>
        </p:nvSpPr>
        <p:spPr>
          <a:xfrm>
            <a:off x="6553201" y="6356412"/>
            <a:ext cx="2133600" cy="365125"/>
          </a:xfrm>
          <a:prstGeom prst="rect">
            <a:avLst/>
          </a:prstGeom>
        </p:spPr>
        <p:txBody>
          <a:bodyPr lIns="90866" tIns="45425" rIns="90866" bIns="45425"/>
          <a:lstStyle>
            <a:lvl1pPr defTabSz="908729">
              <a:defRPr/>
            </a:lvl1pPr>
          </a:lstStyle>
          <a:p>
            <a:fld id="{05E1E4F9-684A-4CD3-A128-FC7BD84B185A}" type="slidenum">
              <a:rPr lang="fr-FR" smtClean="0">
                <a:solidFill>
                  <a:srgbClr val="660033"/>
                </a:solidFill>
              </a:rPr>
              <a:pPr/>
              <a:t>‹Nr.›</a:t>
            </a:fld>
            <a:endParaRPr lang="fr-FR" dirty="0">
              <a:solidFill>
                <a:srgbClr val="660033"/>
              </a:solidFill>
            </a:endParaRPr>
          </a:p>
        </p:txBody>
      </p:sp>
    </p:spTree>
    <p:extLst>
      <p:ext uri="{BB962C8B-B14F-4D97-AF65-F5344CB8AC3E}">
        <p14:creationId xmlns:p14="http://schemas.microsoft.com/office/powerpoint/2010/main" val="356922859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First Page - 1 Title - 1 Contact">
    <p:spTree>
      <p:nvGrpSpPr>
        <p:cNvPr id="1" name=""/>
        <p:cNvGrpSpPr/>
        <p:nvPr/>
      </p:nvGrpSpPr>
      <p:grpSpPr>
        <a:xfrm>
          <a:off x="0" y="0"/>
          <a:ext cx="0" cy="0"/>
          <a:chOff x="0" y="0"/>
          <a:chExt cx="0" cy="0"/>
        </a:xfrm>
      </p:grpSpPr>
      <p:sp>
        <p:nvSpPr>
          <p:cNvPr id="22" name="Titre 1"/>
          <p:cNvSpPr>
            <a:spLocks noGrp="1"/>
          </p:cNvSpPr>
          <p:nvPr>
            <p:ph type="ctrTitle" hasCustomPrompt="1"/>
          </p:nvPr>
        </p:nvSpPr>
        <p:spPr>
          <a:xfrm>
            <a:off x="798633" y="2500874"/>
            <a:ext cx="6253822" cy="697163"/>
          </a:xfrm>
          <a:prstGeom prst="rect">
            <a:avLst/>
          </a:prstGeom>
        </p:spPr>
        <p:txBody>
          <a:bodyPr lIns="90672" tIns="45324" rIns="90672" bIns="45324"/>
          <a:lstStyle>
            <a:lvl1pPr>
              <a:defRPr lang="fr-FR" sz="31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
        <p:nvSpPr>
          <p:cNvPr id="23" name="Sous-titre 2"/>
          <p:cNvSpPr>
            <a:spLocks noGrp="1"/>
          </p:cNvSpPr>
          <p:nvPr>
            <p:ph type="subTitle" idx="1" hasCustomPrompt="1"/>
          </p:nvPr>
        </p:nvSpPr>
        <p:spPr>
          <a:xfrm>
            <a:off x="2882647" y="3735422"/>
            <a:ext cx="2085804" cy="356147"/>
          </a:xfrm>
          <a:prstGeom prst="rect">
            <a:avLst/>
          </a:prstGeom>
        </p:spPr>
        <p:txBody>
          <a:bodyPr lIns="90672" tIns="45324" rIns="90672" bIns="45324"/>
          <a:lstStyle>
            <a:lvl1pPr marL="0" indent="0" algn="ctr">
              <a:buNone/>
              <a:defRPr lang="fr-FR" sz="1300" kern="1200" dirty="0">
                <a:solidFill>
                  <a:schemeClr val="bg2">
                    <a:lumMod val="75000"/>
                  </a:schemeClr>
                </a:solidFill>
                <a:latin typeface="+mn-lt"/>
                <a:ea typeface="+mn-ea"/>
                <a:cs typeface="+mn-cs"/>
              </a:defRPr>
            </a:lvl1pPr>
            <a:lvl2pPr marL="395216" indent="0" algn="ctr">
              <a:buNone/>
              <a:defRPr>
                <a:solidFill>
                  <a:schemeClr val="tx1">
                    <a:tint val="75000"/>
                  </a:schemeClr>
                </a:solidFill>
              </a:defRPr>
            </a:lvl2pPr>
            <a:lvl3pPr marL="790434" indent="0" algn="ctr">
              <a:buNone/>
              <a:defRPr>
                <a:solidFill>
                  <a:schemeClr val="tx1">
                    <a:tint val="75000"/>
                  </a:schemeClr>
                </a:solidFill>
              </a:defRPr>
            </a:lvl3pPr>
            <a:lvl4pPr marL="1185652" indent="0" algn="ctr">
              <a:buNone/>
              <a:defRPr>
                <a:solidFill>
                  <a:schemeClr val="tx1">
                    <a:tint val="75000"/>
                  </a:schemeClr>
                </a:solidFill>
              </a:defRPr>
            </a:lvl4pPr>
            <a:lvl5pPr marL="1580868" indent="0" algn="ctr">
              <a:buNone/>
              <a:defRPr>
                <a:solidFill>
                  <a:schemeClr val="tx1">
                    <a:tint val="75000"/>
                  </a:schemeClr>
                </a:solidFill>
              </a:defRPr>
            </a:lvl5pPr>
            <a:lvl6pPr marL="1976087" indent="0" algn="ctr">
              <a:buNone/>
              <a:defRPr>
                <a:solidFill>
                  <a:schemeClr val="tx1">
                    <a:tint val="75000"/>
                  </a:schemeClr>
                </a:solidFill>
              </a:defRPr>
            </a:lvl6pPr>
            <a:lvl7pPr marL="2371301" indent="0" algn="ctr">
              <a:buNone/>
              <a:defRPr>
                <a:solidFill>
                  <a:schemeClr val="tx1">
                    <a:tint val="75000"/>
                  </a:schemeClr>
                </a:solidFill>
              </a:defRPr>
            </a:lvl7pPr>
            <a:lvl8pPr marL="2766518" indent="0" algn="ctr">
              <a:buNone/>
              <a:defRPr>
                <a:solidFill>
                  <a:schemeClr val="tx1">
                    <a:tint val="75000"/>
                  </a:schemeClr>
                </a:solidFill>
              </a:defRPr>
            </a:lvl8pPr>
            <a:lvl9pPr marL="3161738"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pic>
        <p:nvPicPr>
          <p:cNvPr id="24" name="Image 23"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174" y="-338558"/>
            <a:ext cx="3570233" cy="2327791"/>
          </a:xfrm>
          <a:prstGeom prst="rect">
            <a:avLst/>
          </a:prstGeom>
        </p:spPr>
      </p:pic>
      <p:grpSp>
        <p:nvGrpSpPr>
          <p:cNvPr id="25" name="Groupe 24"/>
          <p:cNvGrpSpPr/>
          <p:nvPr/>
        </p:nvGrpSpPr>
        <p:grpSpPr>
          <a:xfrm>
            <a:off x="3736499" y="4060865"/>
            <a:ext cx="378094" cy="30581"/>
            <a:chOff x="4259569" y="3915971"/>
            <a:chExt cx="469905" cy="32790"/>
          </a:xfrm>
        </p:grpSpPr>
        <p:cxnSp>
          <p:nvCxnSpPr>
            <p:cNvPr id="26" name="Connecteur droit 25"/>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1" name="Connecteur droit 30"/>
          <p:cNvCxnSpPr/>
          <p:nvPr/>
        </p:nvCxnSpPr>
        <p:spPr>
          <a:xfrm>
            <a:off x="492073" y="5408885"/>
            <a:ext cx="0" cy="805803"/>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32" name="Espace réservé du texte 23"/>
          <p:cNvSpPr>
            <a:spLocks noGrp="1"/>
          </p:cNvSpPr>
          <p:nvPr>
            <p:ph type="body" sz="quarter" idx="12" hasCustomPrompt="1"/>
          </p:nvPr>
        </p:nvSpPr>
        <p:spPr>
          <a:xfrm>
            <a:off x="549894" y="5408894"/>
            <a:ext cx="1332817" cy="206825"/>
          </a:xfrm>
          <a:prstGeom prst="rect">
            <a:avLst/>
          </a:prstGeom>
        </p:spPr>
        <p:txBody>
          <a:bodyPr wrap="none" lIns="90672" tIns="45324" rIns="90672" bIns="45324"/>
          <a:lstStyle>
            <a:lvl1pPr marL="0" indent="0">
              <a:buNone/>
              <a:defRPr lang="fr-FR" sz="900" b="1" kern="1200" dirty="0" smtClean="0">
                <a:solidFill>
                  <a:srgbClr val="690F3C"/>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33" name="Espace réservé du texte 23"/>
          <p:cNvSpPr>
            <a:spLocks noGrp="1"/>
          </p:cNvSpPr>
          <p:nvPr>
            <p:ph type="body" sz="quarter" idx="13" hasCustomPrompt="1"/>
          </p:nvPr>
        </p:nvSpPr>
        <p:spPr>
          <a:xfrm>
            <a:off x="549894" y="5621017"/>
            <a:ext cx="1332817" cy="196300"/>
          </a:xfrm>
          <a:prstGeom prst="rect">
            <a:avLst/>
          </a:prstGeom>
        </p:spPr>
        <p:txBody>
          <a:bodyPr wrap="none" lIns="90672" tIns="45324" rIns="90672" bIns="45324"/>
          <a:lstStyle>
            <a:lvl1pPr marL="0" indent="0">
              <a:buNone/>
              <a:defRPr lang="fr-FR" sz="800" b="1" kern="1200" baseline="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34" name="Espace réservé du texte 23"/>
          <p:cNvSpPr>
            <a:spLocks noGrp="1"/>
          </p:cNvSpPr>
          <p:nvPr>
            <p:ph type="body" sz="quarter" idx="14" hasCustomPrompt="1"/>
          </p:nvPr>
        </p:nvSpPr>
        <p:spPr>
          <a:xfrm>
            <a:off x="839497" y="5817328"/>
            <a:ext cx="1506634" cy="172226"/>
          </a:xfrm>
          <a:prstGeom prst="rect">
            <a:avLst/>
          </a:prstGeom>
        </p:spPr>
        <p:txBody>
          <a:bodyPr wrap="none" lIns="0" tIns="45324" rIns="0" bIns="45324"/>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36" name="Espace réservé du texte 23"/>
          <p:cNvSpPr>
            <a:spLocks noGrp="1"/>
          </p:cNvSpPr>
          <p:nvPr>
            <p:ph type="body" sz="quarter" idx="15" hasCustomPrompt="1"/>
          </p:nvPr>
        </p:nvSpPr>
        <p:spPr>
          <a:xfrm>
            <a:off x="839711" y="5989417"/>
            <a:ext cx="1506414" cy="172227"/>
          </a:xfrm>
          <a:prstGeom prst="rect">
            <a:avLst/>
          </a:prstGeom>
        </p:spPr>
        <p:txBody>
          <a:bodyPr wrap="none" lIns="0" tIns="0" rIns="0" bIns="45324"/>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email</a:t>
            </a:r>
          </a:p>
        </p:txBody>
      </p:sp>
      <p:sp>
        <p:nvSpPr>
          <p:cNvPr id="17" name="Espace réservé pour une image  21"/>
          <p:cNvSpPr>
            <a:spLocks noGrp="1"/>
          </p:cNvSpPr>
          <p:nvPr>
            <p:ph type="pic" sz="quarter" idx="11" hasCustomPrompt="1"/>
          </p:nvPr>
        </p:nvSpPr>
        <p:spPr>
          <a:xfrm>
            <a:off x="5358995" y="444576"/>
            <a:ext cx="1986791" cy="604419"/>
          </a:xfrm>
          <a:prstGeom prst="rect">
            <a:avLst/>
          </a:prstGeom>
        </p:spPr>
        <p:txBody>
          <a:bodyPr lIns="90672" tIns="45324" rIns="90672" bIns="45324" anchor="ctr"/>
          <a:lstStyle>
            <a:lvl1pPr marL="0" indent="0" algn="ctr">
              <a:buNone/>
              <a:defRPr sz="1700" baseline="0">
                <a:solidFill>
                  <a:schemeClr val="bg2">
                    <a:lumMod val="50000"/>
                  </a:schemeClr>
                </a:solidFill>
              </a:defRPr>
            </a:lvl1pPr>
          </a:lstStyle>
          <a:p>
            <a:r>
              <a:rPr lang="fr-FR" dirty="0"/>
              <a:t>Insert client logo </a:t>
            </a:r>
            <a:r>
              <a:rPr lang="fr-FR" dirty="0" err="1"/>
              <a:t>here</a:t>
            </a:r>
            <a:endParaRPr lang="fr-FR" dirty="0"/>
          </a:p>
        </p:txBody>
      </p:sp>
      <p:pic>
        <p:nvPicPr>
          <p:cNvPr id="18" name="Image 17"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174" y="-338558"/>
            <a:ext cx="3570233" cy="2327791"/>
          </a:xfrm>
          <a:prstGeom prst="rect">
            <a:avLst/>
          </a:prstGeom>
        </p:spPr>
      </p:pic>
      <p:cxnSp>
        <p:nvCxnSpPr>
          <p:cNvPr id="38" name="Connecteur droit 37"/>
          <p:cNvCxnSpPr/>
          <p:nvPr userDrawn="1"/>
        </p:nvCxnSpPr>
        <p:spPr>
          <a:xfrm>
            <a:off x="492073" y="5408885"/>
            <a:ext cx="0" cy="805803"/>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9" name="ZoneTexte 38"/>
          <p:cNvSpPr txBox="1"/>
          <p:nvPr userDrawn="1"/>
        </p:nvSpPr>
        <p:spPr>
          <a:xfrm>
            <a:off x="550019" y="5817289"/>
            <a:ext cx="347634" cy="202896"/>
          </a:xfrm>
          <a:prstGeom prst="rect">
            <a:avLst/>
          </a:prstGeom>
          <a:noFill/>
        </p:spPr>
        <p:txBody>
          <a:bodyPr wrap="square" lIns="79036" tIns="39507" rIns="79036" bIns="39507" rtlCol="0">
            <a:spAutoFit/>
          </a:bodyPr>
          <a:lstStyle/>
          <a:p>
            <a:pPr defTabSz="790434"/>
            <a:r>
              <a:rPr lang="fr-FR" sz="800" dirty="0">
                <a:solidFill>
                  <a:srgbClr val="B2AEA8">
                    <a:lumMod val="75000"/>
                  </a:srgbClr>
                </a:solidFill>
                <a:cs typeface="Arial" pitchFamily="34" charset="0"/>
              </a:rPr>
              <a:t>Tel:</a:t>
            </a:r>
          </a:p>
        </p:txBody>
      </p:sp>
      <p:sp>
        <p:nvSpPr>
          <p:cNvPr id="40" name="ZoneTexte 39"/>
          <p:cNvSpPr txBox="1"/>
          <p:nvPr userDrawn="1"/>
        </p:nvSpPr>
        <p:spPr>
          <a:xfrm>
            <a:off x="550019" y="5946411"/>
            <a:ext cx="347634" cy="326007"/>
          </a:xfrm>
          <a:prstGeom prst="rect">
            <a:avLst/>
          </a:prstGeom>
          <a:noFill/>
        </p:spPr>
        <p:txBody>
          <a:bodyPr wrap="square" lIns="79036" tIns="39507" rIns="79036" bIns="39507" rtlCol="0">
            <a:spAutoFit/>
          </a:bodyPr>
          <a:lstStyle/>
          <a:p>
            <a:pPr defTabSz="790434"/>
            <a:r>
              <a:rPr lang="fr-FR" sz="800" dirty="0">
                <a:solidFill>
                  <a:srgbClr val="B2AEA8">
                    <a:lumMod val="75000"/>
                  </a:srgbClr>
                </a:solidFill>
                <a:cs typeface="Arial" pitchFamily="34" charset="0"/>
              </a:rPr>
              <a:t>Mail: </a:t>
            </a:r>
          </a:p>
        </p:txBody>
      </p:sp>
    </p:spTree>
    <p:extLst>
      <p:ext uri="{BB962C8B-B14F-4D97-AF65-F5344CB8AC3E}">
        <p14:creationId xmlns:p14="http://schemas.microsoft.com/office/powerpoint/2010/main" val="422310632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First Page - 1 Title - 2 Contacts">
    <p:spTree>
      <p:nvGrpSpPr>
        <p:cNvPr id="1" name=""/>
        <p:cNvGrpSpPr/>
        <p:nvPr/>
      </p:nvGrpSpPr>
      <p:grpSpPr>
        <a:xfrm>
          <a:off x="0" y="0"/>
          <a:ext cx="0" cy="0"/>
          <a:chOff x="0" y="0"/>
          <a:chExt cx="0" cy="0"/>
        </a:xfrm>
      </p:grpSpPr>
      <p:sp>
        <p:nvSpPr>
          <p:cNvPr id="28" name="Titre 1"/>
          <p:cNvSpPr>
            <a:spLocks noGrp="1"/>
          </p:cNvSpPr>
          <p:nvPr>
            <p:ph type="ctrTitle" hasCustomPrompt="1"/>
          </p:nvPr>
        </p:nvSpPr>
        <p:spPr>
          <a:xfrm>
            <a:off x="798633" y="2500874"/>
            <a:ext cx="6253822" cy="697163"/>
          </a:xfrm>
          <a:prstGeom prst="rect">
            <a:avLst/>
          </a:prstGeom>
        </p:spPr>
        <p:txBody>
          <a:bodyPr lIns="90672" tIns="45324" rIns="90672" bIns="45324"/>
          <a:lstStyle>
            <a:lvl1pPr>
              <a:defRPr lang="fr-FR" sz="31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30" name="Image 29"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174" y="-338558"/>
            <a:ext cx="3570233" cy="2327791"/>
          </a:xfrm>
          <a:prstGeom prst="rect">
            <a:avLst/>
          </a:prstGeom>
        </p:spPr>
      </p:pic>
      <p:sp>
        <p:nvSpPr>
          <p:cNvPr id="36" name="Espace réservé pour une image  21"/>
          <p:cNvSpPr>
            <a:spLocks noGrp="1"/>
          </p:cNvSpPr>
          <p:nvPr>
            <p:ph type="pic" sz="quarter" idx="11" hasCustomPrompt="1"/>
          </p:nvPr>
        </p:nvSpPr>
        <p:spPr>
          <a:xfrm>
            <a:off x="5358995" y="444576"/>
            <a:ext cx="1986791" cy="604419"/>
          </a:xfrm>
          <a:prstGeom prst="rect">
            <a:avLst/>
          </a:prstGeom>
        </p:spPr>
        <p:txBody>
          <a:bodyPr lIns="90672" tIns="45324" rIns="90672" bIns="45324" anchor="ctr"/>
          <a:lstStyle>
            <a:lvl1pPr marL="0" indent="0" algn="ctr">
              <a:buNone/>
              <a:defRPr sz="1700" baseline="0">
                <a:solidFill>
                  <a:schemeClr val="bg2">
                    <a:lumMod val="50000"/>
                  </a:schemeClr>
                </a:solidFill>
              </a:defRPr>
            </a:lvl1pPr>
          </a:lstStyle>
          <a:p>
            <a:r>
              <a:rPr lang="fr-FR" dirty="0"/>
              <a:t>Insert client logo </a:t>
            </a:r>
            <a:r>
              <a:rPr lang="fr-FR" dirty="0" err="1"/>
              <a:t>here</a:t>
            </a:r>
            <a:endParaRPr lang="fr-FR" dirty="0"/>
          </a:p>
        </p:txBody>
      </p:sp>
      <p:pic>
        <p:nvPicPr>
          <p:cNvPr id="23" name="Image 22"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174" y="-338558"/>
            <a:ext cx="3570233" cy="2327791"/>
          </a:xfrm>
          <a:prstGeom prst="rect">
            <a:avLst/>
          </a:prstGeom>
        </p:spPr>
      </p:pic>
      <p:sp>
        <p:nvSpPr>
          <p:cNvPr id="54" name="Sous-titre 2"/>
          <p:cNvSpPr>
            <a:spLocks noGrp="1"/>
          </p:cNvSpPr>
          <p:nvPr>
            <p:ph type="subTitle" idx="1" hasCustomPrompt="1"/>
          </p:nvPr>
        </p:nvSpPr>
        <p:spPr>
          <a:xfrm>
            <a:off x="2882647" y="3735422"/>
            <a:ext cx="2085804" cy="356147"/>
          </a:xfrm>
          <a:prstGeom prst="rect">
            <a:avLst/>
          </a:prstGeom>
          <a:ln>
            <a:noFill/>
          </a:ln>
        </p:spPr>
        <p:txBody>
          <a:bodyPr lIns="90672" tIns="45324" rIns="90672" bIns="45324"/>
          <a:lstStyle>
            <a:lvl1pPr marL="0" indent="0" algn="ctr">
              <a:buNone/>
              <a:defRPr lang="fr-FR" sz="1300" kern="1200" dirty="0">
                <a:solidFill>
                  <a:schemeClr val="bg2">
                    <a:lumMod val="75000"/>
                  </a:schemeClr>
                </a:solidFill>
                <a:latin typeface="+mn-lt"/>
                <a:ea typeface="+mn-ea"/>
                <a:cs typeface="+mn-cs"/>
              </a:defRPr>
            </a:lvl1pPr>
            <a:lvl2pPr marL="395216" indent="0" algn="ctr">
              <a:buNone/>
              <a:defRPr>
                <a:solidFill>
                  <a:schemeClr val="tx1">
                    <a:tint val="75000"/>
                  </a:schemeClr>
                </a:solidFill>
              </a:defRPr>
            </a:lvl2pPr>
            <a:lvl3pPr marL="790434" indent="0" algn="ctr">
              <a:buNone/>
              <a:defRPr>
                <a:solidFill>
                  <a:schemeClr val="tx1">
                    <a:tint val="75000"/>
                  </a:schemeClr>
                </a:solidFill>
              </a:defRPr>
            </a:lvl3pPr>
            <a:lvl4pPr marL="1185652" indent="0" algn="ctr">
              <a:buNone/>
              <a:defRPr>
                <a:solidFill>
                  <a:schemeClr val="tx1">
                    <a:tint val="75000"/>
                  </a:schemeClr>
                </a:solidFill>
              </a:defRPr>
            </a:lvl4pPr>
            <a:lvl5pPr marL="1580868" indent="0" algn="ctr">
              <a:buNone/>
              <a:defRPr>
                <a:solidFill>
                  <a:schemeClr val="tx1">
                    <a:tint val="75000"/>
                  </a:schemeClr>
                </a:solidFill>
              </a:defRPr>
            </a:lvl5pPr>
            <a:lvl6pPr marL="1976087" indent="0" algn="ctr">
              <a:buNone/>
              <a:defRPr>
                <a:solidFill>
                  <a:schemeClr val="tx1">
                    <a:tint val="75000"/>
                  </a:schemeClr>
                </a:solidFill>
              </a:defRPr>
            </a:lvl6pPr>
            <a:lvl7pPr marL="2371301" indent="0" algn="ctr">
              <a:buNone/>
              <a:defRPr>
                <a:solidFill>
                  <a:schemeClr val="tx1">
                    <a:tint val="75000"/>
                  </a:schemeClr>
                </a:solidFill>
              </a:defRPr>
            </a:lvl7pPr>
            <a:lvl8pPr marL="2766518" indent="0" algn="ctr">
              <a:buNone/>
              <a:defRPr>
                <a:solidFill>
                  <a:schemeClr val="tx1">
                    <a:tint val="75000"/>
                  </a:schemeClr>
                </a:solidFill>
              </a:defRPr>
            </a:lvl8pPr>
            <a:lvl9pPr marL="3161738"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55" name="Groupe 54"/>
          <p:cNvGrpSpPr/>
          <p:nvPr userDrawn="1"/>
        </p:nvGrpSpPr>
        <p:grpSpPr>
          <a:xfrm>
            <a:off x="3736499" y="4060865"/>
            <a:ext cx="378094" cy="30581"/>
            <a:chOff x="4259569" y="3915971"/>
            <a:chExt cx="469905" cy="32790"/>
          </a:xfrm>
        </p:grpSpPr>
        <p:cxnSp>
          <p:nvCxnSpPr>
            <p:cNvPr id="56" name="Connecteur droit 55"/>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60" name="Connecteur droit 59"/>
          <p:cNvCxnSpPr/>
          <p:nvPr userDrawn="1"/>
        </p:nvCxnSpPr>
        <p:spPr>
          <a:xfrm>
            <a:off x="492073" y="5408885"/>
            <a:ext cx="0" cy="805803"/>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1" name="Espace réservé du texte 23"/>
          <p:cNvSpPr>
            <a:spLocks noGrp="1"/>
          </p:cNvSpPr>
          <p:nvPr>
            <p:ph type="body" sz="quarter" idx="12" hasCustomPrompt="1"/>
          </p:nvPr>
        </p:nvSpPr>
        <p:spPr>
          <a:xfrm>
            <a:off x="549894" y="5408894"/>
            <a:ext cx="1332817" cy="206825"/>
          </a:xfrm>
          <a:prstGeom prst="rect">
            <a:avLst/>
          </a:prstGeom>
        </p:spPr>
        <p:txBody>
          <a:bodyPr wrap="none" lIns="90672" tIns="45324" rIns="90672" bIns="45324"/>
          <a:lstStyle>
            <a:lvl1pPr marL="0" indent="0">
              <a:buNone/>
              <a:defRPr lang="fr-FR" sz="900" b="1" kern="1200" dirty="0" smtClean="0">
                <a:solidFill>
                  <a:srgbClr val="690F3C"/>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2" name="Espace réservé du texte 23"/>
          <p:cNvSpPr>
            <a:spLocks noGrp="1"/>
          </p:cNvSpPr>
          <p:nvPr>
            <p:ph type="body" sz="quarter" idx="13" hasCustomPrompt="1"/>
          </p:nvPr>
        </p:nvSpPr>
        <p:spPr>
          <a:xfrm>
            <a:off x="549894" y="5621017"/>
            <a:ext cx="1332817" cy="196300"/>
          </a:xfrm>
          <a:prstGeom prst="rect">
            <a:avLst/>
          </a:prstGeom>
        </p:spPr>
        <p:txBody>
          <a:bodyPr wrap="none" lIns="90672" tIns="45324" rIns="90672" bIns="45324"/>
          <a:lstStyle>
            <a:lvl1pPr marL="0" indent="0">
              <a:buNone/>
              <a:defRPr lang="fr-FR" sz="800" b="1" kern="1200" baseline="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3" name="Espace réservé du texte 23"/>
          <p:cNvSpPr>
            <a:spLocks noGrp="1"/>
          </p:cNvSpPr>
          <p:nvPr>
            <p:ph type="body" sz="quarter" idx="14" hasCustomPrompt="1"/>
          </p:nvPr>
        </p:nvSpPr>
        <p:spPr>
          <a:xfrm>
            <a:off x="839497" y="5817328"/>
            <a:ext cx="1506634" cy="172226"/>
          </a:xfrm>
          <a:prstGeom prst="rect">
            <a:avLst/>
          </a:prstGeom>
        </p:spPr>
        <p:txBody>
          <a:bodyPr wrap="none" lIns="0" tIns="45324" rIns="0" bIns="45324"/>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4" name="Espace réservé du texte 23"/>
          <p:cNvSpPr>
            <a:spLocks noGrp="1"/>
          </p:cNvSpPr>
          <p:nvPr>
            <p:ph type="body" sz="quarter" idx="15" hasCustomPrompt="1"/>
          </p:nvPr>
        </p:nvSpPr>
        <p:spPr>
          <a:xfrm>
            <a:off x="839711" y="5989417"/>
            <a:ext cx="1506414" cy="172227"/>
          </a:xfrm>
          <a:prstGeom prst="rect">
            <a:avLst/>
          </a:prstGeom>
        </p:spPr>
        <p:txBody>
          <a:bodyPr wrap="none" lIns="0" tIns="0" rIns="0" bIns="45324"/>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5" name="Connecteur droit 64"/>
          <p:cNvCxnSpPr/>
          <p:nvPr userDrawn="1"/>
        </p:nvCxnSpPr>
        <p:spPr>
          <a:xfrm>
            <a:off x="492073" y="5408885"/>
            <a:ext cx="0" cy="805803"/>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6" name="ZoneTexte 65"/>
          <p:cNvSpPr txBox="1"/>
          <p:nvPr userDrawn="1"/>
        </p:nvSpPr>
        <p:spPr>
          <a:xfrm>
            <a:off x="550019" y="5817289"/>
            <a:ext cx="347634" cy="202896"/>
          </a:xfrm>
          <a:prstGeom prst="rect">
            <a:avLst/>
          </a:prstGeom>
          <a:noFill/>
        </p:spPr>
        <p:txBody>
          <a:bodyPr wrap="square" lIns="79036" tIns="39507" rIns="79036" bIns="39507" rtlCol="0">
            <a:spAutoFit/>
          </a:bodyPr>
          <a:lstStyle/>
          <a:p>
            <a:pPr defTabSz="790434"/>
            <a:r>
              <a:rPr lang="fr-FR" sz="800" dirty="0">
                <a:solidFill>
                  <a:srgbClr val="B2AEA8">
                    <a:lumMod val="75000"/>
                  </a:srgbClr>
                </a:solidFill>
                <a:cs typeface="Arial" pitchFamily="34" charset="0"/>
              </a:rPr>
              <a:t>Tel:</a:t>
            </a:r>
          </a:p>
        </p:txBody>
      </p:sp>
      <p:sp>
        <p:nvSpPr>
          <p:cNvPr id="67" name="ZoneTexte 66"/>
          <p:cNvSpPr txBox="1"/>
          <p:nvPr userDrawn="1"/>
        </p:nvSpPr>
        <p:spPr>
          <a:xfrm>
            <a:off x="550019" y="5946411"/>
            <a:ext cx="347634" cy="326007"/>
          </a:xfrm>
          <a:prstGeom prst="rect">
            <a:avLst/>
          </a:prstGeom>
          <a:noFill/>
        </p:spPr>
        <p:txBody>
          <a:bodyPr wrap="square" lIns="79036" tIns="39507" rIns="79036" bIns="39507" rtlCol="0">
            <a:spAutoFit/>
          </a:bodyPr>
          <a:lstStyle/>
          <a:p>
            <a:pPr defTabSz="790434"/>
            <a:r>
              <a:rPr lang="fr-FR" sz="800" dirty="0">
                <a:solidFill>
                  <a:srgbClr val="B2AEA8">
                    <a:lumMod val="75000"/>
                  </a:srgbClr>
                </a:solidFill>
                <a:cs typeface="Arial" pitchFamily="34" charset="0"/>
              </a:rPr>
              <a:t>Mail: </a:t>
            </a:r>
          </a:p>
        </p:txBody>
      </p:sp>
      <p:cxnSp>
        <p:nvCxnSpPr>
          <p:cNvPr id="68" name="Connecteur droit 67"/>
          <p:cNvCxnSpPr/>
          <p:nvPr userDrawn="1"/>
        </p:nvCxnSpPr>
        <p:spPr>
          <a:xfrm>
            <a:off x="2768559" y="5414243"/>
            <a:ext cx="0" cy="805803"/>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9" name="Espace réservé du texte 23"/>
          <p:cNvSpPr>
            <a:spLocks noGrp="1"/>
          </p:cNvSpPr>
          <p:nvPr>
            <p:ph type="body" sz="quarter" idx="16" hasCustomPrompt="1"/>
          </p:nvPr>
        </p:nvSpPr>
        <p:spPr>
          <a:xfrm>
            <a:off x="2826380" y="5414241"/>
            <a:ext cx="1332817" cy="206825"/>
          </a:xfrm>
          <a:prstGeom prst="rect">
            <a:avLst/>
          </a:prstGeom>
        </p:spPr>
        <p:txBody>
          <a:bodyPr wrap="none" lIns="90672" tIns="45324" rIns="90672" bIns="45324"/>
          <a:lstStyle>
            <a:lvl1pPr marL="0" indent="0">
              <a:buNone/>
              <a:defRPr lang="fr-FR" sz="900" b="1" kern="1200" dirty="0" smtClean="0">
                <a:solidFill>
                  <a:srgbClr val="690F3C"/>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0" name="Espace réservé du texte 23"/>
          <p:cNvSpPr>
            <a:spLocks noGrp="1"/>
          </p:cNvSpPr>
          <p:nvPr>
            <p:ph type="body" sz="quarter" idx="17" hasCustomPrompt="1"/>
          </p:nvPr>
        </p:nvSpPr>
        <p:spPr>
          <a:xfrm>
            <a:off x="2826380" y="5626373"/>
            <a:ext cx="1332817" cy="196300"/>
          </a:xfrm>
          <a:prstGeom prst="rect">
            <a:avLst/>
          </a:prstGeom>
        </p:spPr>
        <p:txBody>
          <a:bodyPr wrap="none" lIns="90672" tIns="45324" rIns="90672" bIns="45324"/>
          <a:lstStyle>
            <a:lvl1pPr marL="0" indent="0">
              <a:buNone/>
              <a:defRPr lang="fr-FR" sz="800" b="1" kern="1200" baseline="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1" name="Espace réservé du texte 23"/>
          <p:cNvSpPr>
            <a:spLocks noGrp="1"/>
          </p:cNvSpPr>
          <p:nvPr>
            <p:ph type="body" sz="quarter" idx="18" hasCustomPrompt="1"/>
          </p:nvPr>
        </p:nvSpPr>
        <p:spPr>
          <a:xfrm>
            <a:off x="3115979" y="5822674"/>
            <a:ext cx="1506634" cy="172226"/>
          </a:xfrm>
          <a:prstGeom prst="rect">
            <a:avLst/>
          </a:prstGeom>
        </p:spPr>
        <p:txBody>
          <a:bodyPr wrap="none" lIns="0" tIns="45324" rIns="0" bIns="45324"/>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2" name="Espace réservé du texte 23"/>
          <p:cNvSpPr>
            <a:spLocks noGrp="1"/>
          </p:cNvSpPr>
          <p:nvPr>
            <p:ph type="body" sz="quarter" idx="19" hasCustomPrompt="1"/>
          </p:nvPr>
        </p:nvSpPr>
        <p:spPr>
          <a:xfrm>
            <a:off x="3116199" y="5994763"/>
            <a:ext cx="1506414" cy="172227"/>
          </a:xfrm>
          <a:prstGeom prst="rect">
            <a:avLst/>
          </a:prstGeom>
        </p:spPr>
        <p:txBody>
          <a:bodyPr wrap="none" lIns="0" tIns="0" rIns="0" bIns="45324"/>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3" name="Connecteur droit 72"/>
          <p:cNvCxnSpPr/>
          <p:nvPr userDrawn="1"/>
        </p:nvCxnSpPr>
        <p:spPr>
          <a:xfrm>
            <a:off x="2768559" y="5414243"/>
            <a:ext cx="0" cy="805803"/>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4" name="ZoneTexte 73"/>
          <p:cNvSpPr txBox="1"/>
          <p:nvPr userDrawn="1"/>
        </p:nvSpPr>
        <p:spPr>
          <a:xfrm>
            <a:off x="2826505" y="5822637"/>
            <a:ext cx="347634" cy="202896"/>
          </a:xfrm>
          <a:prstGeom prst="rect">
            <a:avLst/>
          </a:prstGeom>
          <a:noFill/>
        </p:spPr>
        <p:txBody>
          <a:bodyPr wrap="square" lIns="79036" tIns="39507" rIns="79036" bIns="39507" rtlCol="0">
            <a:spAutoFit/>
          </a:bodyPr>
          <a:lstStyle/>
          <a:p>
            <a:pPr defTabSz="790434"/>
            <a:r>
              <a:rPr lang="fr-FR" sz="800" dirty="0">
                <a:solidFill>
                  <a:srgbClr val="B2AEA8">
                    <a:lumMod val="75000"/>
                  </a:srgbClr>
                </a:solidFill>
                <a:cs typeface="Arial" pitchFamily="34" charset="0"/>
              </a:rPr>
              <a:t>Tel:</a:t>
            </a:r>
          </a:p>
        </p:txBody>
      </p:sp>
      <p:sp>
        <p:nvSpPr>
          <p:cNvPr id="75" name="ZoneTexte 74"/>
          <p:cNvSpPr txBox="1"/>
          <p:nvPr userDrawn="1"/>
        </p:nvSpPr>
        <p:spPr>
          <a:xfrm>
            <a:off x="2826505" y="5951766"/>
            <a:ext cx="347634" cy="326007"/>
          </a:xfrm>
          <a:prstGeom prst="rect">
            <a:avLst/>
          </a:prstGeom>
          <a:noFill/>
        </p:spPr>
        <p:txBody>
          <a:bodyPr wrap="square" lIns="79036" tIns="39507" rIns="79036" bIns="39507" rtlCol="0">
            <a:spAutoFit/>
          </a:bodyPr>
          <a:lstStyle/>
          <a:p>
            <a:pPr defTabSz="790434"/>
            <a:r>
              <a:rPr lang="fr-FR" sz="800" dirty="0">
                <a:solidFill>
                  <a:srgbClr val="B2AEA8">
                    <a:lumMod val="75000"/>
                  </a:srgbClr>
                </a:solidFill>
                <a:cs typeface="Arial" pitchFamily="34" charset="0"/>
              </a:rPr>
              <a:t>Mail: </a:t>
            </a:r>
          </a:p>
        </p:txBody>
      </p:sp>
    </p:spTree>
    <p:extLst>
      <p:ext uri="{BB962C8B-B14F-4D97-AF65-F5344CB8AC3E}">
        <p14:creationId xmlns:p14="http://schemas.microsoft.com/office/powerpoint/2010/main" val="208092657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First Page - 1 Title - 3 Contacts">
    <p:spTree>
      <p:nvGrpSpPr>
        <p:cNvPr id="1" name=""/>
        <p:cNvGrpSpPr/>
        <p:nvPr/>
      </p:nvGrpSpPr>
      <p:grpSpPr>
        <a:xfrm>
          <a:off x="0" y="0"/>
          <a:ext cx="0" cy="0"/>
          <a:chOff x="0" y="0"/>
          <a:chExt cx="0" cy="0"/>
        </a:xfrm>
      </p:grpSpPr>
      <p:sp>
        <p:nvSpPr>
          <p:cNvPr id="7" name="Titre 1"/>
          <p:cNvSpPr>
            <a:spLocks noGrp="1"/>
          </p:cNvSpPr>
          <p:nvPr>
            <p:ph type="ctrTitle" hasCustomPrompt="1"/>
          </p:nvPr>
        </p:nvSpPr>
        <p:spPr>
          <a:xfrm>
            <a:off x="798633" y="2500874"/>
            <a:ext cx="6253822" cy="697163"/>
          </a:xfrm>
          <a:prstGeom prst="rect">
            <a:avLst/>
          </a:prstGeom>
        </p:spPr>
        <p:txBody>
          <a:bodyPr lIns="90672" tIns="45324" rIns="90672" bIns="45324"/>
          <a:lstStyle>
            <a:lvl1pPr>
              <a:defRPr lang="fr-FR" sz="31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9" name="Image 8"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174" y="-338558"/>
            <a:ext cx="3570233" cy="2327791"/>
          </a:xfrm>
          <a:prstGeom prst="rect">
            <a:avLst/>
          </a:prstGeom>
        </p:spPr>
      </p:pic>
      <p:sp>
        <p:nvSpPr>
          <p:cNvPr id="15" name="Espace réservé pour une image  21"/>
          <p:cNvSpPr>
            <a:spLocks noGrp="1"/>
          </p:cNvSpPr>
          <p:nvPr>
            <p:ph type="pic" sz="quarter" idx="11" hasCustomPrompt="1"/>
          </p:nvPr>
        </p:nvSpPr>
        <p:spPr>
          <a:xfrm>
            <a:off x="5358995" y="444576"/>
            <a:ext cx="1986791" cy="604419"/>
          </a:xfrm>
          <a:prstGeom prst="rect">
            <a:avLst/>
          </a:prstGeom>
        </p:spPr>
        <p:txBody>
          <a:bodyPr lIns="90672" tIns="45324" rIns="90672" bIns="45324" anchor="ctr"/>
          <a:lstStyle>
            <a:lvl1pPr marL="0" indent="0" algn="ctr">
              <a:buNone/>
              <a:defRPr sz="1700" baseline="0">
                <a:solidFill>
                  <a:schemeClr val="bg2">
                    <a:lumMod val="50000"/>
                  </a:schemeClr>
                </a:solidFill>
              </a:defRPr>
            </a:lvl1pPr>
          </a:lstStyle>
          <a:p>
            <a:r>
              <a:rPr lang="fr-FR" dirty="0"/>
              <a:t>Insert client logo </a:t>
            </a:r>
            <a:r>
              <a:rPr lang="fr-FR" dirty="0" err="1"/>
              <a:t>here</a:t>
            </a:r>
            <a:endParaRPr lang="fr-FR" dirty="0"/>
          </a:p>
        </p:txBody>
      </p:sp>
      <p:pic>
        <p:nvPicPr>
          <p:cNvPr id="34" name="Image 33"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174" y="-338558"/>
            <a:ext cx="3570233" cy="2327791"/>
          </a:xfrm>
          <a:prstGeom prst="rect">
            <a:avLst/>
          </a:prstGeom>
        </p:spPr>
      </p:pic>
      <p:sp>
        <p:nvSpPr>
          <p:cNvPr id="46" name="Sous-titre 2"/>
          <p:cNvSpPr>
            <a:spLocks noGrp="1"/>
          </p:cNvSpPr>
          <p:nvPr>
            <p:ph type="subTitle" idx="1" hasCustomPrompt="1"/>
          </p:nvPr>
        </p:nvSpPr>
        <p:spPr>
          <a:xfrm>
            <a:off x="2882647" y="3735422"/>
            <a:ext cx="2085804" cy="356147"/>
          </a:xfrm>
          <a:prstGeom prst="rect">
            <a:avLst/>
          </a:prstGeom>
        </p:spPr>
        <p:txBody>
          <a:bodyPr lIns="90672" tIns="45324" rIns="90672" bIns="45324"/>
          <a:lstStyle>
            <a:lvl1pPr marL="0" indent="0" algn="ctr">
              <a:buNone/>
              <a:defRPr lang="fr-FR" sz="1300" kern="1200" dirty="0">
                <a:solidFill>
                  <a:schemeClr val="bg2">
                    <a:lumMod val="75000"/>
                  </a:schemeClr>
                </a:solidFill>
                <a:latin typeface="+mn-lt"/>
                <a:ea typeface="+mn-ea"/>
                <a:cs typeface="+mn-cs"/>
              </a:defRPr>
            </a:lvl1pPr>
            <a:lvl2pPr marL="395216" indent="0" algn="ctr">
              <a:buNone/>
              <a:defRPr>
                <a:solidFill>
                  <a:schemeClr val="tx1">
                    <a:tint val="75000"/>
                  </a:schemeClr>
                </a:solidFill>
              </a:defRPr>
            </a:lvl2pPr>
            <a:lvl3pPr marL="790434" indent="0" algn="ctr">
              <a:buNone/>
              <a:defRPr>
                <a:solidFill>
                  <a:schemeClr val="tx1">
                    <a:tint val="75000"/>
                  </a:schemeClr>
                </a:solidFill>
              </a:defRPr>
            </a:lvl3pPr>
            <a:lvl4pPr marL="1185652" indent="0" algn="ctr">
              <a:buNone/>
              <a:defRPr>
                <a:solidFill>
                  <a:schemeClr val="tx1">
                    <a:tint val="75000"/>
                  </a:schemeClr>
                </a:solidFill>
              </a:defRPr>
            </a:lvl4pPr>
            <a:lvl5pPr marL="1580868" indent="0" algn="ctr">
              <a:buNone/>
              <a:defRPr>
                <a:solidFill>
                  <a:schemeClr val="tx1">
                    <a:tint val="75000"/>
                  </a:schemeClr>
                </a:solidFill>
              </a:defRPr>
            </a:lvl5pPr>
            <a:lvl6pPr marL="1976087" indent="0" algn="ctr">
              <a:buNone/>
              <a:defRPr>
                <a:solidFill>
                  <a:schemeClr val="tx1">
                    <a:tint val="75000"/>
                  </a:schemeClr>
                </a:solidFill>
              </a:defRPr>
            </a:lvl6pPr>
            <a:lvl7pPr marL="2371301" indent="0" algn="ctr">
              <a:buNone/>
              <a:defRPr>
                <a:solidFill>
                  <a:schemeClr val="tx1">
                    <a:tint val="75000"/>
                  </a:schemeClr>
                </a:solidFill>
              </a:defRPr>
            </a:lvl7pPr>
            <a:lvl8pPr marL="2766518" indent="0" algn="ctr">
              <a:buNone/>
              <a:defRPr>
                <a:solidFill>
                  <a:schemeClr val="tx1">
                    <a:tint val="75000"/>
                  </a:schemeClr>
                </a:solidFill>
              </a:defRPr>
            </a:lvl8pPr>
            <a:lvl9pPr marL="3161738"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7" name="Groupe 46"/>
          <p:cNvGrpSpPr/>
          <p:nvPr userDrawn="1"/>
        </p:nvGrpSpPr>
        <p:grpSpPr>
          <a:xfrm>
            <a:off x="3736499" y="4060865"/>
            <a:ext cx="378094" cy="30581"/>
            <a:chOff x="4259569" y="3915971"/>
            <a:chExt cx="469905" cy="32790"/>
          </a:xfrm>
        </p:grpSpPr>
        <p:cxnSp>
          <p:nvCxnSpPr>
            <p:cNvPr id="48" name="Connecteur droit 47"/>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52" name="Connecteur droit 51"/>
          <p:cNvCxnSpPr/>
          <p:nvPr userDrawn="1"/>
        </p:nvCxnSpPr>
        <p:spPr>
          <a:xfrm>
            <a:off x="492073" y="5408885"/>
            <a:ext cx="0" cy="805803"/>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53" name="Espace réservé du texte 23"/>
          <p:cNvSpPr>
            <a:spLocks noGrp="1"/>
          </p:cNvSpPr>
          <p:nvPr>
            <p:ph type="body" sz="quarter" idx="12" hasCustomPrompt="1"/>
          </p:nvPr>
        </p:nvSpPr>
        <p:spPr>
          <a:xfrm>
            <a:off x="549894" y="5408894"/>
            <a:ext cx="1332817" cy="206825"/>
          </a:xfrm>
          <a:prstGeom prst="rect">
            <a:avLst/>
          </a:prstGeom>
        </p:spPr>
        <p:txBody>
          <a:bodyPr wrap="none" lIns="90672" tIns="45324" rIns="90672" bIns="45324"/>
          <a:lstStyle>
            <a:lvl1pPr marL="0" indent="0">
              <a:buNone/>
              <a:defRPr lang="fr-FR" sz="900" b="1" kern="1200" dirty="0" smtClean="0">
                <a:solidFill>
                  <a:srgbClr val="690F3C"/>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54" name="Espace réservé du texte 23"/>
          <p:cNvSpPr>
            <a:spLocks noGrp="1"/>
          </p:cNvSpPr>
          <p:nvPr>
            <p:ph type="body" sz="quarter" idx="13" hasCustomPrompt="1"/>
          </p:nvPr>
        </p:nvSpPr>
        <p:spPr>
          <a:xfrm>
            <a:off x="549894" y="5621017"/>
            <a:ext cx="1332817" cy="196300"/>
          </a:xfrm>
          <a:prstGeom prst="rect">
            <a:avLst/>
          </a:prstGeom>
        </p:spPr>
        <p:txBody>
          <a:bodyPr wrap="none" lIns="90672" tIns="45324" rIns="90672" bIns="45324"/>
          <a:lstStyle>
            <a:lvl1pPr marL="0" indent="0">
              <a:buNone/>
              <a:defRPr lang="fr-FR" sz="800" b="1" kern="1200" baseline="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55" name="Espace réservé du texte 23"/>
          <p:cNvSpPr>
            <a:spLocks noGrp="1"/>
          </p:cNvSpPr>
          <p:nvPr>
            <p:ph type="body" sz="quarter" idx="14" hasCustomPrompt="1"/>
          </p:nvPr>
        </p:nvSpPr>
        <p:spPr>
          <a:xfrm>
            <a:off x="839497" y="5817328"/>
            <a:ext cx="1506634" cy="172226"/>
          </a:xfrm>
          <a:prstGeom prst="rect">
            <a:avLst/>
          </a:prstGeom>
        </p:spPr>
        <p:txBody>
          <a:bodyPr wrap="none" lIns="0" tIns="45324" rIns="0" bIns="45324"/>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56" name="Espace réservé du texte 23"/>
          <p:cNvSpPr>
            <a:spLocks noGrp="1"/>
          </p:cNvSpPr>
          <p:nvPr>
            <p:ph type="body" sz="quarter" idx="15" hasCustomPrompt="1"/>
          </p:nvPr>
        </p:nvSpPr>
        <p:spPr>
          <a:xfrm>
            <a:off x="839711" y="5989417"/>
            <a:ext cx="1506414" cy="172227"/>
          </a:xfrm>
          <a:prstGeom prst="rect">
            <a:avLst/>
          </a:prstGeom>
        </p:spPr>
        <p:txBody>
          <a:bodyPr wrap="none" lIns="0" tIns="0" rIns="0" bIns="45324"/>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57" name="Connecteur droit 56"/>
          <p:cNvCxnSpPr/>
          <p:nvPr userDrawn="1"/>
        </p:nvCxnSpPr>
        <p:spPr>
          <a:xfrm>
            <a:off x="492073" y="5408885"/>
            <a:ext cx="0" cy="805803"/>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8" name="ZoneTexte 57"/>
          <p:cNvSpPr txBox="1"/>
          <p:nvPr userDrawn="1"/>
        </p:nvSpPr>
        <p:spPr>
          <a:xfrm>
            <a:off x="550019" y="5817289"/>
            <a:ext cx="347634" cy="202896"/>
          </a:xfrm>
          <a:prstGeom prst="rect">
            <a:avLst/>
          </a:prstGeom>
          <a:noFill/>
        </p:spPr>
        <p:txBody>
          <a:bodyPr wrap="square" lIns="79036" tIns="39507" rIns="79036" bIns="39507" rtlCol="0">
            <a:spAutoFit/>
          </a:bodyPr>
          <a:lstStyle/>
          <a:p>
            <a:pPr defTabSz="790434"/>
            <a:r>
              <a:rPr lang="fr-FR" sz="800" dirty="0">
                <a:solidFill>
                  <a:srgbClr val="B2AEA8">
                    <a:lumMod val="75000"/>
                  </a:srgbClr>
                </a:solidFill>
                <a:cs typeface="Arial" pitchFamily="34" charset="0"/>
              </a:rPr>
              <a:t>Tel:</a:t>
            </a:r>
          </a:p>
        </p:txBody>
      </p:sp>
      <p:sp>
        <p:nvSpPr>
          <p:cNvPr id="59" name="ZoneTexte 58"/>
          <p:cNvSpPr txBox="1"/>
          <p:nvPr userDrawn="1"/>
        </p:nvSpPr>
        <p:spPr>
          <a:xfrm>
            <a:off x="550019" y="5946411"/>
            <a:ext cx="347634" cy="326007"/>
          </a:xfrm>
          <a:prstGeom prst="rect">
            <a:avLst/>
          </a:prstGeom>
          <a:noFill/>
        </p:spPr>
        <p:txBody>
          <a:bodyPr wrap="square" lIns="79036" tIns="39507" rIns="79036" bIns="39507" rtlCol="0">
            <a:spAutoFit/>
          </a:bodyPr>
          <a:lstStyle/>
          <a:p>
            <a:pPr defTabSz="790434"/>
            <a:r>
              <a:rPr lang="fr-FR" sz="800" dirty="0">
                <a:solidFill>
                  <a:srgbClr val="B2AEA8">
                    <a:lumMod val="75000"/>
                  </a:srgbClr>
                </a:solidFill>
                <a:cs typeface="Arial" pitchFamily="34" charset="0"/>
              </a:rPr>
              <a:t>Mail: </a:t>
            </a:r>
          </a:p>
        </p:txBody>
      </p:sp>
      <p:cxnSp>
        <p:nvCxnSpPr>
          <p:cNvPr id="60" name="Connecteur droit 59"/>
          <p:cNvCxnSpPr/>
          <p:nvPr userDrawn="1"/>
        </p:nvCxnSpPr>
        <p:spPr>
          <a:xfrm>
            <a:off x="2768559" y="5414243"/>
            <a:ext cx="0" cy="805803"/>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1" name="Espace réservé du texte 23"/>
          <p:cNvSpPr>
            <a:spLocks noGrp="1"/>
          </p:cNvSpPr>
          <p:nvPr>
            <p:ph type="body" sz="quarter" idx="16" hasCustomPrompt="1"/>
          </p:nvPr>
        </p:nvSpPr>
        <p:spPr>
          <a:xfrm>
            <a:off x="2826380" y="5414241"/>
            <a:ext cx="1332817" cy="206825"/>
          </a:xfrm>
          <a:prstGeom prst="rect">
            <a:avLst/>
          </a:prstGeom>
        </p:spPr>
        <p:txBody>
          <a:bodyPr wrap="none" lIns="90672" tIns="45324" rIns="90672" bIns="45324"/>
          <a:lstStyle>
            <a:lvl1pPr marL="0" indent="0">
              <a:buNone/>
              <a:defRPr lang="fr-FR" sz="900" b="1" kern="1200" dirty="0" smtClean="0">
                <a:solidFill>
                  <a:srgbClr val="690F3C"/>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2" name="Espace réservé du texte 23"/>
          <p:cNvSpPr>
            <a:spLocks noGrp="1"/>
          </p:cNvSpPr>
          <p:nvPr>
            <p:ph type="body" sz="quarter" idx="17" hasCustomPrompt="1"/>
          </p:nvPr>
        </p:nvSpPr>
        <p:spPr>
          <a:xfrm>
            <a:off x="2826380" y="5626373"/>
            <a:ext cx="1332817" cy="196300"/>
          </a:xfrm>
          <a:prstGeom prst="rect">
            <a:avLst/>
          </a:prstGeom>
        </p:spPr>
        <p:txBody>
          <a:bodyPr wrap="none" lIns="90672" tIns="45324" rIns="90672" bIns="45324"/>
          <a:lstStyle>
            <a:lvl1pPr marL="0" indent="0">
              <a:buNone/>
              <a:defRPr lang="fr-FR" sz="800" b="1" kern="1200" baseline="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3" name="Espace réservé du texte 23"/>
          <p:cNvSpPr>
            <a:spLocks noGrp="1"/>
          </p:cNvSpPr>
          <p:nvPr>
            <p:ph type="body" sz="quarter" idx="18" hasCustomPrompt="1"/>
          </p:nvPr>
        </p:nvSpPr>
        <p:spPr>
          <a:xfrm>
            <a:off x="3115979" y="5822674"/>
            <a:ext cx="1506634" cy="172226"/>
          </a:xfrm>
          <a:prstGeom prst="rect">
            <a:avLst/>
          </a:prstGeom>
        </p:spPr>
        <p:txBody>
          <a:bodyPr wrap="none" lIns="0" tIns="45324" rIns="0" bIns="45324"/>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4" name="Espace réservé du texte 23"/>
          <p:cNvSpPr>
            <a:spLocks noGrp="1"/>
          </p:cNvSpPr>
          <p:nvPr>
            <p:ph type="body" sz="quarter" idx="19" hasCustomPrompt="1"/>
          </p:nvPr>
        </p:nvSpPr>
        <p:spPr>
          <a:xfrm>
            <a:off x="3116199" y="5994763"/>
            <a:ext cx="1506414" cy="172227"/>
          </a:xfrm>
          <a:prstGeom prst="rect">
            <a:avLst/>
          </a:prstGeom>
        </p:spPr>
        <p:txBody>
          <a:bodyPr wrap="none" lIns="0" tIns="0" rIns="0" bIns="45324"/>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5" name="Connecteur droit 64"/>
          <p:cNvCxnSpPr/>
          <p:nvPr userDrawn="1"/>
        </p:nvCxnSpPr>
        <p:spPr>
          <a:xfrm>
            <a:off x="2768559" y="5414243"/>
            <a:ext cx="0" cy="805803"/>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6" name="ZoneTexte 65"/>
          <p:cNvSpPr txBox="1"/>
          <p:nvPr userDrawn="1"/>
        </p:nvSpPr>
        <p:spPr>
          <a:xfrm>
            <a:off x="2826505" y="5822637"/>
            <a:ext cx="347634" cy="202896"/>
          </a:xfrm>
          <a:prstGeom prst="rect">
            <a:avLst/>
          </a:prstGeom>
          <a:noFill/>
        </p:spPr>
        <p:txBody>
          <a:bodyPr wrap="square" lIns="79036" tIns="39507" rIns="79036" bIns="39507" rtlCol="0">
            <a:spAutoFit/>
          </a:bodyPr>
          <a:lstStyle/>
          <a:p>
            <a:pPr defTabSz="790434"/>
            <a:r>
              <a:rPr lang="fr-FR" sz="800" dirty="0">
                <a:solidFill>
                  <a:srgbClr val="B2AEA8">
                    <a:lumMod val="75000"/>
                  </a:srgbClr>
                </a:solidFill>
                <a:cs typeface="Arial" pitchFamily="34" charset="0"/>
              </a:rPr>
              <a:t>Tel:</a:t>
            </a:r>
          </a:p>
        </p:txBody>
      </p:sp>
      <p:sp>
        <p:nvSpPr>
          <p:cNvPr id="67" name="ZoneTexte 66"/>
          <p:cNvSpPr txBox="1"/>
          <p:nvPr userDrawn="1"/>
        </p:nvSpPr>
        <p:spPr>
          <a:xfrm>
            <a:off x="2826505" y="5951766"/>
            <a:ext cx="347634" cy="326007"/>
          </a:xfrm>
          <a:prstGeom prst="rect">
            <a:avLst/>
          </a:prstGeom>
          <a:noFill/>
        </p:spPr>
        <p:txBody>
          <a:bodyPr wrap="square" lIns="79036" tIns="39507" rIns="79036" bIns="39507" rtlCol="0">
            <a:spAutoFit/>
          </a:bodyPr>
          <a:lstStyle/>
          <a:p>
            <a:pPr defTabSz="790434"/>
            <a:r>
              <a:rPr lang="fr-FR" sz="800" dirty="0">
                <a:solidFill>
                  <a:srgbClr val="B2AEA8">
                    <a:lumMod val="75000"/>
                  </a:srgbClr>
                </a:solidFill>
                <a:cs typeface="Arial" pitchFamily="34" charset="0"/>
              </a:rPr>
              <a:t>Mail: </a:t>
            </a:r>
          </a:p>
        </p:txBody>
      </p:sp>
      <p:cxnSp>
        <p:nvCxnSpPr>
          <p:cNvPr id="68" name="Connecteur droit 67"/>
          <p:cNvCxnSpPr/>
          <p:nvPr userDrawn="1"/>
        </p:nvCxnSpPr>
        <p:spPr>
          <a:xfrm>
            <a:off x="5059948" y="5414243"/>
            <a:ext cx="0" cy="805803"/>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9" name="Espace réservé du texte 23"/>
          <p:cNvSpPr>
            <a:spLocks noGrp="1"/>
          </p:cNvSpPr>
          <p:nvPr>
            <p:ph type="body" sz="quarter" idx="20" hasCustomPrompt="1"/>
          </p:nvPr>
        </p:nvSpPr>
        <p:spPr>
          <a:xfrm>
            <a:off x="5117740" y="5414241"/>
            <a:ext cx="1332817" cy="206825"/>
          </a:xfrm>
          <a:prstGeom prst="rect">
            <a:avLst/>
          </a:prstGeom>
        </p:spPr>
        <p:txBody>
          <a:bodyPr wrap="none" lIns="90672" tIns="45324" rIns="90672" bIns="45324"/>
          <a:lstStyle>
            <a:lvl1pPr marL="0" indent="0">
              <a:buNone/>
              <a:defRPr lang="fr-FR" sz="900" b="1" kern="1200" dirty="0" smtClean="0">
                <a:solidFill>
                  <a:srgbClr val="690F3C"/>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0" name="Espace réservé du texte 23"/>
          <p:cNvSpPr>
            <a:spLocks noGrp="1"/>
          </p:cNvSpPr>
          <p:nvPr>
            <p:ph type="body" sz="quarter" idx="21" hasCustomPrompt="1"/>
          </p:nvPr>
        </p:nvSpPr>
        <p:spPr>
          <a:xfrm>
            <a:off x="5117740" y="5626373"/>
            <a:ext cx="1332817" cy="196300"/>
          </a:xfrm>
          <a:prstGeom prst="rect">
            <a:avLst/>
          </a:prstGeom>
        </p:spPr>
        <p:txBody>
          <a:bodyPr wrap="none" lIns="90672" tIns="45324" rIns="90672" bIns="45324"/>
          <a:lstStyle>
            <a:lvl1pPr marL="0" indent="0">
              <a:buNone/>
              <a:defRPr lang="fr-FR" sz="800" b="1" kern="1200" baseline="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1" name="Espace réservé du texte 23"/>
          <p:cNvSpPr>
            <a:spLocks noGrp="1"/>
          </p:cNvSpPr>
          <p:nvPr>
            <p:ph type="body" sz="quarter" idx="22" hasCustomPrompt="1"/>
          </p:nvPr>
        </p:nvSpPr>
        <p:spPr>
          <a:xfrm>
            <a:off x="5407368" y="5822674"/>
            <a:ext cx="1506634" cy="172226"/>
          </a:xfrm>
          <a:prstGeom prst="rect">
            <a:avLst/>
          </a:prstGeom>
        </p:spPr>
        <p:txBody>
          <a:bodyPr wrap="none" lIns="0" tIns="45324" rIns="0" bIns="45324"/>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2" name="Espace réservé du texte 23"/>
          <p:cNvSpPr>
            <a:spLocks noGrp="1"/>
          </p:cNvSpPr>
          <p:nvPr>
            <p:ph type="body" sz="quarter" idx="23" hasCustomPrompt="1"/>
          </p:nvPr>
        </p:nvSpPr>
        <p:spPr>
          <a:xfrm>
            <a:off x="5407586" y="5994763"/>
            <a:ext cx="1506414" cy="172227"/>
          </a:xfrm>
          <a:prstGeom prst="rect">
            <a:avLst/>
          </a:prstGeom>
        </p:spPr>
        <p:txBody>
          <a:bodyPr wrap="none" lIns="0" tIns="0" rIns="0" bIns="45324"/>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3" name="Connecteur droit 72"/>
          <p:cNvCxnSpPr/>
          <p:nvPr userDrawn="1"/>
        </p:nvCxnSpPr>
        <p:spPr>
          <a:xfrm>
            <a:off x="5059948" y="5414243"/>
            <a:ext cx="0" cy="805803"/>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4" name="ZoneTexte 73"/>
          <p:cNvSpPr txBox="1"/>
          <p:nvPr userDrawn="1"/>
        </p:nvSpPr>
        <p:spPr>
          <a:xfrm>
            <a:off x="5117896" y="5822637"/>
            <a:ext cx="347634" cy="202896"/>
          </a:xfrm>
          <a:prstGeom prst="rect">
            <a:avLst/>
          </a:prstGeom>
          <a:noFill/>
        </p:spPr>
        <p:txBody>
          <a:bodyPr wrap="square" lIns="79036" tIns="39507" rIns="79036" bIns="39507" rtlCol="0">
            <a:spAutoFit/>
          </a:bodyPr>
          <a:lstStyle/>
          <a:p>
            <a:pPr defTabSz="790434"/>
            <a:r>
              <a:rPr lang="fr-FR" sz="800" dirty="0">
                <a:solidFill>
                  <a:srgbClr val="B2AEA8">
                    <a:lumMod val="75000"/>
                  </a:srgbClr>
                </a:solidFill>
                <a:cs typeface="Arial" pitchFamily="34" charset="0"/>
              </a:rPr>
              <a:t>Tel:</a:t>
            </a:r>
          </a:p>
        </p:txBody>
      </p:sp>
      <p:sp>
        <p:nvSpPr>
          <p:cNvPr id="75" name="ZoneTexte 74"/>
          <p:cNvSpPr txBox="1"/>
          <p:nvPr userDrawn="1"/>
        </p:nvSpPr>
        <p:spPr>
          <a:xfrm>
            <a:off x="5117896" y="5951766"/>
            <a:ext cx="347634" cy="326007"/>
          </a:xfrm>
          <a:prstGeom prst="rect">
            <a:avLst/>
          </a:prstGeom>
          <a:noFill/>
        </p:spPr>
        <p:txBody>
          <a:bodyPr wrap="square" lIns="79036" tIns="39507" rIns="79036" bIns="39507" rtlCol="0">
            <a:spAutoFit/>
          </a:bodyPr>
          <a:lstStyle/>
          <a:p>
            <a:pPr defTabSz="790434"/>
            <a:r>
              <a:rPr lang="fr-FR" sz="800" dirty="0">
                <a:solidFill>
                  <a:srgbClr val="B2AEA8">
                    <a:lumMod val="75000"/>
                  </a:srgbClr>
                </a:solidFill>
                <a:cs typeface="Arial" pitchFamily="34" charset="0"/>
              </a:rPr>
              <a:t>Mail: </a:t>
            </a:r>
          </a:p>
        </p:txBody>
      </p:sp>
    </p:spTree>
    <p:extLst>
      <p:ext uri="{BB962C8B-B14F-4D97-AF65-F5344CB8AC3E}">
        <p14:creationId xmlns:p14="http://schemas.microsoft.com/office/powerpoint/2010/main" val="244313583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First Page - 1 Title - No Contact">
    <p:spTree>
      <p:nvGrpSpPr>
        <p:cNvPr id="1" name=""/>
        <p:cNvGrpSpPr/>
        <p:nvPr/>
      </p:nvGrpSpPr>
      <p:grpSpPr>
        <a:xfrm>
          <a:off x="0" y="0"/>
          <a:ext cx="0" cy="0"/>
          <a:chOff x="0" y="0"/>
          <a:chExt cx="0" cy="0"/>
        </a:xfrm>
      </p:grpSpPr>
      <p:sp>
        <p:nvSpPr>
          <p:cNvPr id="22" name="Titre 1"/>
          <p:cNvSpPr>
            <a:spLocks noGrp="1"/>
          </p:cNvSpPr>
          <p:nvPr>
            <p:ph type="ctrTitle" hasCustomPrompt="1"/>
          </p:nvPr>
        </p:nvSpPr>
        <p:spPr>
          <a:xfrm>
            <a:off x="798633" y="2500874"/>
            <a:ext cx="6253822" cy="697163"/>
          </a:xfrm>
          <a:prstGeom prst="rect">
            <a:avLst/>
          </a:prstGeom>
        </p:spPr>
        <p:txBody>
          <a:bodyPr lIns="90672" tIns="45324" rIns="90672" bIns="45324"/>
          <a:lstStyle>
            <a:lvl1pPr>
              <a:defRPr lang="fr-FR" sz="31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24" name="Image 23"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174" y="-338558"/>
            <a:ext cx="3570233" cy="2327791"/>
          </a:xfrm>
          <a:prstGeom prst="rect">
            <a:avLst/>
          </a:prstGeom>
        </p:spPr>
      </p:pic>
      <p:sp>
        <p:nvSpPr>
          <p:cNvPr id="30" name="Espace réservé pour une image  21"/>
          <p:cNvSpPr>
            <a:spLocks noGrp="1"/>
          </p:cNvSpPr>
          <p:nvPr>
            <p:ph type="pic" sz="quarter" idx="11" hasCustomPrompt="1"/>
          </p:nvPr>
        </p:nvSpPr>
        <p:spPr>
          <a:xfrm>
            <a:off x="5358995" y="444576"/>
            <a:ext cx="1986791" cy="604419"/>
          </a:xfrm>
          <a:prstGeom prst="rect">
            <a:avLst/>
          </a:prstGeom>
        </p:spPr>
        <p:txBody>
          <a:bodyPr lIns="90672" tIns="45324" rIns="90672" bIns="45324" anchor="ctr"/>
          <a:lstStyle>
            <a:lvl1pPr marL="0" indent="0" algn="ctr">
              <a:buNone/>
              <a:defRPr sz="1700" baseline="0">
                <a:solidFill>
                  <a:schemeClr val="bg2">
                    <a:lumMod val="50000"/>
                  </a:schemeClr>
                </a:solidFill>
              </a:defRPr>
            </a:lvl1pPr>
          </a:lstStyle>
          <a:p>
            <a:r>
              <a:rPr lang="fr-FR" dirty="0"/>
              <a:t>Insert client logo </a:t>
            </a:r>
            <a:r>
              <a:rPr lang="fr-FR" dirty="0" err="1"/>
              <a:t>here</a:t>
            </a:r>
            <a:endParaRPr lang="fr-FR" dirty="0"/>
          </a:p>
        </p:txBody>
      </p:sp>
      <p:pic>
        <p:nvPicPr>
          <p:cNvPr id="11" name="Image 10"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174" y="-338558"/>
            <a:ext cx="3570233" cy="2327791"/>
          </a:xfrm>
          <a:prstGeom prst="rect">
            <a:avLst/>
          </a:prstGeom>
        </p:spPr>
      </p:pic>
      <p:sp>
        <p:nvSpPr>
          <p:cNvPr id="17" name="Sous-titre 2"/>
          <p:cNvSpPr>
            <a:spLocks noGrp="1"/>
          </p:cNvSpPr>
          <p:nvPr>
            <p:ph type="subTitle" idx="1" hasCustomPrompt="1"/>
          </p:nvPr>
        </p:nvSpPr>
        <p:spPr>
          <a:xfrm>
            <a:off x="2882647" y="3735422"/>
            <a:ext cx="2085804" cy="356147"/>
          </a:xfrm>
          <a:prstGeom prst="rect">
            <a:avLst/>
          </a:prstGeom>
        </p:spPr>
        <p:txBody>
          <a:bodyPr lIns="90672" tIns="45324" rIns="90672" bIns="45324"/>
          <a:lstStyle>
            <a:lvl1pPr marL="0" indent="0" algn="ctr">
              <a:buNone/>
              <a:defRPr lang="fr-FR" sz="1300" kern="1200" dirty="0">
                <a:solidFill>
                  <a:schemeClr val="bg2">
                    <a:lumMod val="75000"/>
                  </a:schemeClr>
                </a:solidFill>
                <a:latin typeface="+mn-lt"/>
                <a:ea typeface="+mn-ea"/>
                <a:cs typeface="+mn-cs"/>
              </a:defRPr>
            </a:lvl1pPr>
            <a:lvl2pPr marL="395216" indent="0" algn="ctr">
              <a:buNone/>
              <a:defRPr>
                <a:solidFill>
                  <a:schemeClr val="tx1">
                    <a:tint val="75000"/>
                  </a:schemeClr>
                </a:solidFill>
              </a:defRPr>
            </a:lvl2pPr>
            <a:lvl3pPr marL="790434" indent="0" algn="ctr">
              <a:buNone/>
              <a:defRPr>
                <a:solidFill>
                  <a:schemeClr val="tx1">
                    <a:tint val="75000"/>
                  </a:schemeClr>
                </a:solidFill>
              </a:defRPr>
            </a:lvl3pPr>
            <a:lvl4pPr marL="1185652" indent="0" algn="ctr">
              <a:buNone/>
              <a:defRPr>
                <a:solidFill>
                  <a:schemeClr val="tx1">
                    <a:tint val="75000"/>
                  </a:schemeClr>
                </a:solidFill>
              </a:defRPr>
            </a:lvl4pPr>
            <a:lvl5pPr marL="1580868" indent="0" algn="ctr">
              <a:buNone/>
              <a:defRPr>
                <a:solidFill>
                  <a:schemeClr val="tx1">
                    <a:tint val="75000"/>
                  </a:schemeClr>
                </a:solidFill>
              </a:defRPr>
            </a:lvl5pPr>
            <a:lvl6pPr marL="1976087" indent="0" algn="ctr">
              <a:buNone/>
              <a:defRPr>
                <a:solidFill>
                  <a:schemeClr val="tx1">
                    <a:tint val="75000"/>
                  </a:schemeClr>
                </a:solidFill>
              </a:defRPr>
            </a:lvl6pPr>
            <a:lvl7pPr marL="2371301" indent="0" algn="ctr">
              <a:buNone/>
              <a:defRPr>
                <a:solidFill>
                  <a:schemeClr val="tx1">
                    <a:tint val="75000"/>
                  </a:schemeClr>
                </a:solidFill>
              </a:defRPr>
            </a:lvl7pPr>
            <a:lvl8pPr marL="2766518" indent="0" algn="ctr">
              <a:buNone/>
              <a:defRPr>
                <a:solidFill>
                  <a:schemeClr val="tx1">
                    <a:tint val="75000"/>
                  </a:schemeClr>
                </a:solidFill>
              </a:defRPr>
            </a:lvl8pPr>
            <a:lvl9pPr marL="3161738"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18" name="Groupe 17"/>
          <p:cNvGrpSpPr/>
          <p:nvPr userDrawn="1"/>
        </p:nvGrpSpPr>
        <p:grpSpPr>
          <a:xfrm>
            <a:off x="3736499" y="4060865"/>
            <a:ext cx="378094" cy="30581"/>
            <a:chOff x="4259569" y="3915971"/>
            <a:chExt cx="469905" cy="32790"/>
          </a:xfrm>
        </p:grpSpPr>
        <p:cxnSp>
          <p:nvCxnSpPr>
            <p:cNvPr id="19" name="Connecteur droit 18"/>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7442500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First Page - 2 Titles - 1 Contact">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798633" y="2500874"/>
            <a:ext cx="6253822" cy="697163"/>
          </a:xfrm>
          <a:prstGeom prst="rect">
            <a:avLst/>
          </a:prstGeom>
        </p:spPr>
        <p:txBody>
          <a:bodyPr lIns="90672" tIns="45324" rIns="90672" bIns="45324"/>
          <a:lstStyle>
            <a:lvl1pPr>
              <a:defRPr lang="fr-FR" sz="31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174" y="-338558"/>
            <a:ext cx="3570233" cy="2327791"/>
          </a:xfrm>
          <a:prstGeom prst="rect">
            <a:avLst/>
          </a:prstGeom>
        </p:spPr>
      </p:pic>
      <p:sp>
        <p:nvSpPr>
          <p:cNvPr id="14" name="Espace réservé pour une image  21"/>
          <p:cNvSpPr>
            <a:spLocks noGrp="1"/>
          </p:cNvSpPr>
          <p:nvPr>
            <p:ph type="pic" sz="quarter" idx="11" hasCustomPrompt="1"/>
          </p:nvPr>
        </p:nvSpPr>
        <p:spPr>
          <a:xfrm>
            <a:off x="5358995" y="444576"/>
            <a:ext cx="1986791" cy="604419"/>
          </a:xfrm>
          <a:prstGeom prst="rect">
            <a:avLst/>
          </a:prstGeom>
        </p:spPr>
        <p:txBody>
          <a:bodyPr lIns="90672" tIns="45324" rIns="90672" bIns="45324" anchor="ctr"/>
          <a:lstStyle>
            <a:lvl1pPr marL="0" indent="0" algn="ctr">
              <a:buNone/>
              <a:defRPr sz="1700" baseline="0">
                <a:solidFill>
                  <a:schemeClr val="bg2">
                    <a:lumMod val="50000"/>
                  </a:schemeClr>
                </a:solidFill>
              </a:defRPr>
            </a:lvl1pPr>
          </a:lstStyle>
          <a:p>
            <a:r>
              <a:rPr lang="fr-FR" dirty="0"/>
              <a:t>Insert client logo </a:t>
            </a:r>
            <a:r>
              <a:rPr lang="fr-FR" dirty="0" err="1"/>
              <a:t>here</a:t>
            </a:r>
            <a:endParaRPr lang="fr-FR" dirty="0"/>
          </a:p>
        </p:txBody>
      </p:sp>
      <p:pic>
        <p:nvPicPr>
          <p:cNvPr id="28" name="Image 27"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174" y="-338558"/>
            <a:ext cx="3570233" cy="2327791"/>
          </a:xfrm>
          <a:prstGeom prst="rect">
            <a:avLst/>
          </a:prstGeom>
        </p:spPr>
      </p:pic>
      <p:cxnSp>
        <p:nvCxnSpPr>
          <p:cNvPr id="45" name="Connecteur droit 44"/>
          <p:cNvCxnSpPr/>
          <p:nvPr userDrawn="1"/>
        </p:nvCxnSpPr>
        <p:spPr>
          <a:xfrm>
            <a:off x="492073" y="5408885"/>
            <a:ext cx="0" cy="805803"/>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46" name="Espace réservé du texte 23"/>
          <p:cNvSpPr>
            <a:spLocks noGrp="1"/>
          </p:cNvSpPr>
          <p:nvPr>
            <p:ph type="body" sz="quarter" idx="12" hasCustomPrompt="1"/>
          </p:nvPr>
        </p:nvSpPr>
        <p:spPr>
          <a:xfrm>
            <a:off x="549894" y="5408894"/>
            <a:ext cx="1332817" cy="206825"/>
          </a:xfrm>
          <a:prstGeom prst="rect">
            <a:avLst/>
          </a:prstGeom>
        </p:spPr>
        <p:txBody>
          <a:bodyPr wrap="none" lIns="90672" tIns="45324" rIns="90672" bIns="45324"/>
          <a:lstStyle>
            <a:lvl1pPr marL="0" indent="0">
              <a:buNone/>
              <a:defRPr lang="fr-FR" sz="900" b="1" kern="1200" dirty="0" smtClean="0">
                <a:solidFill>
                  <a:srgbClr val="690F3C"/>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47" name="Espace réservé du texte 23"/>
          <p:cNvSpPr>
            <a:spLocks noGrp="1"/>
          </p:cNvSpPr>
          <p:nvPr>
            <p:ph type="body" sz="quarter" idx="13" hasCustomPrompt="1"/>
          </p:nvPr>
        </p:nvSpPr>
        <p:spPr>
          <a:xfrm>
            <a:off x="549894" y="5621017"/>
            <a:ext cx="1332817" cy="196300"/>
          </a:xfrm>
          <a:prstGeom prst="rect">
            <a:avLst/>
          </a:prstGeom>
        </p:spPr>
        <p:txBody>
          <a:bodyPr wrap="none" lIns="90672" tIns="45324" rIns="90672" bIns="45324"/>
          <a:lstStyle>
            <a:lvl1pPr marL="0" indent="0">
              <a:buNone/>
              <a:defRPr lang="fr-FR" sz="800" b="1" kern="1200" baseline="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48" name="Espace réservé du texte 23"/>
          <p:cNvSpPr>
            <a:spLocks noGrp="1"/>
          </p:cNvSpPr>
          <p:nvPr>
            <p:ph type="body" sz="quarter" idx="14" hasCustomPrompt="1"/>
          </p:nvPr>
        </p:nvSpPr>
        <p:spPr>
          <a:xfrm>
            <a:off x="839497" y="5817328"/>
            <a:ext cx="1506634" cy="172226"/>
          </a:xfrm>
          <a:prstGeom prst="rect">
            <a:avLst/>
          </a:prstGeom>
        </p:spPr>
        <p:txBody>
          <a:bodyPr wrap="none" lIns="0" tIns="45324" rIns="0" bIns="45324"/>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49" name="Espace réservé du texte 23"/>
          <p:cNvSpPr>
            <a:spLocks noGrp="1"/>
          </p:cNvSpPr>
          <p:nvPr>
            <p:ph type="body" sz="quarter" idx="15" hasCustomPrompt="1"/>
          </p:nvPr>
        </p:nvSpPr>
        <p:spPr>
          <a:xfrm>
            <a:off x="839711" y="5989417"/>
            <a:ext cx="1506414" cy="172227"/>
          </a:xfrm>
          <a:prstGeom prst="rect">
            <a:avLst/>
          </a:prstGeom>
        </p:spPr>
        <p:txBody>
          <a:bodyPr wrap="none" lIns="0" tIns="0" rIns="0" bIns="45324"/>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50" name="Connecteur droit 49"/>
          <p:cNvCxnSpPr/>
          <p:nvPr userDrawn="1"/>
        </p:nvCxnSpPr>
        <p:spPr>
          <a:xfrm>
            <a:off x="492073" y="5408885"/>
            <a:ext cx="0" cy="805803"/>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1" name="ZoneTexte 50"/>
          <p:cNvSpPr txBox="1"/>
          <p:nvPr userDrawn="1"/>
        </p:nvSpPr>
        <p:spPr>
          <a:xfrm>
            <a:off x="550019" y="5817289"/>
            <a:ext cx="347634" cy="202896"/>
          </a:xfrm>
          <a:prstGeom prst="rect">
            <a:avLst/>
          </a:prstGeom>
          <a:noFill/>
        </p:spPr>
        <p:txBody>
          <a:bodyPr wrap="square" lIns="79036" tIns="39507" rIns="79036" bIns="39507" rtlCol="0">
            <a:spAutoFit/>
          </a:bodyPr>
          <a:lstStyle/>
          <a:p>
            <a:pPr defTabSz="790434"/>
            <a:r>
              <a:rPr lang="fr-FR" sz="800" dirty="0">
                <a:solidFill>
                  <a:srgbClr val="B2AEA8">
                    <a:lumMod val="75000"/>
                  </a:srgbClr>
                </a:solidFill>
                <a:cs typeface="Arial" pitchFamily="34" charset="0"/>
              </a:rPr>
              <a:t>Tel:</a:t>
            </a:r>
          </a:p>
        </p:txBody>
      </p:sp>
      <p:sp>
        <p:nvSpPr>
          <p:cNvPr id="52" name="ZoneTexte 51"/>
          <p:cNvSpPr txBox="1"/>
          <p:nvPr userDrawn="1"/>
        </p:nvSpPr>
        <p:spPr>
          <a:xfrm>
            <a:off x="550019" y="5946411"/>
            <a:ext cx="347634" cy="326007"/>
          </a:xfrm>
          <a:prstGeom prst="rect">
            <a:avLst/>
          </a:prstGeom>
          <a:noFill/>
        </p:spPr>
        <p:txBody>
          <a:bodyPr wrap="square" lIns="79036" tIns="39507" rIns="79036" bIns="39507" rtlCol="0">
            <a:spAutoFit/>
          </a:bodyPr>
          <a:lstStyle/>
          <a:p>
            <a:pPr defTabSz="790434"/>
            <a:r>
              <a:rPr lang="fr-FR" sz="800" dirty="0">
                <a:solidFill>
                  <a:srgbClr val="B2AEA8">
                    <a:lumMod val="75000"/>
                  </a:srgbClr>
                </a:solidFill>
                <a:cs typeface="Arial" pitchFamily="34" charset="0"/>
              </a:rPr>
              <a:t>Mail: </a:t>
            </a:r>
          </a:p>
        </p:txBody>
      </p:sp>
      <p:sp>
        <p:nvSpPr>
          <p:cNvPr id="21" name="Espace réservé du texte 19"/>
          <p:cNvSpPr>
            <a:spLocks noGrp="1"/>
          </p:cNvSpPr>
          <p:nvPr>
            <p:ph type="body" sz="quarter" idx="10" hasCustomPrompt="1"/>
          </p:nvPr>
        </p:nvSpPr>
        <p:spPr>
          <a:xfrm>
            <a:off x="1173551" y="3533822"/>
            <a:ext cx="5504026" cy="470104"/>
          </a:xfrm>
          <a:prstGeom prst="rect">
            <a:avLst/>
          </a:prstGeom>
        </p:spPr>
        <p:txBody>
          <a:bodyPr lIns="90672" tIns="45324" rIns="90672" bIns="45324"/>
          <a:lstStyle>
            <a:lvl1pPr marL="0" indent="0" algn="ctr">
              <a:buNone/>
              <a:defRPr lang="fr-FR" sz="2000" kern="1200" dirty="0" smtClean="0">
                <a:solidFill>
                  <a:schemeClr val="bg2">
                    <a:lumMod val="75000"/>
                  </a:schemeClr>
                </a:solidFill>
                <a:latin typeface="+mj-lt"/>
                <a:ea typeface="+mj-ea"/>
                <a:cs typeface="+mj-cs"/>
              </a:defRPr>
            </a:lvl1pPr>
            <a:lvl2pPr marL="395216" indent="0">
              <a:buNone/>
              <a:defRPr lang="fr-FR" sz="2000" kern="1200" dirty="0" smtClean="0">
                <a:solidFill>
                  <a:srgbClr val="B2AEA8"/>
                </a:solidFill>
                <a:latin typeface="+mj-lt"/>
                <a:ea typeface="+mj-ea"/>
                <a:cs typeface="+mj-cs"/>
              </a:defRPr>
            </a:lvl2pPr>
            <a:lvl3pPr marL="790434" indent="0">
              <a:buNone/>
              <a:defRPr lang="fr-FR" sz="2000" kern="1200" dirty="0" smtClean="0">
                <a:solidFill>
                  <a:srgbClr val="B2AEA8"/>
                </a:solidFill>
                <a:latin typeface="+mj-lt"/>
                <a:ea typeface="+mj-ea"/>
                <a:cs typeface="+mj-cs"/>
              </a:defRPr>
            </a:lvl3pPr>
            <a:lvl4pPr marL="1185652" indent="0">
              <a:buNone/>
              <a:defRPr lang="fr-FR" sz="2000" kern="1200" dirty="0" smtClean="0">
                <a:solidFill>
                  <a:srgbClr val="B2AEA8"/>
                </a:solidFill>
                <a:latin typeface="+mj-lt"/>
                <a:ea typeface="+mj-ea"/>
                <a:cs typeface="+mj-cs"/>
              </a:defRPr>
            </a:lvl4pPr>
            <a:lvl5pPr marL="1580868" indent="0">
              <a:buNone/>
              <a:defRPr lang="fr-FR" sz="20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29" name="Sous-titre 2"/>
          <p:cNvSpPr>
            <a:spLocks noGrp="1"/>
          </p:cNvSpPr>
          <p:nvPr>
            <p:ph type="subTitle" idx="1" hasCustomPrompt="1"/>
          </p:nvPr>
        </p:nvSpPr>
        <p:spPr>
          <a:xfrm>
            <a:off x="2882647" y="4205534"/>
            <a:ext cx="2085804" cy="356147"/>
          </a:xfrm>
          <a:prstGeom prst="rect">
            <a:avLst/>
          </a:prstGeom>
        </p:spPr>
        <p:txBody>
          <a:bodyPr lIns="90672" tIns="45324" rIns="90672" bIns="45324"/>
          <a:lstStyle>
            <a:lvl1pPr marL="0" indent="0" algn="ctr">
              <a:buNone/>
              <a:defRPr lang="fr-FR" sz="1300" kern="1200" dirty="0">
                <a:solidFill>
                  <a:schemeClr val="bg2">
                    <a:lumMod val="75000"/>
                  </a:schemeClr>
                </a:solidFill>
                <a:latin typeface="+mn-lt"/>
                <a:ea typeface="+mn-ea"/>
                <a:cs typeface="+mn-cs"/>
              </a:defRPr>
            </a:lvl1pPr>
            <a:lvl2pPr marL="395216" indent="0" algn="ctr">
              <a:buNone/>
              <a:defRPr>
                <a:solidFill>
                  <a:schemeClr val="tx1">
                    <a:tint val="75000"/>
                  </a:schemeClr>
                </a:solidFill>
              </a:defRPr>
            </a:lvl2pPr>
            <a:lvl3pPr marL="790434" indent="0" algn="ctr">
              <a:buNone/>
              <a:defRPr>
                <a:solidFill>
                  <a:schemeClr val="tx1">
                    <a:tint val="75000"/>
                  </a:schemeClr>
                </a:solidFill>
              </a:defRPr>
            </a:lvl3pPr>
            <a:lvl4pPr marL="1185652" indent="0" algn="ctr">
              <a:buNone/>
              <a:defRPr>
                <a:solidFill>
                  <a:schemeClr val="tx1">
                    <a:tint val="75000"/>
                  </a:schemeClr>
                </a:solidFill>
              </a:defRPr>
            </a:lvl4pPr>
            <a:lvl5pPr marL="1580868" indent="0" algn="ctr">
              <a:buNone/>
              <a:defRPr>
                <a:solidFill>
                  <a:schemeClr val="tx1">
                    <a:tint val="75000"/>
                  </a:schemeClr>
                </a:solidFill>
              </a:defRPr>
            </a:lvl5pPr>
            <a:lvl6pPr marL="1976087" indent="0" algn="ctr">
              <a:buNone/>
              <a:defRPr>
                <a:solidFill>
                  <a:schemeClr val="tx1">
                    <a:tint val="75000"/>
                  </a:schemeClr>
                </a:solidFill>
              </a:defRPr>
            </a:lvl6pPr>
            <a:lvl7pPr marL="2371301" indent="0" algn="ctr">
              <a:buNone/>
              <a:defRPr>
                <a:solidFill>
                  <a:schemeClr val="tx1">
                    <a:tint val="75000"/>
                  </a:schemeClr>
                </a:solidFill>
              </a:defRPr>
            </a:lvl7pPr>
            <a:lvl8pPr marL="2766518" indent="0" algn="ctr">
              <a:buNone/>
              <a:defRPr>
                <a:solidFill>
                  <a:schemeClr val="tx1">
                    <a:tint val="75000"/>
                  </a:schemeClr>
                </a:solidFill>
              </a:defRPr>
            </a:lvl8pPr>
            <a:lvl9pPr marL="3161738"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30" name="Groupe 29"/>
          <p:cNvGrpSpPr/>
          <p:nvPr userDrawn="1"/>
        </p:nvGrpSpPr>
        <p:grpSpPr>
          <a:xfrm>
            <a:off x="3736499" y="4530959"/>
            <a:ext cx="378094" cy="30581"/>
            <a:chOff x="4259569" y="3915971"/>
            <a:chExt cx="469905" cy="32790"/>
          </a:xfrm>
        </p:grpSpPr>
        <p:cxnSp>
          <p:nvCxnSpPr>
            <p:cNvPr id="31" name="Connecteur droit 30"/>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8172085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First Page - 2 Titles - 2 Contacts">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798633" y="2500874"/>
            <a:ext cx="6253822" cy="697163"/>
          </a:xfrm>
          <a:prstGeom prst="rect">
            <a:avLst/>
          </a:prstGeom>
        </p:spPr>
        <p:txBody>
          <a:bodyPr lIns="90672" tIns="45324" rIns="90672" bIns="45324"/>
          <a:lstStyle>
            <a:lvl1pPr>
              <a:defRPr lang="fr-FR" sz="31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174" y="-338558"/>
            <a:ext cx="3570233" cy="2327791"/>
          </a:xfrm>
          <a:prstGeom prst="rect">
            <a:avLst/>
          </a:prstGeom>
        </p:spPr>
      </p:pic>
      <p:sp>
        <p:nvSpPr>
          <p:cNvPr id="14" name="Espace réservé pour une image  21"/>
          <p:cNvSpPr>
            <a:spLocks noGrp="1"/>
          </p:cNvSpPr>
          <p:nvPr>
            <p:ph type="pic" sz="quarter" idx="11" hasCustomPrompt="1"/>
          </p:nvPr>
        </p:nvSpPr>
        <p:spPr>
          <a:xfrm>
            <a:off x="5358995" y="444576"/>
            <a:ext cx="1986791" cy="604419"/>
          </a:xfrm>
          <a:prstGeom prst="rect">
            <a:avLst/>
          </a:prstGeom>
        </p:spPr>
        <p:txBody>
          <a:bodyPr lIns="90672" tIns="45324" rIns="90672" bIns="45324" anchor="ctr"/>
          <a:lstStyle>
            <a:lvl1pPr marL="0" indent="0" algn="ctr">
              <a:buNone/>
              <a:defRPr sz="1700" baseline="0">
                <a:solidFill>
                  <a:schemeClr val="bg2">
                    <a:lumMod val="50000"/>
                  </a:schemeClr>
                </a:solidFill>
              </a:defRPr>
            </a:lvl1pPr>
          </a:lstStyle>
          <a:p>
            <a:r>
              <a:rPr lang="fr-FR" dirty="0"/>
              <a:t>Insert client logo </a:t>
            </a:r>
            <a:r>
              <a:rPr lang="fr-FR" dirty="0" err="1"/>
              <a:t>here</a:t>
            </a:r>
            <a:endParaRPr lang="fr-FR" dirty="0"/>
          </a:p>
        </p:txBody>
      </p:sp>
      <p:pic>
        <p:nvPicPr>
          <p:cNvPr id="24" name="Image 23"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174" y="-338558"/>
            <a:ext cx="3570233" cy="2327791"/>
          </a:xfrm>
          <a:prstGeom prst="rect">
            <a:avLst/>
          </a:prstGeom>
        </p:spPr>
      </p:pic>
      <p:cxnSp>
        <p:nvCxnSpPr>
          <p:cNvPr id="55" name="Connecteur droit 54"/>
          <p:cNvCxnSpPr/>
          <p:nvPr userDrawn="1"/>
        </p:nvCxnSpPr>
        <p:spPr>
          <a:xfrm>
            <a:off x="492073" y="5408885"/>
            <a:ext cx="0" cy="805803"/>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56" name="Espace réservé du texte 23"/>
          <p:cNvSpPr>
            <a:spLocks noGrp="1"/>
          </p:cNvSpPr>
          <p:nvPr>
            <p:ph type="body" sz="quarter" idx="12" hasCustomPrompt="1"/>
          </p:nvPr>
        </p:nvSpPr>
        <p:spPr>
          <a:xfrm>
            <a:off x="549894" y="5408894"/>
            <a:ext cx="1332817" cy="206825"/>
          </a:xfrm>
          <a:prstGeom prst="rect">
            <a:avLst/>
          </a:prstGeom>
        </p:spPr>
        <p:txBody>
          <a:bodyPr wrap="none" lIns="90672" tIns="45324" rIns="90672" bIns="45324"/>
          <a:lstStyle>
            <a:lvl1pPr marL="0" indent="0">
              <a:buNone/>
              <a:defRPr lang="fr-FR" sz="900" b="1" kern="1200" dirty="0" smtClean="0">
                <a:solidFill>
                  <a:srgbClr val="690F3C"/>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57" name="Espace réservé du texte 23"/>
          <p:cNvSpPr>
            <a:spLocks noGrp="1"/>
          </p:cNvSpPr>
          <p:nvPr>
            <p:ph type="body" sz="quarter" idx="13" hasCustomPrompt="1"/>
          </p:nvPr>
        </p:nvSpPr>
        <p:spPr>
          <a:xfrm>
            <a:off x="549894" y="5621017"/>
            <a:ext cx="1332817" cy="196300"/>
          </a:xfrm>
          <a:prstGeom prst="rect">
            <a:avLst/>
          </a:prstGeom>
        </p:spPr>
        <p:txBody>
          <a:bodyPr wrap="none" lIns="90672" tIns="45324" rIns="90672" bIns="45324"/>
          <a:lstStyle>
            <a:lvl1pPr marL="0" indent="0">
              <a:buNone/>
              <a:defRPr lang="fr-FR" sz="800" b="1" kern="1200" baseline="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58" name="Espace réservé du texte 23"/>
          <p:cNvSpPr>
            <a:spLocks noGrp="1"/>
          </p:cNvSpPr>
          <p:nvPr>
            <p:ph type="body" sz="quarter" idx="14" hasCustomPrompt="1"/>
          </p:nvPr>
        </p:nvSpPr>
        <p:spPr>
          <a:xfrm>
            <a:off x="839497" y="5817328"/>
            <a:ext cx="1506634" cy="172226"/>
          </a:xfrm>
          <a:prstGeom prst="rect">
            <a:avLst/>
          </a:prstGeom>
        </p:spPr>
        <p:txBody>
          <a:bodyPr wrap="none" lIns="0" tIns="45324" rIns="0" bIns="45324"/>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59" name="Espace réservé du texte 23"/>
          <p:cNvSpPr>
            <a:spLocks noGrp="1"/>
          </p:cNvSpPr>
          <p:nvPr>
            <p:ph type="body" sz="quarter" idx="15" hasCustomPrompt="1"/>
          </p:nvPr>
        </p:nvSpPr>
        <p:spPr>
          <a:xfrm>
            <a:off x="839711" y="5989417"/>
            <a:ext cx="1506414" cy="172227"/>
          </a:xfrm>
          <a:prstGeom prst="rect">
            <a:avLst/>
          </a:prstGeom>
        </p:spPr>
        <p:txBody>
          <a:bodyPr wrap="none" lIns="0" tIns="0" rIns="0" bIns="45324"/>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0" name="Connecteur droit 59"/>
          <p:cNvCxnSpPr/>
          <p:nvPr userDrawn="1"/>
        </p:nvCxnSpPr>
        <p:spPr>
          <a:xfrm>
            <a:off x="492073" y="5408885"/>
            <a:ext cx="0" cy="805803"/>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1" name="ZoneTexte 60"/>
          <p:cNvSpPr txBox="1"/>
          <p:nvPr userDrawn="1"/>
        </p:nvSpPr>
        <p:spPr>
          <a:xfrm>
            <a:off x="550019" y="5817289"/>
            <a:ext cx="347634" cy="202896"/>
          </a:xfrm>
          <a:prstGeom prst="rect">
            <a:avLst/>
          </a:prstGeom>
          <a:noFill/>
        </p:spPr>
        <p:txBody>
          <a:bodyPr wrap="square" lIns="79036" tIns="39507" rIns="79036" bIns="39507" rtlCol="0">
            <a:spAutoFit/>
          </a:bodyPr>
          <a:lstStyle/>
          <a:p>
            <a:pPr defTabSz="790434"/>
            <a:r>
              <a:rPr lang="fr-FR" sz="800" dirty="0">
                <a:solidFill>
                  <a:srgbClr val="B2AEA8">
                    <a:lumMod val="75000"/>
                  </a:srgbClr>
                </a:solidFill>
                <a:cs typeface="Arial" pitchFamily="34" charset="0"/>
              </a:rPr>
              <a:t>Tel:</a:t>
            </a:r>
          </a:p>
        </p:txBody>
      </p:sp>
      <p:sp>
        <p:nvSpPr>
          <p:cNvPr id="62" name="ZoneTexte 61"/>
          <p:cNvSpPr txBox="1"/>
          <p:nvPr userDrawn="1"/>
        </p:nvSpPr>
        <p:spPr>
          <a:xfrm>
            <a:off x="550019" y="5946411"/>
            <a:ext cx="347634" cy="326007"/>
          </a:xfrm>
          <a:prstGeom prst="rect">
            <a:avLst/>
          </a:prstGeom>
          <a:noFill/>
        </p:spPr>
        <p:txBody>
          <a:bodyPr wrap="square" lIns="79036" tIns="39507" rIns="79036" bIns="39507" rtlCol="0">
            <a:spAutoFit/>
          </a:bodyPr>
          <a:lstStyle/>
          <a:p>
            <a:pPr defTabSz="790434"/>
            <a:r>
              <a:rPr lang="fr-FR" sz="800" dirty="0">
                <a:solidFill>
                  <a:srgbClr val="B2AEA8">
                    <a:lumMod val="75000"/>
                  </a:srgbClr>
                </a:solidFill>
                <a:cs typeface="Arial" pitchFamily="34" charset="0"/>
              </a:rPr>
              <a:t>Mail: </a:t>
            </a:r>
          </a:p>
        </p:txBody>
      </p:sp>
      <p:cxnSp>
        <p:nvCxnSpPr>
          <p:cNvPr id="63" name="Connecteur droit 62"/>
          <p:cNvCxnSpPr/>
          <p:nvPr userDrawn="1"/>
        </p:nvCxnSpPr>
        <p:spPr>
          <a:xfrm>
            <a:off x="2768559" y="5414243"/>
            <a:ext cx="0" cy="805803"/>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4" name="Espace réservé du texte 23"/>
          <p:cNvSpPr>
            <a:spLocks noGrp="1"/>
          </p:cNvSpPr>
          <p:nvPr>
            <p:ph type="body" sz="quarter" idx="16" hasCustomPrompt="1"/>
          </p:nvPr>
        </p:nvSpPr>
        <p:spPr>
          <a:xfrm>
            <a:off x="2826380" y="5414241"/>
            <a:ext cx="1332817" cy="206825"/>
          </a:xfrm>
          <a:prstGeom prst="rect">
            <a:avLst/>
          </a:prstGeom>
        </p:spPr>
        <p:txBody>
          <a:bodyPr wrap="none" lIns="90672" tIns="45324" rIns="90672" bIns="45324"/>
          <a:lstStyle>
            <a:lvl1pPr marL="0" indent="0">
              <a:buNone/>
              <a:defRPr lang="fr-FR" sz="900" b="1" kern="1200" dirty="0" smtClean="0">
                <a:solidFill>
                  <a:srgbClr val="690F3C"/>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5" name="Espace réservé du texte 23"/>
          <p:cNvSpPr>
            <a:spLocks noGrp="1"/>
          </p:cNvSpPr>
          <p:nvPr>
            <p:ph type="body" sz="quarter" idx="17" hasCustomPrompt="1"/>
          </p:nvPr>
        </p:nvSpPr>
        <p:spPr>
          <a:xfrm>
            <a:off x="2826380" y="5626373"/>
            <a:ext cx="1332817" cy="196300"/>
          </a:xfrm>
          <a:prstGeom prst="rect">
            <a:avLst/>
          </a:prstGeom>
        </p:spPr>
        <p:txBody>
          <a:bodyPr wrap="none" lIns="90672" tIns="45324" rIns="90672" bIns="45324"/>
          <a:lstStyle>
            <a:lvl1pPr marL="0" indent="0">
              <a:buNone/>
              <a:defRPr lang="fr-FR" sz="800" b="1" kern="1200" baseline="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6" name="Espace réservé du texte 23"/>
          <p:cNvSpPr>
            <a:spLocks noGrp="1"/>
          </p:cNvSpPr>
          <p:nvPr>
            <p:ph type="body" sz="quarter" idx="18" hasCustomPrompt="1"/>
          </p:nvPr>
        </p:nvSpPr>
        <p:spPr>
          <a:xfrm>
            <a:off x="3115979" y="5822674"/>
            <a:ext cx="1506634" cy="172226"/>
          </a:xfrm>
          <a:prstGeom prst="rect">
            <a:avLst/>
          </a:prstGeom>
        </p:spPr>
        <p:txBody>
          <a:bodyPr wrap="none" lIns="0" tIns="45324" rIns="0" bIns="45324"/>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7" name="Espace réservé du texte 23"/>
          <p:cNvSpPr>
            <a:spLocks noGrp="1"/>
          </p:cNvSpPr>
          <p:nvPr>
            <p:ph type="body" sz="quarter" idx="19" hasCustomPrompt="1"/>
          </p:nvPr>
        </p:nvSpPr>
        <p:spPr>
          <a:xfrm>
            <a:off x="3116199" y="5994763"/>
            <a:ext cx="1506414" cy="172227"/>
          </a:xfrm>
          <a:prstGeom prst="rect">
            <a:avLst/>
          </a:prstGeom>
        </p:spPr>
        <p:txBody>
          <a:bodyPr wrap="none" lIns="0" tIns="0" rIns="0" bIns="45324"/>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8" name="Connecteur droit 67"/>
          <p:cNvCxnSpPr/>
          <p:nvPr userDrawn="1"/>
        </p:nvCxnSpPr>
        <p:spPr>
          <a:xfrm>
            <a:off x="2768559" y="5414243"/>
            <a:ext cx="0" cy="805803"/>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9" name="ZoneTexte 68"/>
          <p:cNvSpPr txBox="1"/>
          <p:nvPr userDrawn="1"/>
        </p:nvSpPr>
        <p:spPr>
          <a:xfrm>
            <a:off x="2826505" y="5822637"/>
            <a:ext cx="347634" cy="202896"/>
          </a:xfrm>
          <a:prstGeom prst="rect">
            <a:avLst/>
          </a:prstGeom>
          <a:noFill/>
        </p:spPr>
        <p:txBody>
          <a:bodyPr wrap="square" lIns="79036" tIns="39507" rIns="79036" bIns="39507" rtlCol="0">
            <a:spAutoFit/>
          </a:bodyPr>
          <a:lstStyle/>
          <a:p>
            <a:pPr defTabSz="790434"/>
            <a:r>
              <a:rPr lang="fr-FR" sz="800" dirty="0">
                <a:solidFill>
                  <a:srgbClr val="B2AEA8">
                    <a:lumMod val="75000"/>
                  </a:srgbClr>
                </a:solidFill>
                <a:cs typeface="Arial" pitchFamily="34" charset="0"/>
              </a:rPr>
              <a:t>Tel:</a:t>
            </a:r>
          </a:p>
        </p:txBody>
      </p:sp>
      <p:sp>
        <p:nvSpPr>
          <p:cNvPr id="70" name="ZoneTexte 69"/>
          <p:cNvSpPr txBox="1"/>
          <p:nvPr userDrawn="1"/>
        </p:nvSpPr>
        <p:spPr>
          <a:xfrm>
            <a:off x="2826505" y="5951766"/>
            <a:ext cx="347634" cy="326007"/>
          </a:xfrm>
          <a:prstGeom prst="rect">
            <a:avLst/>
          </a:prstGeom>
          <a:noFill/>
        </p:spPr>
        <p:txBody>
          <a:bodyPr wrap="square" lIns="79036" tIns="39507" rIns="79036" bIns="39507" rtlCol="0">
            <a:spAutoFit/>
          </a:bodyPr>
          <a:lstStyle/>
          <a:p>
            <a:pPr defTabSz="790434"/>
            <a:r>
              <a:rPr lang="fr-FR" sz="800" dirty="0">
                <a:solidFill>
                  <a:srgbClr val="B2AEA8">
                    <a:lumMod val="75000"/>
                  </a:srgbClr>
                </a:solidFill>
                <a:cs typeface="Arial" pitchFamily="34" charset="0"/>
              </a:rPr>
              <a:t>Mail: </a:t>
            </a:r>
          </a:p>
        </p:txBody>
      </p:sp>
      <p:sp>
        <p:nvSpPr>
          <p:cNvPr id="42" name="Espace réservé du texte 19"/>
          <p:cNvSpPr>
            <a:spLocks noGrp="1"/>
          </p:cNvSpPr>
          <p:nvPr>
            <p:ph type="body" sz="quarter" idx="10" hasCustomPrompt="1"/>
          </p:nvPr>
        </p:nvSpPr>
        <p:spPr>
          <a:xfrm>
            <a:off x="1173551" y="3533822"/>
            <a:ext cx="5504026" cy="470104"/>
          </a:xfrm>
          <a:prstGeom prst="rect">
            <a:avLst/>
          </a:prstGeom>
        </p:spPr>
        <p:txBody>
          <a:bodyPr lIns="90672" tIns="45324" rIns="90672" bIns="45324"/>
          <a:lstStyle>
            <a:lvl1pPr marL="0" indent="0" algn="ctr">
              <a:buNone/>
              <a:defRPr lang="fr-FR" sz="2000" kern="1200" dirty="0" smtClean="0">
                <a:solidFill>
                  <a:schemeClr val="bg2">
                    <a:lumMod val="75000"/>
                  </a:schemeClr>
                </a:solidFill>
                <a:latin typeface="+mj-lt"/>
                <a:ea typeface="+mj-ea"/>
                <a:cs typeface="+mj-cs"/>
              </a:defRPr>
            </a:lvl1pPr>
            <a:lvl2pPr marL="395216" indent="0">
              <a:buNone/>
              <a:defRPr lang="fr-FR" sz="2000" kern="1200" dirty="0" smtClean="0">
                <a:solidFill>
                  <a:srgbClr val="B2AEA8"/>
                </a:solidFill>
                <a:latin typeface="+mj-lt"/>
                <a:ea typeface="+mj-ea"/>
                <a:cs typeface="+mj-cs"/>
              </a:defRPr>
            </a:lvl2pPr>
            <a:lvl3pPr marL="790434" indent="0">
              <a:buNone/>
              <a:defRPr lang="fr-FR" sz="2000" kern="1200" dirty="0" smtClean="0">
                <a:solidFill>
                  <a:srgbClr val="B2AEA8"/>
                </a:solidFill>
                <a:latin typeface="+mj-lt"/>
                <a:ea typeface="+mj-ea"/>
                <a:cs typeface="+mj-cs"/>
              </a:defRPr>
            </a:lvl3pPr>
            <a:lvl4pPr marL="1185652" indent="0">
              <a:buNone/>
              <a:defRPr lang="fr-FR" sz="2000" kern="1200" dirty="0" smtClean="0">
                <a:solidFill>
                  <a:srgbClr val="B2AEA8"/>
                </a:solidFill>
                <a:latin typeface="+mj-lt"/>
                <a:ea typeface="+mj-ea"/>
                <a:cs typeface="+mj-cs"/>
              </a:defRPr>
            </a:lvl4pPr>
            <a:lvl5pPr marL="1580868" indent="0">
              <a:buNone/>
              <a:defRPr lang="fr-FR" sz="20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43" name="Sous-titre 2"/>
          <p:cNvSpPr>
            <a:spLocks noGrp="1"/>
          </p:cNvSpPr>
          <p:nvPr>
            <p:ph type="subTitle" idx="1" hasCustomPrompt="1"/>
          </p:nvPr>
        </p:nvSpPr>
        <p:spPr>
          <a:xfrm>
            <a:off x="2882647" y="4205534"/>
            <a:ext cx="2085804" cy="356147"/>
          </a:xfrm>
          <a:prstGeom prst="rect">
            <a:avLst/>
          </a:prstGeom>
        </p:spPr>
        <p:txBody>
          <a:bodyPr lIns="90672" tIns="45324" rIns="90672" bIns="45324"/>
          <a:lstStyle>
            <a:lvl1pPr marL="0" indent="0" algn="ctr">
              <a:buNone/>
              <a:defRPr lang="fr-FR" sz="1300" kern="1200" dirty="0">
                <a:solidFill>
                  <a:schemeClr val="bg2">
                    <a:lumMod val="75000"/>
                  </a:schemeClr>
                </a:solidFill>
                <a:latin typeface="+mn-lt"/>
                <a:ea typeface="+mn-ea"/>
                <a:cs typeface="+mn-cs"/>
              </a:defRPr>
            </a:lvl1pPr>
            <a:lvl2pPr marL="395216" indent="0" algn="ctr">
              <a:buNone/>
              <a:defRPr>
                <a:solidFill>
                  <a:schemeClr val="tx1">
                    <a:tint val="75000"/>
                  </a:schemeClr>
                </a:solidFill>
              </a:defRPr>
            </a:lvl2pPr>
            <a:lvl3pPr marL="790434" indent="0" algn="ctr">
              <a:buNone/>
              <a:defRPr>
                <a:solidFill>
                  <a:schemeClr val="tx1">
                    <a:tint val="75000"/>
                  </a:schemeClr>
                </a:solidFill>
              </a:defRPr>
            </a:lvl3pPr>
            <a:lvl4pPr marL="1185652" indent="0" algn="ctr">
              <a:buNone/>
              <a:defRPr>
                <a:solidFill>
                  <a:schemeClr val="tx1">
                    <a:tint val="75000"/>
                  </a:schemeClr>
                </a:solidFill>
              </a:defRPr>
            </a:lvl4pPr>
            <a:lvl5pPr marL="1580868" indent="0" algn="ctr">
              <a:buNone/>
              <a:defRPr>
                <a:solidFill>
                  <a:schemeClr val="tx1">
                    <a:tint val="75000"/>
                  </a:schemeClr>
                </a:solidFill>
              </a:defRPr>
            </a:lvl5pPr>
            <a:lvl6pPr marL="1976087" indent="0" algn="ctr">
              <a:buNone/>
              <a:defRPr>
                <a:solidFill>
                  <a:schemeClr val="tx1">
                    <a:tint val="75000"/>
                  </a:schemeClr>
                </a:solidFill>
              </a:defRPr>
            </a:lvl6pPr>
            <a:lvl7pPr marL="2371301" indent="0" algn="ctr">
              <a:buNone/>
              <a:defRPr>
                <a:solidFill>
                  <a:schemeClr val="tx1">
                    <a:tint val="75000"/>
                  </a:schemeClr>
                </a:solidFill>
              </a:defRPr>
            </a:lvl7pPr>
            <a:lvl8pPr marL="2766518" indent="0" algn="ctr">
              <a:buNone/>
              <a:defRPr>
                <a:solidFill>
                  <a:schemeClr val="tx1">
                    <a:tint val="75000"/>
                  </a:schemeClr>
                </a:solidFill>
              </a:defRPr>
            </a:lvl8pPr>
            <a:lvl9pPr marL="3161738"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4" name="Groupe 43"/>
          <p:cNvGrpSpPr/>
          <p:nvPr userDrawn="1"/>
        </p:nvGrpSpPr>
        <p:grpSpPr>
          <a:xfrm>
            <a:off x="3736499" y="4530959"/>
            <a:ext cx="378094" cy="30581"/>
            <a:chOff x="4259569" y="3915971"/>
            <a:chExt cx="469905" cy="32790"/>
          </a:xfrm>
        </p:grpSpPr>
        <p:cxnSp>
          <p:nvCxnSpPr>
            <p:cNvPr id="45" name="Connecteur droit 44"/>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7196595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First Page - 2 Titles - 3 Contacts">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798633" y="2500874"/>
            <a:ext cx="6253822" cy="697163"/>
          </a:xfrm>
          <a:prstGeom prst="rect">
            <a:avLst/>
          </a:prstGeom>
        </p:spPr>
        <p:txBody>
          <a:bodyPr lIns="90672" tIns="45324" rIns="90672" bIns="45324"/>
          <a:lstStyle>
            <a:lvl1pPr>
              <a:defRPr lang="fr-FR" sz="31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174" y="-338558"/>
            <a:ext cx="3570233" cy="2327791"/>
          </a:xfrm>
          <a:prstGeom prst="rect">
            <a:avLst/>
          </a:prstGeom>
        </p:spPr>
      </p:pic>
      <p:sp>
        <p:nvSpPr>
          <p:cNvPr id="14" name="Espace réservé pour une image  21"/>
          <p:cNvSpPr>
            <a:spLocks noGrp="1"/>
          </p:cNvSpPr>
          <p:nvPr>
            <p:ph type="pic" sz="quarter" idx="11" hasCustomPrompt="1"/>
          </p:nvPr>
        </p:nvSpPr>
        <p:spPr>
          <a:xfrm>
            <a:off x="5358995" y="444576"/>
            <a:ext cx="1986791" cy="604419"/>
          </a:xfrm>
          <a:prstGeom prst="rect">
            <a:avLst/>
          </a:prstGeom>
        </p:spPr>
        <p:txBody>
          <a:bodyPr lIns="90672" tIns="45324" rIns="90672" bIns="45324" anchor="ctr"/>
          <a:lstStyle>
            <a:lvl1pPr marL="0" indent="0" algn="ctr">
              <a:buNone/>
              <a:defRPr sz="1700" baseline="0">
                <a:solidFill>
                  <a:schemeClr val="bg2">
                    <a:lumMod val="50000"/>
                  </a:schemeClr>
                </a:solidFill>
              </a:defRPr>
            </a:lvl1pPr>
          </a:lstStyle>
          <a:p>
            <a:r>
              <a:rPr lang="fr-FR" dirty="0"/>
              <a:t>Insert client logo </a:t>
            </a:r>
            <a:r>
              <a:rPr lang="fr-FR" dirty="0" err="1"/>
              <a:t>here</a:t>
            </a:r>
            <a:endParaRPr lang="fr-FR" dirty="0"/>
          </a:p>
        </p:txBody>
      </p:sp>
      <p:pic>
        <p:nvPicPr>
          <p:cNvPr id="46" name="Image 45"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174" y="-338558"/>
            <a:ext cx="3570233" cy="2327791"/>
          </a:xfrm>
          <a:prstGeom prst="rect">
            <a:avLst/>
          </a:prstGeom>
        </p:spPr>
      </p:pic>
      <p:cxnSp>
        <p:nvCxnSpPr>
          <p:cNvPr id="69" name="Connecteur droit 68"/>
          <p:cNvCxnSpPr/>
          <p:nvPr userDrawn="1"/>
        </p:nvCxnSpPr>
        <p:spPr>
          <a:xfrm>
            <a:off x="492073" y="5408885"/>
            <a:ext cx="0" cy="805803"/>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70" name="Espace réservé du texte 23"/>
          <p:cNvSpPr>
            <a:spLocks noGrp="1"/>
          </p:cNvSpPr>
          <p:nvPr>
            <p:ph type="body" sz="quarter" idx="12" hasCustomPrompt="1"/>
          </p:nvPr>
        </p:nvSpPr>
        <p:spPr>
          <a:xfrm>
            <a:off x="549894" y="5408894"/>
            <a:ext cx="1332817" cy="206825"/>
          </a:xfrm>
          <a:prstGeom prst="rect">
            <a:avLst/>
          </a:prstGeom>
        </p:spPr>
        <p:txBody>
          <a:bodyPr wrap="none" lIns="90672" tIns="45324" rIns="90672" bIns="45324"/>
          <a:lstStyle>
            <a:lvl1pPr marL="0" indent="0">
              <a:buNone/>
              <a:defRPr lang="fr-FR" sz="900" b="1" kern="1200" dirty="0" smtClean="0">
                <a:solidFill>
                  <a:srgbClr val="690F3C"/>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1" name="Espace réservé du texte 23"/>
          <p:cNvSpPr>
            <a:spLocks noGrp="1"/>
          </p:cNvSpPr>
          <p:nvPr>
            <p:ph type="body" sz="quarter" idx="13" hasCustomPrompt="1"/>
          </p:nvPr>
        </p:nvSpPr>
        <p:spPr>
          <a:xfrm>
            <a:off x="549894" y="5621017"/>
            <a:ext cx="1332817" cy="196300"/>
          </a:xfrm>
          <a:prstGeom prst="rect">
            <a:avLst/>
          </a:prstGeom>
        </p:spPr>
        <p:txBody>
          <a:bodyPr wrap="none" lIns="90672" tIns="45324" rIns="90672" bIns="45324"/>
          <a:lstStyle>
            <a:lvl1pPr marL="0" indent="0">
              <a:buNone/>
              <a:defRPr lang="fr-FR" sz="800" b="1" kern="1200" baseline="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2" name="Espace réservé du texte 23"/>
          <p:cNvSpPr>
            <a:spLocks noGrp="1"/>
          </p:cNvSpPr>
          <p:nvPr>
            <p:ph type="body" sz="quarter" idx="14" hasCustomPrompt="1"/>
          </p:nvPr>
        </p:nvSpPr>
        <p:spPr>
          <a:xfrm>
            <a:off x="839497" y="5817328"/>
            <a:ext cx="1506634" cy="172226"/>
          </a:xfrm>
          <a:prstGeom prst="rect">
            <a:avLst/>
          </a:prstGeom>
        </p:spPr>
        <p:txBody>
          <a:bodyPr wrap="none" lIns="0" tIns="45324" rIns="0" bIns="45324"/>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3" name="Espace réservé du texte 23"/>
          <p:cNvSpPr>
            <a:spLocks noGrp="1"/>
          </p:cNvSpPr>
          <p:nvPr>
            <p:ph type="body" sz="quarter" idx="15" hasCustomPrompt="1"/>
          </p:nvPr>
        </p:nvSpPr>
        <p:spPr>
          <a:xfrm>
            <a:off x="839711" y="5989417"/>
            <a:ext cx="1506414" cy="172227"/>
          </a:xfrm>
          <a:prstGeom prst="rect">
            <a:avLst/>
          </a:prstGeom>
        </p:spPr>
        <p:txBody>
          <a:bodyPr wrap="none" lIns="0" tIns="0" rIns="0" bIns="45324"/>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4" name="Connecteur droit 73"/>
          <p:cNvCxnSpPr/>
          <p:nvPr userDrawn="1"/>
        </p:nvCxnSpPr>
        <p:spPr>
          <a:xfrm>
            <a:off x="492073" y="5408885"/>
            <a:ext cx="0" cy="805803"/>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5" name="ZoneTexte 74"/>
          <p:cNvSpPr txBox="1"/>
          <p:nvPr userDrawn="1"/>
        </p:nvSpPr>
        <p:spPr>
          <a:xfrm>
            <a:off x="550019" y="5817289"/>
            <a:ext cx="347634" cy="202896"/>
          </a:xfrm>
          <a:prstGeom prst="rect">
            <a:avLst/>
          </a:prstGeom>
          <a:noFill/>
        </p:spPr>
        <p:txBody>
          <a:bodyPr wrap="square" lIns="79036" tIns="39507" rIns="79036" bIns="39507" rtlCol="0">
            <a:spAutoFit/>
          </a:bodyPr>
          <a:lstStyle/>
          <a:p>
            <a:pPr defTabSz="790434"/>
            <a:r>
              <a:rPr lang="fr-FR" sz="800" dirty="0">
                <a:solidFill>
                  <a:srgbClr val="B2AEA8">
                    <a:lumMod val="75000"/>
                  </a:srgbClr>
                </a:solidFill>
                <a:cs typeface="Arial" pitchFamily="34" charset="0"/>
              </a:rPr>
              <a:t>Tel:</a:t>
            </a:r>
          </a:p>
        </p:txBody>
      </p:sp>
      <p:sp>
        <p:nvSpPr>
          <p:cNvPr id="76" name="ZoneTexte 75"/>
          <p:cNvSpPr txBox="1"/>
          <p:nvPr userDrawn="1"/>
        </p:nvSpPr>
        <p:spPr>
          <a:xfrm>
            <a:off x="550019" y="5946411"/>
            <a:ext cx="347634" cy="326007"/>
          </a:xfrm>
          <a:prstGeom prst="rect">
            <a:avLst/>
          </a:prstGeom>
          <a:noFill/>
        </p:spPr>
        <p:txBody>
          <a:bodyPr wrap="square" lIns="79036" tIns="39507" rIns="79036" bIns="39507" rtlCol="0">
            <a:spAutoFit/>
          </a:bodyPr>
          <a:lstStyle/>
          <a:p>
            <a:pPr defTabSz="790434"/>
            <a:r>
              <a:rPr lang="fr-FR" sz="800" dirty="0">
                <a:solidFill>
                  <a:srgbClr val="B2AEA8">
                    <a:lumMod val="75000"/>
                  </a:srgbClr>
                </a:solidFill>
                <a:cs typeface="Arial" pitchFamily="34" charset="0"/>
              </a:rPr>
              <a:t>Mail: </a:t>
            </a:r>
          </a:p>
        </p:txBody>
      </p:sp>
      <p:cxnSp>
        <p:nvCxnSpPr>
          <p:cNvPr id="77" name="Connecteur droit 76"/>
          <p:cNvCxnSpPr/>
          <p:nvPr userDrawn="1"/>
        </p:nvCxnSpPr>
        <p:spPr>
          <a:xfrm>
            <a:off x="2768559" y="5414243"/>
            <a:ext cx="0" cy="805803"/>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78" name="Espace réservé du texte 23"/>
          <p:cNvSpPr>
            <a:spLocks noGrp="1"/>
          </p:cNvSpPr>
          <p:nvPr>
            <p:ph type="body" sz="quarter" idx="16" hasCustomPrompt="1"/>
          </p:nvPr>
        </p:nvSpPr>
        <p:spPr>
          <a:xfrm>
            <a:off x="2826380" y="5414241"/>
            <a:ext cx="1332817" cy="206825"/>
          </a:xfrm>
          <a:prstGeom prst="rect">
            <a:avLst/>
          </a:prstGeom>
        </p:spPr>
        <p:txBody>
          <a:bodyPr wrap="none" lIns="90672" tIns="45324" rIns="90672" bIns="45324"/>
          <a:lstStyle>
            <a:lvl1pPr marL="0" indent="0">
              <a:buNone/>
              <a:defRPr lang="fr-FR" sz="900" b="1" kern="1200" dirty="0" smtClean="0">
                <a:solidFill>
                  <a:srgbClr val="690F3C"/>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9" name="Espace réservé du texte 23"/>
          <p:cNvSpPr>
            <a:spLocks noGrp="1"/>
          </p:cNvSpPr>
          <p:nvPr>
            <p:ph type="body" sz="quarter" idx="17" hasCustomPrompt="1"/>
          </p:nvPr>
        </p:nvSpPr>
        <p:spPr>
          <a:xfrm>
            <a:off x="2826380" y="5626373"/>
            <a:ext cx="1332817" cy="196300"/>
          </a:xfrm>
          <a:prstGeom prst="rect">
            <a:avLst/>
          </a:prstGeom>
        </p:spPr>
        <p:txBody>
          <a:bodyPr wrap="none" lIns="90672" tIns="45324" rIns="90672" bIns="45324"/>
          <a:lstStyle>
            <a:lvl1pPr marL="0" indent="0">
              <a:buNone/>
              <a:defRPr lang="fr-FR" sz="800" b="1" kern="1200" baseline="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80" name="Espace réservé du texte 23"/>
          <p:cNvSpPr>
            <a:spLocks noGrp="1"/>
          </p:cNvSpPr>
          <p:nvPr>
            <p:ph type="body" sz="quarter" idx="18" hasCustomPrompt="1"/>
          </p:nvPr>
        </p:nvSpPr>
        <p:spPr>
          <a:xfrm>
            <a:off x="3115979" y="5822674"/>
            <a:ext cx="1506634" cy="172226"/>
          </a:xfrm>
          <a:prstGeom prst="rect">
            <a:avLst/>
          </a:prstGeom>
        </p:spPr>
        <p:txBody>
          <a:bodyPr wrap="none" lIns="0" tIns="45324" rIns="0" bIns="45324"/>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81" name="Espace réservé du texte 23"/>
          <p:cNvSpPr>
            <a:spLocks noGrp="1"/>
          </p:cNvSpPr>
          <p:nvPr>
            <p:ph type="body" sz="quarter" idx="19" hasCustomPrompt="1"/>
          </p:nvPr>
        </p:nvSpPr>
        <p:spPr>
          <a:xfrm>
            <a:off x="3116199" y="5994763"/>
            <a:ext cx="1506414" cy="172227"/>
          </a:xfrm>
          <a:prstGeom prst="rect">
            <a:avLst/>
          </a:prstGeom>
        </p:spPr>
        <p:txBody>
          <a:bodyPr wrap="none" lIns="0" tIns="0" rIns="0" bIns="45324"/>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82" name="Connecteur droit 81"/>
          <p:cNvCxnSpPr/>
          <p:nvPr userDrawn="1"/>
        </p:nvCxnSpPr>
        <p:spPr>
          <a:xfrm>
            <a:off x="2768559" y="5414243"/>
            <a:ext cx="0" cy="805803"/>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3" name="ZoneTexte 82"/>
          <p:cNvSpPr txBox="1"/>
          <p:nvPr userDrawn="1"/>
        </p:nvSpPr>
        <p:spPr>
          <a:xfrm>
            <a:off x="2826505" y="5822637"/>
            <a:ext cx="347634" cy="202896"/>
          </a:xfrm>
          <a:prstGeom prst="rect">
            <a:avLst/>
          </a:prstGeom>
          <a:noFill/>
        </p:spPr>
        <p:txBody>
          <a:bodyPr wrap="square" lIns="79036" tIns="39507" rIns="79036" bIns="39507" rtlCol="0">
            <a:spAutoFit/>
          </a:bodyPr>
          <a:lstStyle/>
          <a:p>
            <a:pPr defTabSz="790434"/>
            <a:r>
              <a:rPr lang="fr-FR" sz="800" dirty="0">
                <a:solidFill>
                  <a:srgbClr val="B2AEA8">
                    <a:lumMod val="75000"/>
                  </a:srgbClr>
                </a:solidFill>
                <a:cs typeface="Arial" pitchFamily="34" charset="0"/>
              </a:rPr>
              <a:t>Tel:</a:t>
            </a:r>
          </a:p>
        </p:txBody>
      </p:sp>
      <p:sp>
        <p:nvSpPr>
          <p:cNvPr id="84" name="ZoneTexte 83"/>
          <p:cNvSpPr txBox="1"/>
          <p:nvPr userDrawn="1"/>
        </p:nvSpPr>
        <p:spPr>
          <a:xfrm>
            <a:off x="2826505" y="5951766"/>
            <a:ext cx="347634" cy="326007"/>
          </a:xfrm>
          <a:prstGeom prst="rect">
            <a:avLst/>
          </a:prstGeom>
          <a:noFill/>
        </p:spPr>
        <p:txBody>
          <a:bodyPr wrap="square" lIns="79036" tIns="39507" rIns="79036" bIns="39507" rtlCol="0">
            <a:spAutoFit/>
          </a:bodyPr>
          <a:lstStyle/>
          <a:p>
            <a:pPr defTabSz="790434"/>
            <a:r>
              <a:rPr lang="fr-FR" sz="800" dirty="0">
                <a:solidFill>
                  <a:srgbClr val="B2AEA8">
                    <a:lumMod val="75000"/>
                  </a:srgbClr>
                </a:solidFill>
                <a:cs typeface="Arial" pitchFamily="34" charset="0"/>
              </a:rPr>
              <a:t>Mail: </a:t>
            </a:r>
          </a:p>
        </p:txBody>
      </p:sp>
      <p:cxnSp>
        <p:nvCxnSpPr>
          <p:cNvPr id="85" name="Connecteur droit 84"/>
          <p:cNvCxnSpPr/>
          <p:nvPr userDrawn="1"/>
        </p:nvCxnSpPr>
        <p:spPr>
          <a:xfrm>
            <a:off x="5059948" y="5414243"/>
            <a:ext cx="0" cy="805803"/>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86" name="Espace réservé du texte 23"/>
          <p:cNvSpPr>
            <a:spLocks noGrp="1"/>
          </p:cNvSpPr>
          <p:nvPr>
            <p:ph type="body" sz="quarter" idx="20" hasCustomPrompt="1"/>
          </p:nvPr>
        </p:nvSpPr>
        <p:spPr>
          <a:xfrm>
            <a:off x="5117740" y="5414241"/>
            <a:ext cx="1332817" cy="206825"/>
          </a:xfrm>
          <a:prstGeom prst="rect">
            <a:avLst/>
          </a:prstGeom>
        </p:spPr>
        <p:txBody>
          <a:bodyPr wrap="none" lIns="90672" tIns="45324" rIns="90672" bIns="45324"/>
          <a:lstStyle>
            <a:lvl1pPr marL="0" indent="0">
              <a:buNone/>
              <a:defRPr lang="fr-FR" sz="900" b="1" kern="1200" dirty="0" smtClean="0">
                <a:solidFill>
                  <a:srgbClr val="690F3C"/>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87" name="Espace réservé du texte 23"/>
          <p:cNvSpPr>
            <a:spLocks noGrp="1"/>
          </p:cNvSpPr>
          <p:nvPr>
            <p:ph type="body" sz="quarter" idx="21" hasCustomPrompt="1"/>
          </p:nvPr>
        </p:nvSpPr>
        <p:spPr>
          <a:xfrm>
            <a:off x="5117740" y="5626373"/>
            <a:ext cx="1332817" cy="196300"/>
          </a:xfrm>
          <a:prstGeom prst="rect">
            <a:avLst/>
          </a:prstGeom>
        </p:spPr>
        <p:txBody>
          <a:bodyPr wrap="none" lIns="90672" tIns="45324" rIns="90672" bIns="45324"/>
          <a:lstStyle>
            <a:lvl1pPr marL="0" indent="0">
              <a:buNone/>
              <a:defRPr lang="fr-FR" sz="800" b="1" kern="1200" baseline="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88" name="Espace réservé du texte 23"/>
          <p:cNvSpPr>
            <a:spLocks noGrp="1"/>
          </p:cNvSpPr>
          <p:nvPr>
            <p:ph type="body" sz="quarter" idx="22" hasCustomPrompt="1"/>
          </p:nvPr>
        </p:nvSpPr>
        <p:spPr>
          <a:xfrm>
            <a:off x="5407368" y="5822674"/>
            <a:ext cx="1506634" cy="172226"/>
          </a:xfrm>
          <a:prstGeom prst="rect">
            <a:avLst/>
          </a:prstGeom>
        </p:spPr>
        <p:txBody>
          <a:bodyPr wrap="none" lIns="0" tIns="45324" rIns="0" bIns="45324"/>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89" name="Espace réservé du texte 23"/>
          <p:cNvSpPr>
            <a:spLocks noGrp="1"/>
          </p:cNvSpPr>
          <p:nvPr>
            <p:ph type="body" sz="quarter" idx="23" hasCustomPrompt="1"/>
          </p:nvPr>
        </p:nvSpPr>
        <p:spPr>
          <a:xfrm>
            <a:off x="5407586" y="5994763"/>
            <a:ext cx="1506414" cy="172227"/>
          </a:xfrm>
          <a:prstGeom prst="rect">
            <a:avLst/>
          </a:prstGeom>
        </p:spPr>
        <p:txBody>
          <a:bodyPr wrap="none" lIns="0" tIns="0" rIns="0" bIns="45324"/>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90" name="Connecteur droit 89"/>
          <p:cNvCxnSpPr/>
          <p:nvPr userDrawn="1"/>
        </p:nvCxnSpPr>
        <p:spPr>
          <a:xfrm>
            <a:off x="5059948" y="5414243"/>
            <a:ext cx="0" cy="805803"/>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1" name="ZoneTexte 90"/>
          <p:cNvSpPr txBox="1"/>
          <p:nvPr userDrawn="1"/>
        </p:nvSpPr>
        <p:spPr>
          <a:xfrm>
            <a:off x="5117896" y="5822637"/>
            <a:ext cx="347634" cy="202896"/>
          </a:xfrm>
          <a:prstGeom prst="rect">
            <a:avLst/>
          </a:prstGeom>
          <a:noFill/>
        </p:spPr>
        <p:txBody>
          <a:bodyPr wrap="square" lIns="79036" tIns="39507" rIns="79036" bIns="39507" rtlCol="0">
            <a:spAutoFit/>
          </a:bodyPr>
          <a:lstStyle/>
          <a:p>
            <a:pPr defTabSz="790434"/>
            <a:r>
              <a:rPr lang="fr-FR" sz="800" dirty="0">
                <a:solidFill>
                  <a:srgbClr val="B2AEA8">
                    <a:lumMod val="75000"/>
                  </a:srgbClr>
                </a:solidFill>
                <a:cs typeface="Arial" pitchFamily="34" charset="0"/>
              </a:rPr>
              <a:t>Tel:</a:t>
            </a:r>
          </a:p>
        </p:txBody>
      </p:sp>
      <p:sp>
        <p:nvSpPr>
          <p:cNvPr id="92" name="ZoneTexte 91"/>
          <p:cNvSpPr txBox="1"/>
          <p:nvPr userDrawn="1"/>
        </p:nvSpPr>
        <p:spPr>
          <a:xfrm>
            <a:off x="5117896" y="5951766"/>
            <a:ext cx="347634" cy="326007"/>
          </a:xfrm>
          <a:prstGeom prst="rect">
            <a:avLst/>
          </a:prstGeom>
          <a:noFill/>
        </p:spPr>
        <p:txBody>
          <a:bodyPr wrap="square" lIns="79036" tIns="39507" rIns="79036" bIns="39507" rtlCol="0">
            <a:spAutoFit/>
          </a:bodyPr>
          <a:lstStyle/>
          <a:p>
            <a:pPr defTabSz="790434"/>
            <a:r>
              <a:rPr lang="fr-FR" sz="800" dirty="0">
                <a:solidFill>
                  <a:srgbClr val="B2AEA8">
                    <a:lumMod val="75000"/>
                  </a:srgbClr>
                </a:solidFill>
                <a:cs typeface="Arial" pitchFamily="34" charset="0"/>
              </a:rPr>
              <a:t>Mail: </a:t>
            </a:r>
          </a:p>
        </p:txBody>
      </p:sp>
      <p:sp>
        <p:nvSpPr>
          <p:cNvPr id="37" name="Espace réservé du texte 19"/>
          <p:cNvSpPr>
            <a:spLocks noGrp="1"/>
          </p:cNvSpPr>
          <p:nvPr>
            <p:ph type="body" sz="quarter" idx="10" hasCustomPrompt="1"/>
          </p:nvPr>
        </p:nvSpPr>
        <p:spPr>
          <a:xfrm>
            <a:off x="1173551" y="3533822"/>
            <a:ext cx="5504026" cy="470104"/>
          </a:xfrm>
          <a:prstGeom prst="rect">
            <a:avLst/>
          </a:prstGeom>
        </p:spPr>
        <p:txBody>
          <a:bodyPr lIns="90672" tIns="45324" rIns="90672" bIns="45324"/>
          <a:lstStyle>
            <a:lvl1pPr marL="0" indent="0" algn="ctr">
              <a:buNone/>
              <a:defRPr lang="fr-FR" sz="2000" kern="1200" dirty="0" smtClean="0">
                <a:solidFill>
                  <a:schemeClr val="bg2">
                    <a:lumMod val="75000"/>
                  </a:schemeClr>
                </a:solidFill>
                <a:latin typeface="+mj-lt"/>
                <a:ea typeface="+mj-ea"/>
                <a:cs typeface="+mj-cs"/>
              </a:defRPr>
            </a:lvl1pPr>
            <a:lvl2pPr marL="395216" indent="0">
              <a:buNone/>
              <a:defRPr lang="fr-FR" sz="2000" kern="1200" dirty="0" smtClean="0">
                <a:solidFill>
                  <a:srgbClr val="B2AEA8"/>
                </a:solidFill>
                <a:latin typeface="+mj-lt"/>
                <a:ea typeface="+mj-ea"/>
                <a:cs typeface="+mj-cs"/>
              </a:defRPr>
            </a:lvl2pPr>
            <a:lvl3pPr marL="790434" indent="0">
              <a:buNone/>
              <a:defRPr lang="fr-FR" sz="2000" kern="1200" dirty="0" smtClean="0">
                <a:solidFill>
                  <a:srgbClr val="B2AEA8"/>
                </a:solidFill>
                <a:latin typeface="+mj-lt"/>
                <a:ea typeface="+mj-ea"/>
                <a:cs typeface="+mj-cs"/>
              </a:defRPr>
            </a:lvl3pPr>
            <a:lvl4pPr marL="1185652" indent="0">
              <a:buNone/>
              <a:defRPr lang="fr-FR" sz="2000" kern="1200" dirty="0" smtClean="0">
                <a:solidFill>
                  <a:srgbClr val="B2AEA8"/>
                </a:solidFill>
                <a:latin typeface="+mj-lt"/>
                <a:ea typeface="+mj-ea"/>
                <a:cs typeface="+mj-cs"/>
              </a:defRPr>
            </a:lvl4pPr>
            <a:lvl5pPr marL="1580868" indent="0">
              <a:buNone/>
              <a:defRPr lang="fr-FR" sz="20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44" name="Sous-titre 2"/>
          <p:cNvSpPr>
            <a:spLocks noGrp="1"/>
          </p:cNvSpPr>
          <p:nvPr>
            <p:ph type="subTitle" idx="1" hasCustomPrompt="1"/>
          </p:nvPr>
        </p:nvSpPr>
        <p:spPr>
          <a:xfrm>
            <a:off x="2882647" y="4205534"/>
            <a:ext cx="2085804" cy="356147"/>
          </a:xfrm>
          <a:prstGeom prst="rect">
            <a:avLst/>
          </a:prstGeom>
        </p:spPr>
        <p:txBody>
          <a:bodyPr lIns="90672" tIns="45324" rIns="90672" bIns="45324"/>
          <a:lstStyle>
            <a:lvl1pPr marL="0" indent="0" algn="ctr">
              <a:buNone/>
              <a:defRPr lang="fr-FR" sz="1300" kern="1200" dirty="0">
                <a:solidFill>
                  <a:schemeClr val="bg2">
                    <a:lumMod val="75000"/>
                  </a:schemeClr>
                </a:solidFill>
                <a:latin typeface="+mn-lt"/>
                <a:ea typeface="+mn-ea"/>
                <a:cs typeface="+mn-cs"/>
              </a:defRPr>
            </a:lvl1pPr>
            <a:lvl2pPr marL="395216" indent="0" algn="ctr">
              <a:buNone/>
              <a:defRPr>
                <a:solidFill>
                  <a:schemeClr val="tx1">
                    <a:tint val="75000"/>
                  </a:schemeClr>
                </a:solidFill>
              </a:defRPr>
            </a:lvl2pPr>
            <a:lvl3pPr marL="790434" indent="0" algn="ctr">
              <a:buNone/>
              <a:defRPr>
                <a:solidFill>
                  <a:schemeClr val="tx1">
                    <a:tint val="75000"/>
                  </a:schemeClr>
                </a:solidFill>
              </a:defRPr>
            </a:lvl3pPr>
            <a:lvl4pPr marL="1185652" indent="0" algn="ctr">
              <a:buNone/>
              <a:defRPr>
                <a:solidFill>
                  <a:schemeClr val="tx1">
                    <a:tint val="75000"/>
                  </a:schemeClr>
                </a:solidFill>
              </a:defRPr>
            </a:lvl4pPr>
            <a:lvl5pPr marL="1580868" indent="0" algn="ctr">
              <a:buNone/>
              <a:defRPr>
                <a:solidFill>
                  <a:schemeClr val="tx1">
                    <a:tint val="75000"/>
                  </a:schemeClr>
                </a:solidFill>
              </a:defRPr>
            </a:lvl5pPr>
            <a:lvl6pPr marL="1976087" indent="0" algn="ctr">
              <a:buNone/>
              <a:defRPr>
                <a:solidFill>
                  <a:schemeClr val="tx1">
                    <a:tint val="75000"/>
                  </a:schemeClr>
                </a:solidFill>
              </a:defRPr>
            </a:lvl6pPr>
            <a:lvl7pPr marL="2371301" indent="0" algn="ctr">
              <a:buNone/>
              <a:defRPr>
                <a:solidFill>
                  <a:schemeClr val="tx1">
                    <a:tint val="75000"/>
                  </a:schemeClr>
                </a:solidFill>
              </a:defRPr>
            </a:lvl7pPr>
            <a:lvl8pPr marL="2766518" indent="0" algn="ctr">
              <a:buNone/>
              <a:defRPr>
                <a:solidFill>
                  <a:schemeClr val="tx1">
                    <a:tint val="75000"/>
                  </a:schemeClr>
                </a:solidFill>
              </a:defRPr>
            </a:lvl8pPr>
            <a:lvl9pPr marL="3161738"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5" name="Groupe 44"/>
          <p:cNvGrpSpPr/>
          <p:nvPr userDrawn="1"/>
        </p:nvGrpSpPr>
        <p:grpSpPr>
          <a:xfrm>
            <a:off x="3736499" y="4530959"/>
            <a:ext cx="378094" cy="30581"/>
            <a:chOff x="4259569" y="3915971"/>
            <a:chExt cx="469905" cy="32790"/>
          </a:xfrm>
        </p:grpSpPr>
        <p:cxnSp>
          <p:nvCxnSpPr>
            <p:cNvPr id="47" name="Connecteur droit 46"/>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9250270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First Page - 2 Titles - No Contact">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1445090" y="2500874"/>
            <a:ext cx="6253822" cy="697163"/>
          </a:xfrm>
          <a:prstGeom prst="rect">
            <a:avLst/>
          </a:prstGeom>
        </p:spPr>
        <p:txBody>
          <a:bodyPr lIns="90672" tIns="45324" rIns="90672" bIns="45324"/>
          <a:lstStyle>
            <a:lvl1pPr>
              <a:defRPr lang="fr-FR" sz="31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174" y="-338558"/>
            <a:ext cx="3570233" cy="2327791"/>
          </a:xfrm>
          <a:prstGeom prst="rect">
            <a:avLst/>
          </a:prstGeom>
        </p:spPr>
      </p:pic>
      <p:sp>
        <p:nvSpPr>
          <p:cNvPr id="14" name="Espace réservé pour une image  21"/>
          <p:cNvSpPr>
            <a:spLocks noGrp="1"/>
          </p:cNvSpPr>
          <p:nvPr>
            <p:ph type="pic" sz="quarter" idx="11" hasCustomPrompt="1"/>
          </p:nvPr>
        </p:nvSpPr>
        <p:spPr>
          <a:xfrm>
            <a:off x="6539557" y="444576"/>
            <a:ext cx="1986791" cy="604419"/>
          </a:xfrm>
          <a:prstGeom prst="rect">
            <a:avLst/>
          </a:prstGeom>
        </p:spPr>
        <p:txBody>
          <a:bodyPr lIns="90672" tIns="45324" rIns="90672" bIns="45324" anchor="ctr"/>
          <a:lstStyle>
            <a:lvl1pPr marL="0" indent="0" algn="ctr">
              <a:buNone/>
              <a:defRPr sz="1700" baseline="0">
                <a:solidFill>
                  <a:schemeClr val="bg2">
                    <a:lumMod val="50000"/>
                  </a:schemeClr>
                </a:solidFill>
              </a:defRPr>
            </a:lvl1pPr>
          </a:lstStyle>
          <a:p>
            <a:r>
              <a:rPr lang="fr-FR" dirty="0"/>
              <a:t>Insert client logo </a:t>
            </a:r>
            <a:r>
              <a:rPr lang="fr-FR" dirty="0" err="1"/>
              <a:t>here</a:t>
            </a:r>
            <a:endParaRPr lang="fr-FR" dirty="0"/>
          </a:p>
        </p:txBody>
      </p:sp>
      <p:pic>
        <p:nvPicPr>
          <p:cNvPr id="12" name="Image 11"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174" y="-338558"/>
            <a:ext cx="3570233" cy="2327791"/>
          </a:xfrm>
          <a:prstGeom prst="rect">
            <a:avLst/>
          </a:prstGeom>
        </p:spPr>
      </p:pic>
      <p:sp>
        <p:nvSpPr>
          <p:cNvPr id="13" name="Espace réservé du texte 19"/>
          <p:cNvSpPr>
            <a:spLocks noGrp="1"/>
          </p:cNvSpPr>
          <p:nvPr>
            <p:ph type="body" sz="quarter" idx="10" hasCustomPrompt="1"/>
          </p:nvPr>
        </p:nvSpPr>
        <p:spPr>
          <a:xfrm>
            <a:off x="1819993" y="3533822"/>
            <a:ext cx="5504026" cy="470104"/>
          </a:xfrm>
          <a:prstGeom prst="rect">
            <a:avLst/>
          </a:prstGeom>
        </p:spPr>
        <p:txBody>
          <a:bodyPr lIns="90672" tIns="45324" rIns="90672" bIns="45324"/>
          <a:lstStyle>
            <a:lvl1pPr marL="0" indent="0" algn="ctr">
              <a:buNone/>
              <a:defRPr lang="fr-FR" sz="2000" kern="1200" dirty="0" smtClean="0">
                <a:solidFill>
                  <a:schemeClr val="bg2">
                    <a:lumMod val="75000"/>
                  </a:schemeClr>
                </a:solidFill>
                <a:latin typeface="+mj-lt"/>
                <a:ea typeface="+mj-ea"/>
                <a:cs typeface="+mj-cs"/>
              </a:defRPr>
            </a:lvl1pPr>
            <a:lvl2pPr marL="395216" indent="0">
              <a:buNone/>
              <a:defRPr lang="fr-FR" sz="2000" kern="1200" dirty="0" smtClean="0">
                <a:solidFill>
                  <a:srgbClr val="B2AEA8"/>
                </a:solidFill>
                <a:latin typeface="+mj-lt"/>
                <a:ea typeface="+mj-ea"/>
                <a:cs typeface="+mj-cs"/>
              </a:defRPr>
            </a:lvl2pPr>
            <a:lvl3pPr marL="790434" indent="0">
              <a:buNone/>
              <a:defRPr lang="fr-FR" sz="2000" kern="1200" dirty="0" smtClean="0">
                <a:solidFill>
                  <a:srgbClr val="B2AEA8"/>
                </a:solidFill>
                <a:latin typeface="+mj-lt"/>
                <a:ea typeface="+mj-ea"/>
                <a:cs typeface="+mj-cs"/>
              </a:defRPr>
            </a:lvl3pPr>
            <a:lvl4pPr marL="1185652" indent="0">
              <a:buNone/>
              <a:defRPr lang="fr-FR" sz="2000" kern="1200" dirty="0" smtClean="0">
                <a:solidFill>
                  <a:srgbClr val="B2AEA8"/>
                </a:solidFill>
                <a:latin typeface="+mj-lt"/>
                <a:ea typeface="+mj-ea"/>
                <a:cs typeface="+mj-cs"/>
              </a:defRPr>
            </a:lvl4pPr>
            <a:lvl5pPr marL="1580868" indent="0">
              <a:buNone/>
              <a:defRPr lang="fr-FR" sz="20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21" name="Sous-titre 2"/>
          <p:cNvSpPr>
            <a:spLocks noGrp="1"/>
          </p:cNvSpPr>
          <p:nvPr>
            <p:ph type="subTitle" idx="1" hasCustomPrompt="1"/>
          </p:nvPr>
        </p:nvSpPr>
        <p:spPr>
          <a:xfrm>
            <a:off x="3529104" y="4147389"/>
            <a:ext cx="2085804" cy="356147"/>
          </a:xfrm>
          <a:prstGeom prst="rect">
            <a:avLst/>
          </a:prstGeom>
        </p:spPr>
        <p:txBody>
          <a:bodyPr lIns="90672" tIns="45324" rIns="90672" bIns="45324"/>
          <a:lstStyle>
            <a:lvl1pPr marL="0" indent="0" algn="ctr">
              <a:buNone/>
              <a:defRPr lang="fr-FR" sz="1300" kern="1200" dirty="0">
                <a:solidFill>
                  <a:schemeClr val="bg2">
                    <a:lumMod val="75000"/>
                  </a:schemeClr>
                </a:solidFill>
                <a:latin typeface="+mn-lt"/>
                <a:ea typeface="+mn-ea"/>
                <a:cs typeface="+mn-cs"/>
              </a:defRPr>
            </a:lvl1pPr>
            <a:lvl2pPr marL="395216" indent="0" algn="ctr">
              <a:buNone/>
              <a:defRPr>
                <a:solidFill>
                  <a:schemeClr val="tx1">
                    <a:tint val="75000"/>
                  </a:schemeClr>
                </a:solidFill>
              </a:defRPr>
            </a:lvl2pPr>
            <a:lvl3pPr marL="790434" indent="0" algn="ctr">
              <a:buNone/>
              <a:defRPr>
                <a:solidFill>
                  <a:schemeClr val="tx1">
                    <a:tint val="75000"/>
                  </a:schemeClr>
                </a:solidFill>
              </a:defRPr>
            </a:lvl3pPr>
            <a:lvl4pPr marL="1185652" indent="0" algn="ctr">
              <a:buNone/>
              <a:defRPr>
                <a:solidFill>
                  <a:schemeClr val="tx1">
                    <a:tint val="75000"/>
                  </a:schemeClr>
                </a:solidFill>
              </a:defRPr>
            </a:lvl4pPr>
            <a:lvl5pPr marL="1580868" indent="0" algn="ctr">
              <a:buNone/>
              <a:defRPr>
                <a:solidFill>
                  <a:schemeClr val="tx1">
                    <a:tint val="75000"/>
                  </a:schemeClr>
                </a:solidFill>
              </a:defRPr>
            </a:lvl5pPr>
            <a:lvl6pPr marL="1976087" indent="0" algn="ctr">
              <a:buNone/>
              <a:defRPr>
                <a:solidFill>
                  <a:schemeClr val="tx1">
                    <a:tint val="75000"/>
                  </a:schemeClr>
                </a:solidFill>
              </a:defRPr>
            </a:lvl6pPr>
            <a:lvl7pPr marL="2371301" indent="0" algn="ctr">
              <a:buNone/>
              <a:defRPr>
                <a:solidFill>
                  <a:schemeClr val="tx1">
                    <a:tint val="75000"/>
                  </a:schemeClr>
                </a:solidFill>
              </a:defRPr>
            </a:lvl7pPr>
            <a:lvl8pPr marL="2766518" indent="0" algn="ctr">
              <a:buNone/>
              <a:defRPr>
                <a:solidFill>
                  <a:schemeClr val="tx1">
                    <a:tint val="75000"/>
                  </a:schemeClr>
                </a:solidFill>
              </a:defRPr>
            </a:lvl8pPr>
            <a:lvl9pPr marL="3161738"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22" name="Groupe 21"/>
          <p:cNvGrpSpPr/>
          <p:nvPr userDrawn="1"/>
        </p:nvGrpSpPr>
        <p:grpSpPr>
          <a:xfrm>
            <a:off x="4382954" y="4530959"/>
            <a:ext cx="378094" cy="30581"/>
            <a:chOff x="4259569" y="3915971"/>
            <a:chExt cx="469905" cy="32790"/>
          </a:xfrm>
        </p:grpSpPr>
        <p:cxnSp>
          <p:nvCxnSpPr>
            <p:cNvPr id="23" name="Connecteur droit 22"/>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1078410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Summary">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030395" y="1787719"/>
            <a:ext cx="6025657" cy="3290728"/>
          </a:xfrm>
          <a:prstGeom prst="rect">
            <a:avLst/>
          </a:prstGeom>
        </p:spPr>
        <p:txBody>
          <a:bodyPr lIns="90672" tIns="45324" rIns="90672" bIns="45324"/>
          <a:lstStyle>
            <a:lvl1pPr marL="296422" indent="-296422">
              <a:buFont typeface="+mj-lt"/>
              <a:buAutoNum type="arabicPeriod"/>
              <a:defRPr lang="fr-FR" sz="1400" kern="1200" dirty="0" smtClean="0">
                <a:solidFill>
                  <a:schemeClr val="tx2">
                    <a:lumMod val="95000"/>
                    <a:lumOff val="5000"/>
                  </a:schemeClr>
                </a:solidFill>
                <a:latin typeface="Calibri" pitchFamily="34" charset="0"/>
                <a:ea typeface="+mn-ea"/>
                <a:cs typeface="Arial" pitchFamily="34" charset="0"/>
              </a:defRPr>
            </a:lvl1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p:txBody>
      </p:sp>
      <p:cxnSp>
        <p:nvCxnSpPr>
          <p:cNvPr id="7" name="Connecteur droit 6"/>
          <p:cNvCxnSpPr/>
          <p:nvPr/>
        </p:nvCxnSpPr>
        <p:spPr>
          <a:xfrm>
            <a:off x="157175" y="888342"/>
            <a:ext cx="7632508"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55837" y="894383"/>
            <a:ext cx="1549405" cy="329801"/>
          </a:xfrm>
          <a:prstGeom prst="rect">
            <a:avLst/>
          </a:prstGeom>
          <a:noFill/>
        </p:spPr>
        <p:txBody>
          <a:bodyPr lIns="0" tIns="37126" rIns="74256" bIns="37126">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789025" eaLnBrk="1" hangingPunct="1">
              <a:defRPr/>
            </a:pPr>
            <a:r>
              <a:rPr lang="fr-FR" sz="1600" b="1" dirty="0" err="1">
                <a:solidFill>
                  <a:srgbClr val="660033"/>
                </a:solidFill>
                <a:latin typeface="Calibri" pitchFamily="34" charset="0"/>
                <a:cs typeface="Arial" pitchFamily="34" charset="0"/>
              </a:rPr>
              <a:t>Summary</a:t>
            </a:r>
            <a:endParaRPr lang="fr-FR" sz="1600" b="1" dirty="0">
              <a:solidFill>
                <a:srgbClr val="660033"/>
              </a:solidFill>
              <a:latin typeface="Calibri" pitchFamily="34" charset="0"/>
              <a:cs typeface="Arial" pitchFamily="34" charset="0"/>
            </a:endParaRPr>
          </a:p>
        </p:txBody>
      </p:sp>
      <p:sp>
        <p:nvSpPr>
          <p:cNvPr id="9" name="ZoneTexte 8"/>
          <p:cNvSpPr txBox="1"/>
          <p:nvPr/>
        </p:nvSpPr>
        <p:spPr bwMode="ltGray">
          <a:xfrm>
            <a:off x="238953" y="6130180"/>
            <a:ext cx="2703502" cy="213450"/>
          </a:xfrm>
          <a:prstGeom prst="rect">
            <a:avLst/>
          </a:prstGeom>
          <a:noFill/>
        </p:spPr>
        <p:txBody>
          <a:bodyPr wrap="square" lIns="0" tIns="37113" rIns="0" bIns="37113" rtlCol="0">
            <a:spAutoFit/>
          </a:bodyPr>
          <a:lstStyle/>
          <a:p>
            <a:pPr defTabSz="790434"/>
            <a:r>
              <a:rPr lang="fr-FR" sz="900" noProof="1">
                <a:solidFill>
                  <a:srgbClr val="B2AEA8">
                    <a:lumMod val="75000"/>
                  </a:srgbClr>
                </a:solidFill>
              </a:rPr>
              <a:t>CONFIDENTIAL  © Sia Partners    </a:t>
            </a:r>
          </a:p>
        </p:txBody>
      </p:sp>
      <p:sp>
        <p:nvSpPr>
          <p:cNvPr id="11" name="ZoneTexte 10"/>
          <p:cNvSpPr txBox="1"/>
          <p:nvPr userDrawn="1"/>
        </p:nvSpPr>
        <p:spPr>
          <a:xfrm>
            <a:off x="155837" y="894383"/>
            <a:ext cx="1549405" cy="329801"/>
          </a:xfrm>
          <a:prstGeom prst="rect">
            <a:avLst/>
          </a:prstGeom>
          <a:noFill/>
        </p:spPr>
        <p:txBody>
          <a:bodyPr lIns="0" tIns="37126" rIns="74256" bIns="37126">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789025" eaLnBrk="1" hangingPunct="1">
              <a:defRPr/>
            </a:pPr>
            <a:r>
              <a:rPr lang="fr-FR" sz="1600" b="1" dirty="0" err="1">
                <a:solidFill>
                  <a:srgbClr val="660033"/>
                </a:solidFill>
                <a:latin typeface="Calibri" pitchFamily="34" charset="0"/>
                <a:cs typeface="Arial" pitchFamily="34" charset="0"/>
              </a:rPr>
              <a:t>Summary</a:t>
            </a:r>
            <a:endParaRPr lang="fr-FR" sz="1600" b="1" dirty="0">
              <a:solidFill>
                <a:srgbClr val="660033"/>
              </a:solidFill>
              <a:latin typeface="Calibri" pitchFamily="34" charset="0"/>
              <a:cs typeface="Arial" pitchFamily="34" charset="0"/>
            </a:endParaRPr>
          </a:p>
        </p:txBody>
      </p:sp>
      <p:sp>
        <p:nvSpPr>
          <p:cNvPr id="12" name="ZoneTexte 11"/>
          <p:cNvSpPr txBox="1"/>
          <p:nvPr userDrawn="1"/>
        </p:nvSpPr>
        <p:spPr bwMode="ltGray">
          <a:xfrm>
            <a:off x="238953" y="6130180"/>
            <a:ext cx="2703502" cy="213450"/>
          </a:xfrm>
          <a:prstGeom prst="rect">
            <a:avLst/>
          </a:prstGeom>
          <a:noFill/>
        </p:spPr>
        <p:txBody>
          <a:bodyPr wrap="square" lIns="0" tIns="37113" rIns="0" bIns="37113" rtlCol="0">
            <a:spAutoFit/>
          </a:bodyPr>
          <a:lstStyle/>
          <a:p>
            <a:pPr defTabSz="790434"/>
            <a:r>
              <a:rPr lang="fr-FR" sz="900" noProof="1">
                <a:solidFill>
                  <a:srgbClr val="B2AEA8">
                    <a:lumMod val="75000"/>
                  </a:srgbClr>
                </a:solidFill>
              </a:rPr>
              <a:t>CONFIDENTIAL  © Sia Partners    </a:t>
            </a:r>
          </a:p>
        </p:txBody>
      </p:sp>
      <p:sp>
        <p:nvSpPr>
          <p:cNvPr id="13" name="ZoneTexte 12"/>
          <p:cNvSpPr txBox="1"/>
          <p:nvPr userDrawn="1"/>
        </p:nvSpPr>
        <p:spPr bwMode="ltGray">
          <a:xfrm>
            <a:off x="5086193" y="6130180"/>
            <a:ext cx="2703502" cy="213450"/>
          </a:xfrm>
          <a:prstGeom prst="rect">
            <a:avLst/>
          </a:prstGeom>
          <a:noFill/>
        </p:spPr>
        <p:txBody>
          <a:bodyPr wrap="square" lIns="0" tIns="37113" rIns="0" bIns="37113" rtlCol="0">
            <a:spAutoFit/>
          </a:bodyPr>
          <a:lstStyle/>
          <a:p>
            <a:pPr algn="r" defTabSz="790434"/>
            <a:fld id="{89689069-2801-4AA0-8F54-B147BB38CC7B}" type="slidenum">
              <a:rPr lang="fr-FR" sz="900">
                <a:solidFill>
                  <a:srgbClr val="B2AEA8">
                    <a:lumMod val="50000"/>
                  </a:srgbClr>
                </a:solidFill>
              </a:rPr>
              <a:pPr algn="r" defTabSz="790434"/>
              <a:t>‹Nr.›</a:t>
            </a:fld>
            <a:endParaRPr lang="fr-FR" sz="900" dirty="0">
              <a:solidFill>
                <a:srgbClr val="B2AEA8">
                  <a:lumMod val="50000"/>
                </a:srgbClr>
              </a:solidFill>
            </a:endParaRPr>
          </a:p>
        </p:txBody>
      </p:sp>
    </p:spTree>
    <p:extLst>
      <p:ext uri="{BB962C8B-B14F-4D97-AF65-F5344CB8AC3E}">
        <p14:creationId xmlns:p14="http://schemas.microsoft.com/office/powerpoint/2010/main" val="58512207"/>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85"/>
            <a:ext cx="7772400" cy="1470025"/>
          </a:xfrm>
          <a:prstGeom prst="rect">
            <a:avLst/>
          </a:prstGeom>
        </p:spPr>
        <p:txBody>
          <a:bodyPr lIns="90877" tIns="45430" rIns="90877" bIns="45430"/>
          <a:lstStyle/>
          <a:p>
            <a:r>
              <a:rPr lang="fr-FR"/>
              <a:t>Modifiez le style du titre</a:t>
            </a:r>
          </a:p>
        </p:txBody>
      </p:sp>
      <p:sp>
        <p:nvSpPr>
          <p:cNvPr id="3" name="Sous-titre 2"/>
          <p:cNvSpPr>
            <a:spLocks noGrp="1"/>
          </p:cNvSpPr>
          <p:nvPr>
            <p:ph type="subTitle" idx="1"/>
          </p:nvPr>
        </p:nvSpPr>
        <p:spPr>
          <a:xfrm>
            <a:off x="1371600" y="3886203"/>
            <a:ext cx="6400800" cy="1752600"/>
          </a:xfrm>
          <a:prstGeom prst="rect">
            <a:avLst/>
          </a:prstGeom>
        </p:spPr>
        <p:txBody>
          <a:bodyPr lIns="90877" tIns="45430" rIns="90877" bIns="45430"/>
          <a:lstStyle>
            <a:lvl1pPr marL="0" indent="0" algn="ctr">
              <a:buNone/>
              <a:defRPr>
                <a:solidFill>
                  <a:schemeClr val="tx1">
                    <a:tint val="75000"/>
                  </a:schemeClr>
                </a:solidFill>
              </a:defRPr>
            </a:lvl1pPr>
            <a:lvl2pPr marL="454416" indent="0" algn="ctr">
              <a:buNone/>
              <a:defRPr>
                <a:solidFill>
                  <a:schemeClr val="tx1">
                    <a:tint val="75000"/>
                  </a:schemeClr>
                </a:solidFill>
              </a:defRPr>
            </a:lvl2pPr>
            <a:lvl3pPr marL="908835" indent="0" algn="ctr">
              <a:buNone/>
              <a:defRPr>
                <a:solidFill>
                  <a:schemeClr val="tx1">
                    <a:tint val="75000"/>
                  </a:schemeClr>
                </a:solidFill>
              </a:defRPr>
            </a:lvl3pPr>
            <a:lvl4pPr marL="1363256" indent="0" algn="ctr">
              <a:buNone/>
              <a:defRPr>
                <a:solidFill>
                  <a:schemeClr val="tx1">
                    <a:tint val="75000"/>
                  </a:schemeClr>
                </a:solidFill>
              </a:defRPr>
            </a:lvl4pPr>
            <a:lvl5pPr marL="1817672" indent="0" algn="ctr">
              <a:buNone/>
              <a:defRPr>
                <a:solidFill>
                  <a:schemeClr val="tx1">
                    <a:tint val="75000"/>
                  </a:schemeClr>
                </a:solidFill>
              </a:defRPr>
            </a:lvl5pPr>
            <a:lvl6pPr marL="2272093" indent="0" algn="ctr">
              <a:buNone/>
              <a:defRPr>
                <a:solidFill>
                  <a:schemeClr val="tx1">
                    <a:tint val="75000"/>
                  </a:schemeClr>
                </a:solidFill>
              </a:defRPr>
            </a:lvl6pPr>
            <a:lvl7pPr marL="2726507" indent="0" algn="ctr">
              <a:buNone/>
              <a:defRPr>
                <a:solidFill>
                  <a:schemeClr val="tx1">
                    <a:tint val="75000"/>
                  </a:schemeClr>
                </a:solidFill>
              </a:defRPr>
            </a:lvl7pPr>
            <a:lvl8pPr marL="3180924" indent="0" algn="ctr">
              <a:buNone/>
              <a:defRPr>
                <a:solidFill>
                  <a:schemeClr val="tx1">
                    <a:tint val="75000"/>
                  </a:schemeClr>
                </a:solidFill>
              </a:defRPr>
            </a:lvl8pPr>
            <a:lvl9pPr marL="3635344"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457200" y="6356410"/>
            <a:ext cx="2133600" cy="365125"/>
          </a:xfrm>
          <a:prstGeom prst="rect">
            <a:avLst/>
          </a:prstGeom>
        </p:spPr>
        <p:txBody>
          <a:bodyPr lIns="90877" tIns="45430" rIns="90877" bIns="45430"/>
          <a:lstStyle/>
          <a:p>
            <a:fld id="{49B4ECE1-B704-48D7-AE61-7BC786E76CD3}" type="datetimeFigureOut">
              <a:rPr lang="fr-FR" smtClean="0"/>
              <a:t>07/08/2018</a:t>
            </a:fld>
            <a:endParaRPr lang="fr-FR"/>
          </a:p>
        </p:txBody>
      </p:sp>
      <p:sp>
        <p:nvSpPr>
          <p:cNvPr id="5" name="Espace réservé du pied de page 4"/>
          <p:cNvSpPr>
            <a:spLocks noGrp="1"/>
          </p:cNvSpPr>
          <p:nvPr>
            <p:ph type="ftr" sz="quarter" idx="11"/>
          </p:nvPr>
        </p:nvSpPr>
        <p:spPr>
          <a:xfrm>
            <a:off x="3124203" y="6356410"/>
            <a:ext cx="2895600" cy="365125"/>
          </a:xfrm>
          <a:prstGeom prst="rect">
            <a:avLst/>
          </a:prstGeom>
        </p:spPr>
        <p:txBody>
          <a:bodyPr lIns="90877" tIns="45430" rIns="90877" bIns="45430"/>
          <a:lstStyle/>
          <a:p>
            <a:endParaRPr lang="fr-FR"/>
          </a:p>
        </p:txBody>
      </p:sp>
      <p:sp>
        <p:nvSpPr>
          <p:cNvPr id="6" name="Espace réservé du numéro de diapositive 5"/>
          <p:cNvSpPr>
            <a:spLocks noGrp="1"/>
          </p:cNvSpPr>
          <p:nvPr>
            <p:ph type="sldNum" sz="quarter" idx="12"/>
          </p:nvPr>
        </p:nvSpPr>
        <p:spPr>
          <a:xfrm>
            <a:off x="6553201" y="6356410"/>
            <a:ext cx="2133600" cy="365125"/>
          </a:xfrm>
          <a:prstGeom prst="rect">
            <a:avLst/>
          </a:prstGeom>
        </p:spPr>
        <p:txBody>
          <a:bodyPr lIns="90877" tIns="45430" rIns="90877" bIns="45430"/>
          <a:lstStyle/>
          <a:p>
            <a:fld id="{05E1E4F9-684A-4CD3-A128-FC7BD84B185A}" type="slidenum">
              <a:rPr lang="fr-FR" smtClean="0"/>
              <a:t>‹Nr.›</a:t>
            </a:fld>
            <a:endParaRPr lang="fr-FR"/>
          </a:p>
        </p:txBody>
      </p:sp>
    </p:spTree>
    <p:extLst>
      <p:ext uri="{BB962C8B-B14F-4D97-AF65-F5344CB8AC3E}">
        <p14:creationId xmlns:p14="http://schemas.microsoft.com/office/powerpoint/2010/main" val="246321024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030395" y="1787719"/>
            <a:ext cx="6025657" cy="3290728"/>
          </a:xfrm>
          <a:prstGeom prst="rect">
            <a:avLst/>
          </a:prstGeom>
        </p:spPr>
        <p:txBody>
          <a:bodyPr lIns="90672" tIns="45324" rIns="90672" bIns="45324"/>
          <a:lstStyle>
            <a:lvl1pPr marL="296422" indent="-296422">
              <a:buFont typeface="+mj-lt"/>
              <a:buAutoNum type="arabicPeriod"/>
              <a:defRPr lang="fr-FR" sz="1400" kern="1200" dirty="0" smtClean="0">
                <a:solidFill>
                  <a:schemeClr val="tx2">
                    <a:lumMod val="95000"/>
                    <a:lumOff val="5000"/>
                  </a:schemeClr>
                </a:solidFill>
                <a:latin typeface="Calibri" pitchFamily="34" charset="0"/>
                <a:ea typeface="+mn-ea"/>
                <a:cs typeface="Arial" pitchFamily="34" charset="0"/>
              </a:defRPr>
            </a:lvl1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p:txBody>
      </p:sp>
      <p:cxnSp>
        <p:nvCxnSpPr>
          <p:cNvPr id="7" name="Connecteur droit 6"/>
          <p:cNvCxnSpPr/>
          <p:nvPr/>
        </p:nvCxnSpPr>
        <p:spPr>
          <a:xfrm>
            <a:off x="157175" y="888342"/>
            <a:ext cx="7632508"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55837" y="894383"/>
            <a:ext cx="1549405" cy="329801"/>
          </a:xfrm>
          <a:prstGeom prst="rect">
            <a:avLst/>
          </a:prstGeom>
          <a:noFill/>
        </p:spPr>
        <p:txBody>
          <a:bodyPr lIns="0" tIns="37126" rIns="74256" bIns="37126">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789025" eaLnBrk="1" hangingPunct="1">
              <a:defRPr/>
            </a:pPr>
            <a:r>
              <a:rPr lang="fr-FR" sz="1600" b="1" dirty="0">
                <a:solidFill>
                  <a:srgbClr val="660033"/>
                </a:solidFill>
                <a:latin typeface="Calibri" pitchFamily="34" charset="0"/>
                <a:cs typeface="Arial" pitchFamily="34" charset="0"/>
              </a:rPr>
              <a:t>Sommaire</a:t>
            </a:r>
          </a:p>
        </p:txBody>
      </p:sp>
      <p:sp>
        <p:nvSpPr>
          <p:cNvPr id="14" name="ZoneTexte 13"/>
          <p:cNvSpPr txBox="1"/>
          <p:nvPr userDrawn="1"/>
        </p:nvSpPr>
        <p:spPr bwMode="ltGray">
          <a:xfrm>
            <a:off x="238953" y="6130180"/>
            <a:ext cx="2703502" cy="213450"/>
          </a:xfrm>
          <a:prstGeom prst="rect">
            <a:avLst/>
          </a:prstGeom>
          <a:noFill/>
        </p:spPr>
        <p:txBody>
          <a:bodyPr wrap="square" lIns="0" tIns="37113" rIns="0" bIns="37113" rtlCol="0">
            <a:spAutoFit/>
          </a:bodyPr>
          <a:lstStyle/>
          <a:p>
            <a:pPr defTabSz="790434"/>
            <a:r>
              <a:rPr lang="fr-FR" sz="900" noProof="1">
                <a:solidFill>
                  <a:srgbClr val="B2AEA8">
                    <a:lumMod val="75000"/>
                  </a:srgbClr>
                </a:solidFill>
              </a:rPr>
              <a:t>CONFIDENTIAL  © Sia Partners    </a:t>
            </a:r>
          </a:p>
        </p:txBody>
      </p:sp>
      <p:sp>
        <p:nvSpPr>
          <p:cNvPr id="15" name="ZoneTexte 14"/>
          <p:cNvSpPr txBox="1"/>
          <p:nvPr userDrawn="1"/>
        </p:nvSpPr>
        <p:spPr bwMode="ltGray">
          <a:xfrm>
            <a:off x="238953" y="6130180"/>
            <a:ext cx="2703502" cy="213450"/>
          </a:xfrm>
          <a:prstGeom prst="rect">
            <a:avLst/>
          </a:prstGeom>
          <a:noFill/>
        </p:spPr>
        <p:txBody>
          <a:bodyPr wrap="square" lIns="0" tIns="37113" rIns="0" bIns="37113" rtlCol="0">
            <a:spAutoFit/>
          </a:bodyPr>
          <a:lstStyle/>
          <a:p>
            <a:pPr defTabSz="790434"/>
            <a:r>
              <a:rPr lang="fr-FR" sz="900" noProof="1">
                <a:solidFill>
                  <a:srgbClr val="B2AEA8">
                    <a:lumMod val="75000"/>
                  </a:srgbClr>
                </a:solidFill>
              </a:rPr>
              <a:t>CONFIDENTIAL  © Sia Partners    </a:t>
            </a:r>
          </a:p>
        </p:txBody>
      </p:sp>
      <p:sp>
        <p:nvSpPr>
          <p:cNvPr id="9" name="ZoneTexte 8"/>
          <p:cNvSpPr txBox="1"/>
          <p:nvPr userDrawn="1"/>
        </p:nvSpPr>
        <p:spPr bwMode="ltGray">
          <a:xfrm>
            <a:off x="5086193" y="6130180"/>
            <a:ext cx="2703502" cy="213450"/>
          </a:xfrm>
          <a:prstGeom prst="rect">
            <a:avLst/>
          </a:prstGeom>
          <a:noFill/>
        </p:spPr>
        <p:txBody>
          <a:bodyPr wrap="square" lIns="0" tIns="37113" rIns="0" bIns="37113" rtlCol="0">
            <a:spAutoFit/>
          </a:bodyPr>
          <a:lstStyle/>
          <a:p>
            <a:pPr algn="r" defTabSz="790434"/>
            <a:fld id="{89689069-2801-4AA0-8F54-B147BB38CC7B}" type="slidenum">
              <a:rPr lang="fr-FR" sz="900">
                <a:solidFill>
                  <a:srgbClr val="B2AEA8">
                    <a:lumMod val="50000"/>
                  </a:srgbClr>
                </a:solidFill>
              </a:rPr>
              <a:pPr algn="r" defTabSz="790434"/>
              <a:t>‹Nr.›</a:t>
            </a:fld>
            <a:endParaRPr lang="fr-FR" sz="900" dirty="0">
              <a:solidFill>
                <a:srgbClr val="B2AEA8">
                  <a:lumMod val="50000"/>
                </a:srgbClr>
              </a:solidFill>
            </a:endParaRPr>
          </a:p>
        </p:txBody>
      </p:sp>
    </p:spTree>
    <p:extLst>
      <p:ext uri="{BB962C8B-B14F-4D97-AF65-F5344CB8AC3E}">
        <p14:creationId xmlns:p14="http://schemas.microsoft.com/office/powerpoint/2010/main" val="3409932048"/>
      </p:ext>
    </p:extLst>
  </p:cSld>
  <p:clrMapOvr>
    <a:masterClrMapping/>
  </p:clrMapOvr>
  <p:hf hdr="0" ftr="0" dt="0"/>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9" name="ZoneTexte 8"/>
          <p:cNvSpPr txBox="1"/>
          <p:nvPr/>
        </p:nvSpPr>
        <p:spPr>
          <a:xfrm>
            <a:off x="689850" y="3168475"/>
            <a:ext cx="532647" cy="334609"/>
          </a:xfrm>
          <a:prstGeom prst="rect">
            <a:avLst/>
          </a:prstGeom>
          <a:noFill/>
        </p:spPr>
        <p:txBody>
          <a:bodyPr wrap="none" lIns="0" tIns="37126" rIns="0" bIns="37126"/>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lgn="dist" defTabSz="789025" eaLnBrk="1" hangingPunct="1">
              <a:defRPr/>
            </a:pPr>
            <a:r>
              <a:rPr lang="fr-FR" sz="1600" dirty="0">
                <a:solidFill>
                  <a:srgbClr val="BFBFBF"/>
                </a:solidFill>
                <a:latin typeface="Calibri" pitchFamily="34" charset="0"/>
              </a:rPr>
              <a:t>section</a:t>
            </a:r>
          </a:p>
        </p:txBody>
      </p:sp>
      <p:sp>
        <p:nvSpPr>
          <p:cNvPr id="10" name="Espace réservé du contenu 16"/>
          <p:cNvSpPr>
            <a:spLocks noGrp="1"/>
          </p:cNvSpPr>
          <p:nvPr>
            <p:ph sz="quarter" idx="13" hasCustomPrompt="1"/>
          </p:nvPr>
        </p:nvSpPr>
        <p:spPr>
          <a:xfrm>
            <a:off x="1283338" y="2665032"/>
            <a:ext cx="6526320" cy="599635"/>
          </a:xfrm>
          <a:prstGeom prst="rect">
            <a:avLst/>
          </a:prstGeom>
          <a:noFill/>
        </p:spPr>
        <p:txBody>
          <a:bodyPr lIns="90643" tIns="45304" rIns="90643" bIns="45304" anchor="ctr">
            <a:normAutofit/>
          </a:bodyPr>
          <a:lstStyle>
            <a:lvl1pPr marL="0" indent="0">
              <a:buFontTx/>
              <a:buNone/>
              <a:defRPr sz="2600" baseline="0">
                <a:solidFill>
                  <a:schemeClr val="tx2"/>
                </a:solidFill>
                <a:latin typeface="Calibri"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dirty="0"/>
              <a:t>Click </a:t>
            </a:r>
            <a:r>
              <a:rPr lang="fr-FR" dirty="0" err="1"/>
              <a:t>here</a:t>
            </a:r>
            <a:r>
              <a:rPr lang="fr-FR" dirty="0"/>
              <a:t> to </a:t>
            </a:r>
            <a:r>
              <a:rPr lang="fr-FR" dirty="0" err="1"/>
              <a:t>add</a:t>
            </a:r>
            <a:r>
              <a:rPr lang="fr-FR" dirty="0"/>
              <a:t> a section </a:t>
            </a:r>
            <a:r>
              <a:rPr lang="fr-FR" dirty="0" err="1"/>
              <a:t>title</a:t>
            </a:r>
            <a:endParaRPr lang="fr-FR" dirty="0"/>
          </a:p>
        </p:txBody>
      </p:sp>
      <p:sp>
        <p:nvSpPr>
          <p:cNvPr id="8" name="Rectangle 7"/>
          <p:cNvSpPr/>
          <p:nvPr userDrawn="1"/>
        </p:nvSpPr>
        <p:spPr bwMode="black">
          <a:xfrm>
            <a:off x="707666" y="2593764"/>
            <a:ext cx="517320" cy="601111"/>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2580" tIns="36284" rIns="72580" bIns="36284" anchor="ctr"/>
          <a:lstStyle/>
          <a:p>
            <a:pPr algn="ctr" defTabSz="789025">
              <a:defRPr/>
            </a:pPr>
            <a:endParaRPr lang="fr-FR" sz="1500" dirty="0">
              <a:solidFill>
                <a:srgbClr val="FFFFFF"/>
              </a:solidFill>
              <a:ea typeface="ＭＳ Ｐゴシック" pitchFamily="34" charset="-128"/>
            </a:endParaRPr>
          </a:p>
        </p:txBody>
      </p:sp>
      <p:sp>
        <p:nvSpPr>
          <p:cNvPr id="15" name="ZoneTexte 14"/>
          <p:cNvSpPr txBox="1"/>
          <p:nvPr userDrawn="1"/>
        </p:nvSpPr>
        <p:spPr>
          <a:xfrm>
            <a:off x="689850" y="3168475"/>
            <a:ext cx="532647" cy="334609"/>
          </a:xfrm>
          <a:prstGeom prst="rect">
            <a:avLst/>
          </a:prstGeom>
          <a:noFill/>
        </p:spPr>
        <p:txBody>
          <a:bodyPr wrap="none" lIns="0" tIns="37126" rIns="0" bIns="37126"/>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lgn="dist" defTabSz="789025" eaLnBrk="1" hangingPunct="1">
              <a:defRPr/>
            </a:pPr>
            <a:r>
              <a:rPr lang="fr-FR" sz="1600" dirty="0">
                <a:solidFill>
                  <a:srgbClr val="BFBFBF"/>
                </a:solidFill>
                <a:latin typeface="Calibri" pitchFamily="34" charset="0"/>
              </a:rPr>
              <a:t>section</a:t>
            </a:r>
          </a:p>
        </p:txBody>
      </p:sp>
      <p:sp>
        <p:nvSpPr>
          <p:cNvPr id="3" name="Espace réservé du texte 2"/>
          <p:cNvSpPr>
            <a:spLocks noGrp="1"/>
          </p:cNvSpPr>
          <p:nvPr>
            <p:ph type="body" sz="quarter" idx="15" hasCustomPrompt="1"/>
          </p:nvPr>
        </p:nvSpPr>
        <p:spPr>
          <a:xfrm>
            <a:off x="793684" y="2424124"/>
            <a:ext cx="518598" cy="604073"/>
          </a:xfrm>
          <a:prstGeom prst="rect">
            <a:avLst/>
          </a:prstGeom>
        </p:spPr>
        <p:txBody>
          <a:bodyPr lIns="90672" tIns="45324" rIns="90672" bIns="45324"/>
          <a:lstStyle>
            <a:lvl1pPr marL="0" indent="0" algn="r">
              <a:buNone/>
              <a:defRPr lang="fr-FR" sz="3300" b="1" kern="1200" dirty="0">
                <a:solidFill>
                  <a:schemeClr val="bg1"/>
                </a:solidFill>
                <a:latin typeface="+mn-lt"/>
                <a:ea typeface="+mn-ea"/>
                <a:cs typeface="Arial" pitchFamily="34" charset="0"/>
              </a:defRPr>
            </a:lvl1pPr>
          </a:lstStyle>
          <a:p>
            <a:pPr lvl="0"/>
            <a:r>
              <a:rPr lang="fr-FR" dirty="0"/>
              <a:t>N</a:t>
            </a:r>
          </a:p>
        </p:txBody>
      </p:sp>
      <p:sp>
        <p:nvSpPr>
          <p:cNvPr id="14" name="ZoneTexte 13"/>
          <p:cNvSpPr txBox="1"/>
          <p:nvPr userDrawn="1"/>
        </p:nvSpPr>
        <p:spPr bwMode="ltGray">
          <a:xfrm>
            <a:off x="238953" y="6130180"/>
            <a:ext cx="2703502" cy="213450"/>
          </a:xfrm>
          <a:prstGeom prst="rect">
            <a:avLst/>
          </a:prstGeom>
          <a:noFill/>
        </p:spPr>
        <p:txBody>
          <a:bodyPr wrap="square" lIns="0" tIns="37113" rIns="0" bIns="37113" rtlCol="0">
            <a:spAutoFit/>
          </a:bodyPr>
          <a:lstStyle/>
          <a:p>
            <a:pPr defTabSz="790434"/>
            <a:r>
              <a:rPr lang="fr-FR" sz="900" noProof="1">
                <a:solidFill>
                  <a:srgbClr val="B2AEA8">
                    <a:lumMod val="75000"/>
                  </a:srgbClr>
                </a:solidFill>
              </a:rPr>
              <a:t>CONFIDENTIAL  © Sia Partners    </a:t>
            </a:r>
          </a:p>
        </p:txBody>
      </p:sp>
      <p:sp>
        <p:nvSpPr>
          <p:cNvPr id="17" name="ZoneTexte 16"/>
          <p:cNvSpPr txBox="1"/>
          <p:nvPr userDrawn="1"/>
        </p:nvSpPr>
        <p:spPr bwMode="ltGray">
          <a:xfrm>
            <a:off x="238953" y="6130180"/>
            <a:ext cx="2703502" cy="213450"/>
          </a:xfrm>
          <a:prstGeom prst="rect">
            <a:avLst/>
          </a:prstGeom>
          <a:noFill/>
        </p:spPr>
        <p:txBody>
          <a:bodyPr wrap="square" lIns="0" tIns="37113" rIns="0" bIns="37113" rtlCol="0">
            <a:spAutoFit/>
          </a:bodyPr>
          <a:lstStyle/>
          <a:p>
            <a:pPr defTabSz="790434"/>
            <a:r>
              <a:rPr lang="fr-FR" sz="900" noProof="1">
                <a:solidFill>
                  <a:srgbClr val="B2AEA8">
                    <a:lumMod val="75000"/>
                  </a:srgbClr>
                </a:solidFill>
              </a:rPr>
              <a:t>CONFIDENTIAL  © Sia Partners    </a:t>
            </a:r>
          </a:p>
        </p:txBody>
      </p:sp>
      <p:sp>
        <p:nvSpPr>
          <p:cNvPr id="12" name="ZoneTexte 11"/>
          <p:cNvSpPr txBox="1"/>
          <p:nvPr userDrawn="1"/>
        </p:nvSpPr>
        <p:spPr bwMode="ltGray">
          <a:xfrm>
            <a:off x="5086193" y="6130180"/>
            <a:ext cx="2703502" cy="213450"/>
          </a:xfrm>
          <a:prstGeom prst="rect">
            <a:avLst/>
          </a:prstGeom>
          <a:noFill/>
        </p:spPr>
        <p:txBody>
          <a:bodyPr wrap="square" lIns="0" tIns="37113" rIns="0" bIns="37113" rtlCol="0">
            <a:spAutoFit/>
          </a:bodyPr>
          <a:lstStyle/>
          <a:p>
            <a:pPr algn="r" defTabSz="790434"/>
            <a:fld id="{89689069-2801-4AA0-8F54-B147BB38CC7B}" type="slidenum">
              <a:rPr lang="fr-FR" sz="900">
                <a:solidFill>
                  <a:srgbClr val="B2AEA8">
                    <a:lumMod val="50000"/>
                  </a:srgbClr>
                </a:solidFill>
              </a:rPr>
              <a:pPr algn="r" defTabSz="790434"/>
              <a:t>‹Nr.›</a:t>
            </a:fld>
            <a:endParaRPr lang="fr-FR" sz="900" dirty="0">
              <a:solidFill>
                <a:srgbClr val="B2AEA8">
                  <a:lumMod val="50000"/>
                </a:srgbClr>
              </a:solidFill>
            </a:endParaRPr>
          </a:p>
        </p:txBody>
      </p:sp>
    </p:spTree>
    <p:extLst>
      <p:ext uri="{BB962C8B-B14F-4D97-AF65-F5344CB8AC3E}">
        <p14:creationId xmlns:p14="http://schemas.microsoft.com/office/powerpoint/2010/main" val="3681843664"/>
      </p:ext>
    </p:extLst>
  </p:cSld>
  <p:clrMapOvr>
    <a:masterClrMapping/>
  </p:clrMapOvr>
  <p:hf hdr="0" ftr="0" dt="0"/>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Content - 1 title">
    <p:spTree>
      <p:nvGrpSpPr>
        <p:cNvPr id="1" name=""/>
        <p:cNvGrpSpPr/>
        <p:nvPr/>
      </p:nvGrpSpPr>
      <p:grpSpPr>
        <a:xfrm>
          <a:off x="0" y="0"/>
          <a:ext cx="0" cy="0"/>
          <a:chOff x="0" y="0"/>
          <a:chExt cx="0" cy="0"/>
        </a:xfrm>
      </p:grpSpPr>
      <p:cxnSp>
        <p:nvCxnSpPr>
          <p:cNvPr id="6" name="Connecteur droit 9"/>
          <p:cNvCxnSpPr/>
          <p:nvPr/>
        </p:nvCxnSpPr>
        <p:spPr>
          <a:xfrm>
            <a:off x="157113" y="888342"/>
            <a:ext cx="7649946"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Titre 11"/>
          <p:cNvSpPr>
            <a:spLocks noGrp="1"/>
          </p:cNvSpPr>
          <p:nvPr>
            <p:ph type="title" hasCustomPrompt="1"/>
          </p:nvPr>
        </p:nvSpPr>
        <p:spPr>
          <a:xfrm>
            <a:off x="155606" y="317187"/>
            <a:ext cx="7653989" cy="333219"/>
          </a:xfrm>
          <a:prstGeom prst="rect">
            <a:avLst/>
          </a:prstGeom>
        </p:spPr>
        <p:txBody>
          <a:bodyPr lIns="0" tIns="45304" rIns="90643" bIns="45304">
            <a:noAutofit/>
          </a:bodyPr>
          <a:lstStyle>
            <a:lvl1pPr algn="l">
              <a:defRPr sz="1500" b="1">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
        <p:nvSpPr>
          <p:cNvPr id="18" name="Espace réservé du texte 17"/>
          <p:cNvSpPr>
            <a:spLocks noGrp="1"/>
          </p:cNvSpPr>
          <p:nvPr>
            <p:ph type="body" sz="quarter" idx="14" hasCustomPrompt="1"/>
          </p:nvPr>
        </p:nvSpPr>
        <p:spPr>
          <a:xfrm>
            <a:off x="157113" y="1049757"/>
            <a:ext cx="7649946" cy="5080321"/>
          </a:xfrm>
          <a:prstGeom prst="rect">
            <a:avLst/>
          </a:prstGeom>
        </p:spPr>
        <p:txBody>
          <a:bodyPr lIns="90672" tIns="45324" rIns="90672" bIns="45324"/>
          <a:lstStyle>
            <a:lvl1pPr marL="0" indent="0">
              <a:buNone/>
              <a:defRPr sz="1400">
                <a:solidFill>
                  <a:schemeClr val="tx2"/>
                </a:solidFill>
              </a:defRPr>
            </a:lvl1pPr>
            <a:lvl2pPr marL="226427" indent="-226427">
              <a:buSzPct val="85000"/>
              <a:buFont typeface="Arial" panose="020B0604020202020204" pitchFamily="34" charset="0"/>
              <a:buChar char="•"/>
              <a:defRPr sz="1400" baseline="0">
                <a:solidFill>
                  <a:schemeClr val="tx2"/>
                </a:solidFill>
              </a:defRPr>
            </a:lvl2pPr>
            <a:lvl3pPr marL="775337" indent="-236032">
              <a:buSzPct val="85000"/>
              <a:buFont typeface="Calibri" panose="020F0502020204030204" pitchFamily="34" charset="0"/>
              <a:buChar char="–"/>
              <a:defRPr sz="1300" baseline="0">
                <a:solidFill>
                  <a:schemeClr val="tx2"/>
                </a:solidFill>
              </a:defRPr>
            </a:lvl3pPr>
            <a:lvl4pPr marL="1320136" indent="-229166">
              <a:buSzPct val="85000"/>
              <a:defRPr sz="1100">
                <a:solidFill>
                  <a:schemeClr val="tx2"/>
                </a:solidFill>
              </a:defRPr>
            </a:lvl4pPr>
            <a:lvl5pPr marL="1778478" indent="-197607">
              <a:buSzPct val="85000"/>
              <a:buFont typeface="Calibri" panose="020F0502020204030204" pitchFamily="34" charset="0"/>
              <a:buChar char="–"/>
              <a:defRPr sz="1100" baseline="0">
                <a:solidFill>
                  <a:schemeClr val="tx2"/>
                </a:solidFill>
              </a:defRPr>
            </a:lvl5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13" name="ZoneTexte 12"/>
          <p:cNvSpPr txBox="1"/>
          <p:nvPr userDrawn="1"/>
        </p:nvSpPr>
        <p:spPr bwMode="ltGray">
          <a:xfrm>
            <a:off x="238953" y="6130180"/>
            <a:ext cx="2703502" cy="213450"/>
          </a:xfrm>
          <a:prstGeom prst="rect">
            <a:avLst/>
          </a:prstGeom>
          <a:noFill/>
        </p:spPr>
        <p:txBody>
          <a:bodyPr wrap="square" lIns="0" tIns="37113" rIns="0" bIns="37113" rtlCol="0">
            <a:spAutoFit/>
          </a:bodyPr>
          <a:lstStyle/>
          <a:p>
            <a:pPr defTabSz="790434"/>
            <a:r>
              <a:rPr lang="fr-FR" sz="900" noProof="1">
                <a:solidFill>
                  <a:srgbClr val="B2AEA8">
                    <a:lumMod val="75000"/>
                  </a:srgbClr>
                </a:solidFill>
              </a:rPr>
              <a:t>CONFIDENTIAL  © Sia Partners    </a:t>
            </a:r>
          </a:p>
        </p:txBody>
      </p:sp>
      <p:sp>
        <p:nvSpPr>
          <p:cNvPr id="14" name="ZoneTexte 13"/>
          <p:cNvSpPr txBox="1"/>
          <p:nvPr userDrawn="1"/>
        </p:nvSpPr>
        <p:spPr bwMode="ltGray">
          <a:xfrm>
            <a:off x="238953" y="6130180"/>
            <a:ext cx="2703502" cy="213450"/>
          </a:xfrm>
          <a:prstGeom prst="rect">
            <a:avLst/>
          </a:prstGeom>
          <a:noFill/>
        </p:spPr>
        <p:txBody>
          <a:bodyPr wrap="square" lIns="0" tIns="37113" rIns="0" bIns="37113" rtlCol="0">
            <a:spAutoFit/>
          </a:bodyPr>
          <a:lstStyle/>
          <a:p>
            <a:pPr defTabSz="790434"/>
            <a:r>
              <a:rPr lang="fr-FR" sz="900" noProof="1">
                <a:solidFill>
                  <a:srgbClr val="B2AEA8">
                    <a:lumMod val="75000"/>
                  </a:srgbClr>
                </a:solidFill>
              </a:rPr>
              <a:t>CONFIDENTIAL  © Sia Partners    </a:t>
            </a:r>
          </a:p>
        </p:txBody>
      </p:sp>
      <p:sp>
        <p:nvSpPr>
          <p:cNvPr id="11" name="ZoneTexte 10"/>
          <p:cNvSpPr txBox="1"/>
          <p:nvPr userDrawn="1"/>
        </p:nvSpPr>
        <p:spPr bwMode="ltGray">
          <a:xfrm>
            <a:off x="5086193" y="6130180"/>
            <a:ext cx="2703502" cy="213450"/>
          </a:xfrm>
          <a:prstGeom prst="rect">
            <a:avLst/>
          </a:prstGeom>
          <a:noFill/>
        </p:spPr>
        <p:txBody>
          <a:bodyPr wrap="square" lIns="0" tIns="37113" rIns="0" bIns="37113" rtlCol="0">
            <a:spAutoFit/>
          </a:bodyPr>
          <a:lstStyle/>
          <a:p>
            <a:pPr algn="r" defTabSz="790434"/>
            <a:fld id="{89689069-2801-4AA0-8F54-B147BB38CC7B}" type="slidenum">
              <a:rPr lang="fr-FR" sz="900">
                <a:solidFill>
                  <a:srgbClr val="B2AEA8">
                    <a:lumMod val="50000"/>
                  </a:srgbClr>
                </a:solidFill>
              </a:rPr>
              <a:pPr algn="r" defTabSz="790434"/>
              <a:t>‹Nr.›</a:t>
            </a:fld>
            <a:endParaRPr lang="fr-FR" sz="900" dirty="0">
              <a:solidFill>
                <a:srgbClr val="B2AEA8">
                  <a:lumMod val="50000"/>
                </a:srgbClr>
              </a:solidFill>
            </a:endParaRPr>
          </a:p>
        </p:txBody>
      </p:sp>
    </p:spTree>
    <p:extLst>
      <p:ext uri="{BB962C8B-B14F-4D97-AF65-F5344CB8AC3E}">
        <p14:creationId xmlns:p14="http://schemas.microsoft.com/office/powerpoint/2010/main" val="475256607"/>
      </p:ext>
    </p:extLst>
  </p:cSld>
  <p:clrMapOvr>
    <a:masterClrMapping/>
  </p:clrMapOvr>
  <p:hf hdr="0" ftr="0" dt="0"/>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Content - 2 titles">
    <p:spTree>
      <p:nvGrpSpPr>
        <p:cNvPr id="1" name=""/>
        <p:cNvGrpSpPr/>
        <p:nvPr/>
      </p:nvGrpSpPr>
      <p:grpSpPr>
        <a:xfrm>
          <a:off x="0" y="0"/>
          <a:ext cx="0" cy="0"/>
          <a:chOff x="0" y="0"/>
          <a:chExt cx="0" cy="0"/>
        </a:xfrm>
      </p:grpSpPr>
      <p:sp>
        <p:nvSpPr>
          <p:cNvPr id="15" name="Espace réservé du contenu 19"/>
          <p:cNvSpPr>
            <a:spLocks noGrp="1"/>
          </p:cNvSpPr>
          <p:nvPr>
            <p:ph sz="quarter" idx="13" hasCustomPrompt="1"/>
          </p:nvPr>
        </p:nvSpPr>
        <p:spPr>
          <a:xfrm>
            <a:off x="155604" y="559358"/>
            <a:ext cx="7654533" cy="310692"/>
          </a:xfrm>
          <a:prstGeom prst="rect">
            <a:avLst/>
          </a:prstGeom>
        </p:spPr>
        <p:txBody>
          <a:bodyPr lIns="0" tIns="45304" rIns="90643" bIns="45304">
            <a:noAutofit/>
          </a:bodyPr>
          <a:lstStyle>
            <a:lvl1pPr marL="0" indent="0">
              <a:buNone/>
              <a:defRPr kumimoji="0" lang="fr-FR" sz="1400" b="0" i="0" u="none" strike="noStrike" kern="1200" cap="none" spc="0" normalizeH="0" baseline="0" noProof="0" dirty="0" smtClean="0">
                <a:ln>
                  <a:noFill/>
                </a:ln>
                <a:solidFill>
                  <a:schemeClr val="tx2"/>
                </a:solidFill>
                <a:effectLst/>
                <a:uLnTx/>
                <a:uFillTx/>
                <a:latin typeface="Calibri" pitchFamily="34" charset="0"/>
                <a:ea typeface="+mj-ea"/>
                <a:cs typeface="Arial" pitchFamily="34" charset="0"/>
              </a:defRPr>
            </a:lvl1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16" name="Titre 11"/>
          <p:cNvSpPr>
            <a:spLocks noGrp="1"/>
          </p:cNvSpPr>
          <p:nvPr>
            <p:ph type="title" hasCustomPrompt="1"/>
          </p:nvPr>
        </p:nvSpPr>
        <p:spPr>
          <a:xfrm>
            <a:off x="155606" y="317191"/>
            <a:ext cx="7653989" cy="271081"/>
          </a:xfrm>
          <a:prstGeom prst="rect">
            <a:avLst/>
          </a:prstGeom>
        </p:spPr>
        <p:txBody>
          <a:bodyPr lIns="0" tIns="45304" rIns="90643" bIns="45304">
            <a:noAutofit/>
          </a:bodyPr>
          <a:lstStyle>
            <a:lvl1pPr algn="l">
              <a:defRPr sz="1500" b="1" baseline="0">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cxnSp>
        <p:nvCxnSpPr>
          <p:cNvPr id="17" name="Connecteur droit 9"/>
          <p:cNvCxnSpPr/>
          <p:nvPr/>
        </p:nvCxnSpPr>
        <p:spPr>
          <a:xfrm>
            <a:off x="157113" y="888342"/>
            <a:ext cx="7649946"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21" name="Espace réservé du texte 17"/>
          <p:cNvSpPr>
            <a:spLocks noGrp="1"/>
          </p:cNvSpPr>
          <p:nvPr>
            <p:ph type="body" sz="quarter" idx="14" hasCustomPrompt="1"/>
          </p:nvPr>
        </p:nvSpPr>
        <p:spPr>
          <a:xfrm>
            <a:off x="157113" y="1049757"/>
            <a:ext cx="7649946" cy="5080321"/>
          </a:xfrm>
          <a:prstGeom prst="rect">
            <a:avLst/>
          </a:prstGeom>
        </p:spPr>
        <p:txBody>
          <a:bodyPr lIns="90672" tIns="45324" rIns="90672" bIns="45324"/>
          <a:lstStyle>
            <a:lvl1pPr marL="0" indent="0">
              <a:buNone/>
              <a:defRPr sz="1400">
                <a:solidFill>
                  <a:schemeClr val="tx2"/>
                </a:solidFill>
              </a:defRPr>
            </a:lvl1pPr>
            <a:lvl2pPr marL="226427" indent="-226427">
              <a:buSzPct val="85000"/>
              <a:buFont typeface="Arial" panose="020B0604020202020204" pitchFamily="34" charset="0"/>
              <a:buChar char="•"/>
              <a:defRPr sz="1400" baseline="0">
                <a:solidFill>
                  <a:schemeClr val="tx2"/>
                </a:solidFill>
              </a:defRPr>
            </a:lvl2pPr>
            <a:lvl3pPr marL="775337" indent="-236032">
              <a:buSzPct val="85000"/>
              <a:buFont typeface="Calibri" panose="020F0502020204030204" pitchFamily="34" charset="0"/>
              <a:buChar char="–"/>
              <a:defRPr sz="1300" baseline="0">
                <a:solidFill>
                  <a:schemeClr val="tx2"/>
                </a:solidFill>
              </a:defRPr>
            </a:lvl3pPr>
            <a:lvl4pPr marL="1320136" indent="-229166">
              <a:buSzPct val="85000"/>
              <a:defRPr sz="1100">
                <a:solidFill>
                  <a:schemeClr val="tx2"/>
                </a:solidFill>
              </a:defRPr>
            </a:lvl4pPr>
            <a:lvl5pPr marL="1778478" indent="-197607">
              <a:buSzPct val="85000"/>
              <a:buFont typeface="Calibri" panose="020F0502020204030204" pitchFamily="34" charset="0"/>
              <a:buChar char="–"/>
              <a:defRPr sz="1100" baseline="0">
                <a:solidFill>
                  <a:schemeClr val="tx2"/>
                </a:solidFill>
              </a:defRPr>
            </a:lvl5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11" name="ZoneTexte 10"/>
          <p:cNvSpPr txBox="1"/>
          <p:nvPr userDrawn="1"/>
        </p:nvSpPr>
        <p:spPr bwMode="ltGray">
          <a:xfrm>
            <a:off x="238953" y="6130180"/>
            <a:ext cx="2703502" cy="213450"/>
          </a:xfrm>
          <a:prstGeom prst="rect">
            <a:avLst/>
          </a:prstGeom>
          <a:noFill/>
        </p:spPr>
        <p:txBody>
          <a:bodyPr wrap="square" lIns="0" tIns="37113" rIns="0" bIns="37113" rtlCol="0">
            <a:spAutoFit/>
          </a:bodyPr>
          <a:lstStyle/>
          <a:p>
            <a:pPr defTabSz="790434"/>
            <a:r>
              <a:rPr lang="fr-FR" sz="900" noProof="1">
                <a:solidFill>
                  <a:srgbClr val="B2AEA8">
                    <a:lumMod val="75000"/>
                  </a:srgbClr>
                </a:solidFill>
              </a:rPr>
              <a:t>CONFIDENTIAL  © Sia Partners    </a:t>
            </a:r>
          </a:p>
        </p:txBody>
      </p:sp>
      <p:sp>
        <p:nvSpPr>
          <p:cNvPr id="12" name="ZoneTexte 11"/>
          <p:cNvSpPr txBox="1"/>
          <p:nvPr userDrawn="1"/>
        </p:nvSpPr>
        <p:spPr bwMode="ltGray">
          <a:xfrm>
            <a:off x="238953" y="6130180"/>
            <a:ext cx="2703502" cy="213450"/>
          </a:xfrm>
          <a:prstGeom prst="rect">
            <a:avLst/>
          </a:prstGeom>
          <a:noFill/>
        </p:spPr>
        <p:txBody>
          <a:bodyPr wrap="square" lIns="0" tIns="37113" rIns="0" bIns="37113" rtlCol="0">
            <a:spAutoFit/>
          </a:bodyPr>
          <a:lstStyle/>
          <a:p>
            <a:pPr defTabSz="790434"/>
            <a:r>
              <a:rPr lang="fr-FR" sz="900" noProof="1">
                <a:solidFill>
                  <a:srgbClr val="B2AEA8">
                    <a:lumMod val="75000"/>
                  </a:srgbClr>
                </a:solidFill>
              </a:rPr>
              <a:t>CONFIDENTIAL  © Sia Partners    </a:t>
            </a:r>
          </a:p>
        </p:txBody>
      </p:sp>
      <p:sp>
        <p:nvSpPr>
          <p:cNvPr id="13" name="ZoneTexte 12"/>
          <p:cNvSpPr txBox="1"/>
          <p:nvPr userDrawn="1"/>
        </p:nvSpPr>
        <p:spPr bwMode="ltGray">
          <a:xfrm>
            <a:off x="5086193" y="6130180"/>
            <a:ext cx="2703502" cy="213450"/>
          </a:xfrm>
          <a:prstGeom prst="rect">
            <a:avLst/>
          </a:prstGeom>
          <a:noFill/>
        </p:spPr>
        <p:txBody>
          <a:bodyPr wrap="square" lIns="0" tIns="37113" rIns="0" bIns="37113" rtlCol="0">
            <a:spAutoFit/>
          </a:bodyPr>
          <a:lstStyle/>
          <a:p>
            <a:pPr algn="r" defTabSz="790434"/>
            <a:fld id="{89689069-2801-4AA0-8F54-B147BB38CC7B}" type="slidenum">
              <a:rPr lang="fr-FR" sz="900">
                <a:solidFill>
                  <a:srgbClr val="B2AEA8">
                    <a:lumMod val="50000"/>
                  </a:srgbClr>
                </a:solidFill>
              </a:rPr>
              <a:pPr algn="r" defTabSz="790434"/>
              <a:t>‹Nr.›</a:t>
            </a:fld>
            <a:endParaRPr lang="fr-FR" sz="900" dirty="0">
              <a:solidFill>
                <a:srgbClr val="B2AEA8">
                  <a:lumMod val="50000"/>
                </a:srgbClr>
              </a:solidFill>
            </a:endParaRPr>
          </a:p>
        </p:txBody>
      </p:sp>
    </p:spTree>
    <p:extLst>
      <p:ext uri="{BB962C8B-B14F-4D97-AF65-F5344CB8AC3E}">
        <p14:creationId xmlns:p14="http://schemas.microsoft.com/office/powerpoint/2010/main" val="3381825410"/>
      </p:ext>
    </p:extLst>
  </p:cSld>
  <p:clrMapOvr>
    <a:masterClrMapping/>
  </p:clrMapOvr>
  <p:hf hdr="0" ftr="0" dt="0"/>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6" name="ZoneTexte 5"/>
          <p:cNvSpPr txBox="1"/>
          <p:nvPr userDrawn="1"/>
        </p:nvSpPr>
        <p:spPr bwMode="ltGray">
          <a:xfrm>
            <a:off x="238953" y="6130180"/>
            <a:ext cx="2703502" cy="213450"/>
          </a:xfrm>
          <a:prstGeom prst="rect">
            <a:avLst/>
          </a:prstGeom>
          <a:noFill/>
        </p:spPr>
        <p:txBody>
          <a:bodyPr wrap="square" lIns="0" tIns="37113" rIns="0" bIns="37113" rtlCol="0">
            <a:spAutoFit/>
          </a:bodyPr>
          <a:lstStyle/>
          <a:p>
            <a:pPr defTabSz="790434"/>
            <a:r>
              <a:rPr lang="fr-FR" sz="900" noProof="1">
                <a:solidFill>
                  <a:srgbClr val="B2AEA8">
                    <a:lumMod val="75000"/>
                  </a:srgbClr>
                </a:solidFill>
              </a:rPr>
              <a:t>CONFIDENTIAL  © Sia Partners    </a:t>
            </a:r>
          </a:p>
        </p:txBody>
      </p:sp>
      <p:sp>
        <p:nvSpPr>
          <p:cNvPr id="7" name="ZoneTexte 6"/>
          <p:cNvSpPr txBox="1"/>
          <p:nvPr userDrawn="1"/>
        </p:nvSpPr>
        <p:spPr bwMode="ltGray">
          <a:xfrm>
            <a:off x="238953" y="6130180"/>
            <a:ext cx="2703502" cy="213450"/>
          </a:xfrm>
          <a:prstGeom prst="rect">
            <a:avLst/>
          </a:prstGeom>
          <a:noFill/>
        </p:spPr>
        <p:txBody>
          <a:bodyPr wrap="square" lIns="0" tIns="37113" rIns="0" bIns="37113" rtlCol="0">
            <a:spAutoFit/>
          </a:bodyPr>
          <a:lstStyle/>
          <a:p>
            <a:pPr defTabSz="790434"/>
            <a:r>
              <a:rPr lang="fr-FR" sz="900" noProof="1">
                <a:solidFill>
                  <a:srgbClr val="B2AEA8">
                    <a:lumMod val="75000"/>
                  </a:srgbClr>
                </a:solidFill>
              </a:rPr>
              <a:t>CONFIDENTIAL  © Sia Partners    </a:t>
            </a:r>
          </a:p>
        </p:txBody>
      </p:sp>
      <p:sp>
        <p:nvSpPr>
          <p:cNvPr id="8" name="ZoneTexte 7"/>
          <p:cNvSpPr txBox="1"/>
          <p:nvPr userDrawn="1"/>
        </p:nvSpPr>
        <p:spPr bwMode="ltGray">
          <a:xfrm>
            <a:off x="5086193" y="6130180"/>
            <a:ext cx="2703502" cy="213450"/>
          </a:xfrm>
          <a:prstGeom prst="rect">
            <a:avLst/>
          </a:prstGeom>
          <a:noFill/>
        </p:spPr>
        <p:txBody>
          <a:bodyPr wrap="square" lIns="0" tIns="37113" rIns="0" bIns="37113" rtlCol="0">
            <a:spAutoFit/>
          </a:bodyPr>
          <a:lstStyle/>
          <a:p>
            <a:pPr algn="r" defTabSz="790434"/>
            <a:fld id="{89689069-2801-4AA0-8F54-B147BB38CC7B}" type="slidenum">
              <a:rPr lang="fr-FR" sz="900">
                <a:solidFill>
                  <a:srgbClr val="B2AEA8">
                    <a:lumMod val="50000"/>
                  </a:srgbClr>
                </a:solidFill>
              </a:rPr>
              <a:pPr algn="r" defTabSz="790434"/>
              <a:t>‹Nr.›</a:t>
            </a:fld>
            <a:endParaRPr lang="fr-FR" sz="900" dirty="0">
              <a:solidFill>
                <a:srgbClr val="B2AEA8">
                  <a:lumMod val="50000"/>
                </a:srgbClr>
              </a:solidFill>
            </a:endParaRPr>
          </a:p>
        </p:txBody>
      </p:sp>
    </p:spTree>
    <p:extLst>
      <p:ext uri="{BB962C8B-B14F-4D97-AF65-F5344CB8AC3E}">
        <p14:creationId xmlns:p14="http://schemas.microsoft.com/office/powerpoint/2010/main" val="461395439"/>
      </p:ext>
    </p:extLst>
  </p:cSld>
  <p:clrMapOvr>
    <a:masterClrMapping/>
  </p:clrMapOvr>
  <p:hf hdr="0" ftr="0" dt="0"/>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Empty - 1 title">
    <p:spTree>
      <p:nvGrpSpPr>
        <p:cNvPr id="1" name=""/>
        <p:cNvGrpSpPr/>
        <p:nvPr/>
      </p:nvGrpSpPr>
      <p:grpSpPr>
        <a:xfrm>
          <a:off x="0" y="0"/>
          <a:ext cx="0" cy="0"/>
          <a:chOff x="0" y="0"/>
          <a:chExt cx="0" cy="0"/>
        </a:xfrm>
      </p:grpSpPr>
      <p:sp>
        <p:nvSpPr>
          <p:cNvPr id="13" name="ZoneTexte 12"/>
          <p:cNvSpPr txBox="1"/>
          <p:nvPr userDrawn="1"/>
        </p:nvSpPr>
        <p:spPr bwMode="ltGray">
          <a:xfrm>
            <a:off x="238953" y="6130180"/>
            <a:ext cx="2703502" cy="213450"/>
          </a:xfrm>
          <a:prstGeom prst="rect">
            <a:avLst/>
          </a:prstGeom>
          <a:noFill/>
        </p:spPr>
        <p:txBody>
          <a:bodyPr wrap="square" lIns="0" tIns="37113" rIns="0" bIns="37113" rtlCol="0">
            <a:spAutoFit/>
          </a:bodyPr>
          <a:lstStyle/>
          <a:p>
            <a:pPr defTabSz="790434"/>
            <a:r>
              <a:rPr lang="fr-FR" sz="900" noProof="1">
                <a:solidFill>
                  <a:srgbClr val="B2AEA8">
                    <a:lumMod val="75000"/>
                  </a:srgbClr>
                </a:solidFill>
              </a:rPr>
              <a:t>CONFIDENTIAL  © Sia Partners    </a:t>
            </a:r>
          </a:p>
        </p:txBody>
      </p:sp>
      <p:sp>
        <p:nvSpPr>
          <p:cNvPr id="14" name="ZoneTexte 13"/>
          <p:cNvSpPr txBox="1"/>
          <p:nvPr userDrawn="1"/>
        </p:nvSpPr>
        <p:spPr bwMode="ltGray">
          <a:xfrm>
            <a:off x="238953" y="6130180"/>
            <a:ext cx="2703502" cy="213450"/>
          </a:xfrm>
          <a:prstGeom prst="rect">
            <a:avLst/>
          </a:prstGeom>
          <a:noFill/>
        </p:spPr>
        <p:txBody>
          <a:bodyPr wrap="square" lIns="0" tIns="37113" rIns="0" bIns="37113" rtlCol="0">
            <a:spAutoFit/>
          </a:bodyPr>
          <a:lstStyle/>
          <a:p>
            <a:pPr defTabSz="790434"/>
            <a:r>
              <a:rPr lang="fr-FR" sz="900" noProof="1">
                <a:solidFill>
                  <a:srgbClr val="B2AEA8">
                    <a:lumMod val="75000"/>
                  </a:srgbClr>
                </a:solidFill>
              </a:rPr>
              <a:t>CONFIDENTIAL  © Sia Partners    </a:t>
            </a:r>
          </a:p>
        </p:txBody>
      </p:sp>
      <p:sp>
        <p:nvSpPr>
          <p:cNvPr id="8" name="ZoneTexte 7"/>
          <p:cNvSpPr txBox="1"/>
          <p:nvPr userDrawn="1"/>
        </p:nvSpPr>
        <p:spPr bwMode="ltGray">
          <a:xfrm>
            <a:off x="5086193" y="6130180"/>
            <a:ext cx="2703502" cy="213450"/>
          </a:xfrm>
          <a:prstGeom prst="rect">
            <a:avLst/>
          </a:prstGeom>
          <a:noFill/>
        </p:spPr>
        <p:txBody>
          <a:bodyPr wrap="square" lIns="0" tIns="37113" rIns="0" bIns="37113" rtlCol="0">
            <a:spAutoFit/>
          </a:bodyPr>
          <a:lstStyle/>
          <a:p>
            <a:pPr algn="r" defTabSz="790434"/>
            <a:fld id="{89689069-2801-4AA0-8F54-B147BB38CC7B}" type="slidenum">
              <a:rPr lang="fr-FR" sz="900">
                <a:solidFill>
                  <a:srgbClr val="B2AEA8">
                    <a:lumMod val="50000"/>
                  </a:srgbClr>
                </a:solidFill>
              </a:rPr>
              <a:pPr algn="r" defTabSz="790434"/>
              <a:t>‹Nr.›</a:t>
            </a:fld>
            <a:endParaRPr lang="fr-FR" sz="900" dirty="0">
              <a:solidFill>
                <a:srgbClr val="B2AEA8">
                  <a:lumMod val="50000"/>
                </a:srgbClr>
              </a:solidFill>
            </a:endParaRPr>
          </a:p>
        </p:txBody>
      </p:sp>
      <p:cxnSp>
        <p:nvCxnSpPr>
          <p:cNvPr id="9" name="Connecteur droit 9"/>
          <p:cNvCxnSpPr/>
          <p:nvPr userDrawn="1"/>
        </p:nvCxnSpPr>
        <p:spPr>
          <a:xfrm>
            <a:off x="157175" y="888342"/>
            <a:ext cx="7632508"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1" name="Titre 11"/>
          <p:cNvSpPr>
            <a:spLocks noGrp="1"/>
          </p:cNvSpPr>
          <p:nvPr>
            <p:ph type="title" hasCustomPrompt="1"/>
          </p:nvPr>
        </p:nvSpPr>
        <p:spPr>
          <a:xfrm>
            <a:off x="155606" y="317187"/>
            <a:ext cx="7653989" cy="333219"/>
          </a:xfrm>
          <a:prstGeom prst="rect">
            <a:avLst/>
          </a:prstGeom>
        </p:spPr>
        <p:txBody>
          <a:bodyPr lIns="0" tIns="45304" rIns="90643" bIns="45304">
            <a:noAutofit/>
          </a:bodyPr>
          <a:lstStyle>
            <a:lvl1pPr algn="l">
              <a:defRPr sz="1500" b="1">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Tree>
    <p:extLst>
      <p:ext uri="{BB962C8B-B14F-4D97-AF65-F5344CB8AC3E}">
        <p14:creationId xmlns:p14="http://schemas.microsoft.com/office/powerpoint/2010/main" val="56824390"/>
      </p:ext>
    </p:extLst>
  </p:cSld>
  <p:clrMapOvr>
    <a:masterClrMapping/>
  </p:clrMapOvr>
  <p:hf hdr="0" ftr="0" dt="0"/>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Empty - 2 titles">
    <p:spTree>
      <p:nvGrpSpPr>
        <p:cNvPr id="1" name=""/>
        <p:cNvGrpSpPr/>
        <p:nvPr/>
      </p:nvGrpSpPr>
      <p:grpSpPr>
        <a:xfrm>
          <a:off x="0" y="0"/>
          <a:ext cx="0" cy="0"/>
          <a:chOff x="0" y="0"/>
          <a:chExt cx="0" cy="0"/>
        </a:xfrm>
      </p:grpSpPr>
      <p:sp>
        <p:nvSpPr>
          <p:cNvPr id="11" name="ZoneTexte 10"/>
          <p:cNvSpPr txBox="1"/>
          <p:nvPr userDrawn="1"/>
        </p:nvSpPr>
        <p:spPr bwMode="ltGray">
          <a:xfrm>
            <a:off x="238953" y="6130180"/>
            <a:ext cx="2703502" cy="213450"/>
          </a:xfrm>
          <a:prstGeom prst="rect">
            <a:avLst/>
          </a:prstGeom>
          <a:noFill/>
        </p:spPr>
        <p:txBody>
          <a:bodyPr wrap="square" lIns="0" tIns="37113" rIns="0" bIns="37113" rtlCol="0">
            <a:spAutoFit/>
          </a:bodyPr>
          <a:lstStyle/>
          <a:p>
            <a:pPr defTabSz="790434"/>
            <a:r>
              <a:rPr lang="fr-FR" sz="900" noProof="1">
                <a:solidFill>
                  <a:srgbClr val="B2AEA8">
                    <a:lumMod val="75000"/>
                  </a:srgbClr>
                </a:solidFill>
              </a:rPr>
              <a:t>CONFIDENTIAL  © Sia Partners    </a:t>
            </a:r>
          </a:p>
        </p:txBody>
      </p:sp>
      <p:sp>
        <p:nvSpPr>
          <p:cNvPr id="12" name="ZoneTexte 11"/>
          <p:cNvSpPr txBox="1"/>
          <p:nvPr userDrawn="1"/>
        </p:nvSpPr>
        <p:spPr bwMode="ltGray">
          <a:xfrm>
            <a:off x="238953" y="6130180"/>
            <a:ext cx="2703502" cy="213450"/>
          </a:xfrm>
          <a:prstGeom prst="rect">
            <a:avLst/>
          </a:prstGeom>
          <a:noFill/>
        </p:spPr>
        <p:txBody>
          <a:bodyPr wrap="square" lIns="0" tIns="37113" rIns="0" bIns="37113" rtlCol="0">
            <a:spAutoFit/>
          </a:bodyPr>
          <a:lstStyle/>
          <a:p>
            <a:pPr defTabSz="790434"/>
            <a:r>
              <a:rPr lang="fr-FR" sz="900" noProof="1">
                <a:solidFill>
                  <a:srgbClr val="B2AEA8">
                    <a:lumMod val="75000"/>
                  </a:srgbClr>
                </a:solidFill>
              </a:rPr>
              <a:t>CONFIDENTIAL  © Sia Partners    </a:t>
            </a:r>
          </a:p>
        </p:txBody>
      </p:sp>
      <p:sp>
        <p:nvSpPr>
          <p:cNvPr id="9" name="ZoneTexte 8"/>
          <p:cNvSpPr txBox="1"/>
          <p:nvPr userDrawn="1"/>
        </p:nvSpPr>
        <p:spPr bwMode="ltGray">
          <a:xfrm>
            <a:off x="5086193" y="6130180"/>
            <a:ext cx="2703502" cy="213450"/>
          </a:xfrm>
          <a:prstGeom prst="rect">
            <a:avLst/>
          </a:prstGeom>
          <a:noFill/>
        </p:spPr>
        <p:txBody>
          <a:bodyPr wrap="square" lIns="0" tIns="37113" rIns="0" bIns="37113" rtlCol="0">
            <a:spAutoFit/>
          </a:bodyPr>
          <a:lstStyle/>
          <a:p>
            <a:pPr algn="r" defTabSz="790434"/>
            <a:fld id="{89689069-2801-4AA0-8F54-B147BB38CC7B}" type="slidenum">
              <a:rPr lang="fr-FR" sz="900">
                <a:solidFill>
                  <a:srgbClr val="B2AEA8">
                    <a:lumMod val="50000"/>
                  </a:srgbClr>
                </a:solidFill>
              </a:rPr>
              <a:pPr algn="r" defTabSz="790434"/>
              <a:t>‹Nr.›</a:t>
            </a:fld>
            <a:endParaRPr lang="fr-FR" sz="900" dirty="0">
              <a:solidFill>
                <a:srgbClr val="B2AEA8">
                  <a:lumMod val="50000"/>
                </a:srgbClr>
              </a:solidFill>
            </a:endParaRPr>
          </a:p>
        </p:txBody>
      </p:sp>
      <p:sp>
        <p:nvSpPr>
          <p:cNvPr id="10" name="Espace réservé du contenu 19"/>
          <p:cNvSpPr>
            <a:spLocks noGrp="1"/>
          </p:cNvSpPr>
          <p:nvPr>
            <p:ph sz="quarter" idx="13" hasCustomPrompt="1"/>
          </p:nvPr>
        </p:nvSpPr>
        <p:spPr>
          <a:xfrm>
            <a:off x="155604" y="559358"/>
            <a:ext cx="7654533" cy="310692"/>
          </a:xfrm>
          <a:prstGeom prst="rect">
            <a:avLst/>
          </a:prstGeom>
        </p:spPr>
        <p:txBody>
          <a:bodyPr lIns="0" tIns="45304" rIns="90643" bIns="45304">
            <a:noAutofit/>
          </a:bodyPr>
          <a:lstStyle>
            <a:lvl1pPr marL="0" indent="0">
              <a:buNone/>
              <a:defRPr kumimoji="0" lang="fr-FR" sz="1400" b="0" i="0" u="none" strike="noStrike" kern="1200" cap="none" spc="0" normalizeH="0" baseline="0" noProof="0" dirty="0" smtClean="0">
                <a:ln>
                  <a:noFill/>
                </a:ln>
                <a:solidFill>
                  <a:schemeClr val="tx2"/>
                </a:solidFill>
                <a:effectLst/>
                <a:uLnTx/>
                <a:uFillTx/>
                <a:latin typeface="Calibri" pitchFamily="34" charset="0"/>
                <a:ea typeface="+mj-ea"/>
                <a:cs typeface="Arial" pitchFamily="34" charset="0"/>
              </a:defRPr>
            </a:lvl1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13" name="Titre 11"/>
          <p:cNvSpPr>
            <a:spLocks noGrp="1"/>
          </p:cNvSpPr>
          <p:nvPr>
            <p:ph type="title" hasCustomPrompt="1"/>
          </p:nvPr>
        </p:nvSpPr>
        <p:spPr>
          <a:xfrm>
            <a:off x="155606" y="317191"/>
            <a:ext cx="7653989" cy="271081"/>
          </a:xfrm>
          <a:prstGeom prst="rect">
            <a:avLst/>
          </a:prstGeom>
        </p:spPr>
        <p:txBody>
          <a:bodyPr lIns="0" tIns="45304" rIns="90643" bIns="45304">
            <a:noAutofit/>
          </a:bodyPr>
          <a:lstStyle>
            <a:lvl1pPr algn="l">
              <a:defRPr sz="1500" b="1" baseline="0">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cxnSp>
        <p:nvCxnSpPr>
          <p:cNvPr id="14" name="Connecteur droit 9"/>
          <p:cNvCxnSpPr/>
          <p:nvPr userDrawn="1"/>
        </p:nvCxnSpPr>
        <p:spPr>
          <a:xfrm>
            <a:off x="157119" y="888342"/>
            <a:ext cx="7652476"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3412631"/>
      </p:ext>
    </p:extLst>
  </p:cSld>
  <p:clrMapOvr>
    <a:masterClrMapping/>
  </p:clrMapOvr>
  <p:hf hdr="0" ftr="0" dt="0"/>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End Page">
    <p:spTree>
      <p:nvGrpSpPr>
        <p:cNvPr id="1" name=""/>
        <p:cNvGrpSpPr/>
        <p:nvPr/>
      </p:nvGrpSpPr>
      <p:grpSpPr>
        <a:xfrm>
          <a:off x="0" y="0"/>
          <a:ext cx="0" cy="0"/>
          <a:chOff x="0" y="0"/>
          <a:chExt cx="0" cy="0"/>
        </a:xfrm>
      </p:grpSpPr>
      <p:sp>
        <p:nvSpPr>
          <p:cNvPr id="38" name="ZoneTexte 37"/>
          <p:cNvSpPr txBox="1"/>
          <p:nvPr userDrawn="1"/>
        </p:nvSpPr>
        <p:spPr>
          <a:xfrm>
            <a:off x="3036171" y="4126600"/>
            <a:ext cx="1129685" cy="726116"/>
          </a:xfrm>
          <a:prstGeom prst="rect">
            <a:avLst/>
          </a:prstGeom>
          <a:noFill/>
        </p:spPr>
        <p:txBody>
          <a:bodyPr wrap="square" lIns="79036" tIns="39507" rIns="79036" bIns="39507" rtlCol="0">
            <a:spAutoFit/>
          </a:bodyPr>
          <a:lstStyle/>
          <a:p>
            <a:pPr defTabSz="790434"/>
            <a:r>
              <a:rPr lang="nl-NL" sz="1000" b="1" dirty="0">
                <a:solidFill>
                  <a:srgbClr val="690F3C"/>
                </a:solidFill>
              </a:rPr>
              <a:t>Netherlands</a:t>
            </a:r>
          </a:p>
          <a:p>
            <a:pPr defTabSz="790434"/>
            <a:r>
              <a:rPr lang="nl-NL" sz="800" dirty="0">
                <a:solidFill>
                  <a:srgbClr val="690F3C"/>
                </a:solidFill>
              </a:rPr>
              <a:t>Amsterdam</a:t>
            </a:r>
          </a:p>
          <a:p>
            <a:pPr defTabSz="790434"/>
            <a:r>
              <a:rPr lang="nl-NL" sz="800" dirty="0">
                <a:solidFill>
                  <a:srgbClr val="B2AEA8">
                    <a:lumMod val="75000"/>
                  </a:srgbClr>
                </a:solidFill>
              </a:rPr>
              <a:t>Barbara </a:t>
            </a:r>
            <a:r>
              <a:rPr lang="nl-NL" sz="800" dirty="0" err="1">
                <a:solidFill>
                  <a:srgbClr val="B2AEA8">
                    <a:lumMod val="75000"/>
                  </a:srgbClr>
                </a:solidFill>
              </a:rPr>
              <a:t>Strozzilaan</a:t>
            </a:r>
            <a:r>
              <a:rPr lang="nl-NL" sz="800" dirty="0">
                <a:solidFill>
                  <a:srgbClr val="B2AEA8">
                    <a:lumMod val="75000"/>
                  </a:srgbClr>
                </a:solidFill>
              </a:rPr>
              <a:t> 101</a:t>
            </a:r>
          </a:p>
          <a:p>
            <a:pPr defTabSz="790434"/>
            <a:r>
              <a:rPr lang="nl-NL" sz="800" dirty="0">
                <a:solidFill>
                  <a:srgbClr val="B2AEA8">
                    <a:lumMod val="75000"/>
                  </a:srgbClr>
                </a:solidFill>
              </a:rPr>
              <a:t>1083 HN Amsterdam</a:t>
            </a:r>
          </a:p>
          <a:p>
            <a:pPr defTabSz="790434"/>
            <a:r>
              <a:rPr lang="nl-NL" sz="800" dirty="0">
                <a:solidFill>
                  <a:srgbClr val="B2AEA8">
                    <a:lumMod val="75000"/>
                  </a:srgbClr>
                </a:solidFill>
              </a:rPr>
              <a:t>T. +31 20 240 22 05</a:t>
            </a:r>
          </a:p>
        </p:txBody>
      </p:sp>
      <p:sp>
        <p:nvSpPr>
          <p:cNvPr id="39" name="Rectangle 38"/>
          <p:cNvSpPr/>
          <p:nvPr userDrawn="1"/>
        </p:nvSpPr>
        <p:spPr>
          <a:xfrm>
            <a:off x="6592598" y="5894779"/>
            <a:ext cx="1219201" cy="249063"/>
          </a:xfrm>
          <a:prstGeom prst="rect">
            <a:avLst/>
          </a:prstGeom>
        </p:spPr>
        <p:txBody>
          <a:bodyPr wrap="none" lIns="79036" tIns="39507" rIns="79036" bIns="39507">
            <a:spAutoFit/>
          </a:bodyPr>
          <a:lstStyle/>
          <a:p>
            <a:pPr defTabSz="790434"/>
            <a:r>
              <a:rPr lang="fr-FR" sz="1100" b="1" dirty="0" err="1">
                <a:solidFill>
                  <a:srgbClr val="690F3C"/>
                </a:solidFill>
              </a:rPr>
              <a:t>Driving</a:t>
            </a:r>
            <a:r>
              <a:rPr lang="fr-FR" sz="1100" b="1" dirty="0">
                <a:solidFill>
                  <a:srgbClr val="690F3C"/>
                </a:solidFill>
              </a:rPr>
              <a:t> Excellence</a:t>
            </a:r>
          </a:p>
        </p:txBody>
      </p:sp>
      <p:pic>
        <p:nvPicPr>
          <p:cNvPr id="40" name="Image 39"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5955213" y="5347094"/>
            <a:ext cx="1911987" cy="731347"/>
          </a:xfrm>
          <a:prstGeom prst="rect">
            <a:avLst/>
          </a:prstGeom>
        </p:spPr>
      </p:pic>
      <p:sp>
        <p:nvSpPr>
          <p:cNvPr id="41" name="Rectangle 40"/>
          <p:cNvSpPr/>
          <p:nvPr userDrawn="1"/>
        </p:nvSpPr>
        <p:spPr>
          <a:xfrm>
            <a:off x="1822017" y="5615848"/>
            <a:ext cx="2780623" cy="53918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86076" tIns="43035" rIns="86076" bIns="43035" rtlCol="0" anchor="t"/>
          <a:lstStyle/>
          <a:p>
            <a:pPr defTabSz="790434">
              <a:lnSpc>
                <a:spcPct val="150000"/>
              </a:lnSpc>
            </a:pPr>
            <a:r>
              <a:rPr lang="en-US" sz="1000" dirty="0">
                <a:solidFill>
                  <a:srgbClr val="FFFFFF">
                    <a:lumMod val="65000"/>
                  </a:srgbClr>
                </a:solidFill>
              </a:rPr>
              <a:t>For more information, visit : www.sia-partners.com</a:t>
            </a:r>
          </a:p>
          <a:p>
            <a:pPr defTabSz="790434">
              <a:lnSpc>
                <a:spcPct val="150000"/>
              </a:lnSpc>
            </a:pPr>
            <a:r>
              <a:rPr lang="en-US" sz="1000" dirty="0">
                <a:solidFill>
                  <a:srgbClr val="FFFFFF">
                    <a:lumMod val="65000"/>
                  </a:srgbClr>
                </a:solidFill>
              </a:rPr>
              <a:t>Follow us on LinkedIn and Twitter          @</a:t>
            </a:r>
            <a:r>
              <a:rPr lang="en-US" sz="1000" dirty="0" err="1">
                <a:solidFill>
                  <a:srgbClr val="FFFFFF">
                    <a:lumMod val="65000"/>
                  </a:srgbClr>
                </a:solidFill>
              </a:rPr>
              <a:t>SiaPartners</a:t>
            </a:r>
            <a:r>
              <a:rPr lang="en-US" sz="1000" dirty="0">
                <a:solidFill>
                  <a:srgbClr val="FFFFFF">
                    <a:lumMod val="65000"/>
                  </a:srgbClr>
                </a:solidFill>
              </a:rPr>
              <a:t> </a:t>
            </a:r>
          </a:p>
        </p:txBody>
      </p:sp>
      <p:sp>
        <p:nvSpPr>
          <p:cNvPr id="42" name="ZoneTexte 41"/>
          <p:cNvSpPr txBox="1"/>
          <p:nvPr userDrawn="1"/>
        </p:nvSpPr>
        <p:spPr>
          <a:xfrm>
            <a:off x="1866907" y="2793786"/>
            <a:ext cx="1129685" cy="1249337"/>
          </a:xfrm>
          <a:prstGeom prst="rect">
            <a:avLst/>
          </a:prstGeom>
          <a:noFill/>
        </p:spPr>
        <p:txBody>
          <a:bodyPr wrap="square" lIns="79036" tIns="39507" rIns="79036" bIns="39507" rtlCol="0">
            <a:spAutoFit/>
          </a:bodyPr>
          <a:lstStyle/>
          <a:p>
            <a:pPr defTabSz="790434"/>
            <a:r>
              <a:rPr lang="nl-NL" sz="1000" b="1" dirty="0" err="1">
                <a:solidFill>
                  <a:srgbClr val="690F3C"/>
                </a:solidFill>
              </a:rPr>
              <a:t>Asia</a:t>
            </a:r>
            <a:endParaRPr lang="nl-NL" sz="1000" b="1" dirty="0">
              <a:solidFill>
                <a:srgbClr val="690F3C"/>
              </a:solidFill>
            </a:endParaRPr>
          </a:p>
          <a:p>
            <a:pPr defTabSz="790434"/>
            <a:r>
              <a:rPr lang="nl-NL" sz="800" dirty="0">
                <a:solidFill>
                  <a:srgbClr val="690F3C"/>
                </a:solidFill>
              </a:rPr>
              <a:t>Singapore </a:t>
            </a:r>
          </a:p>
          <a:p>
            <a:pPr defTabSz="790434"/>
            <a:r>
              <a:rPr lang="nl-NL" sz="800" dirty="0">
                <a:solidFill>
                  <a:srgbClr val="B2AEA8">
                    <a:lumMod val="75000"/>
                  </a:srgbClr>
                </a:solidFill>
              </a:rPr>
              <a:t>55 Market St, Level 10</a:t>
            </a:r>
          </a:p>
          <a:p>
            <a:pPr defTabSz="790434"/>
            <a:r>
              <a:rPr lang="nl-NL" sz="800" dirty="0">
                <a:solidFill>
                  <a:srgbClr val="B2AEA8">
                    <a:lumMod val="75000"/>
                  </a:srgbClr>
                </a:solidFill>
              </a:rPr>
              <a:t>Singapore, 048941</a:t>
            </a:r>
          </a:p>
          <a:p>
            <a:pPr marL="197607" indent="-197607" defTabSz="790434">
              <a:buFontTx/>
              <a:buAutoNum type="alphaUcPeriod" startAt="20"/>
            </a:pPr>
            <a:r>
              <a:rPr lang="nl-NL" sz="800" dirty="0">
                <a:solidFill>
                  <a:srgbClr val="B2AEA8">
                    <a:lumMod val="75000"/>
                  </a:srgbClr>
                </a:solidFill>
              </a:rPr>
              <a:t>+65 6521 3186</a:t>
            </a:r>
          </a:p>
          <a:p>
            <a:pPr defTabSz="790434"/>
            <a:r>
              <a:rPr lang="nl-NL" sz="800" dirty="0">
                <a:solidFill>
                  <a:srgbClr val="690F3C"/>
                </a:solidFill>
              </a:rPr>
              <a:t>Hong Kong </a:t>
            </a:r>
          </a:p>
          <a:p>
            <a:pPr defTabSz="790434"/>
            <a:r>
              <a:rPr lang="nl-NL" sz="800" dirty="0">
                <a:solidFill>
                  <a:srgbClr val="B2AEA8">
                    <a:lumMod val="75000"/>
                  </a:srgbClr>
                </a:solidFill>
              </a:rPr>
              <a:t>701, 77 </a:t>
            </a:r>
            <a:r>
              <a:rPr lang="nl-NL" sz="800" dirty="0" err="1">
                <a:solidFill>
                  <a:srgbClr val="B2AEA8">
                    <a:lumMod val="75000"/>
                  </a:srgbClr>
                </a:solidFill>
              </a:rPr>
              <a:t>Wing</a:t>
            </a:r>
            <a:r>
              <a:rPr lang="nl-NL" sz="800" dirty="0">
                <a:solidFill>
                  <a:srgbClr val="B2AEA8">
                    <a:lumMod val="75000"/>
                  </a:srgbClr>
                </a:solidFill>
              </a:rPr>
              <a:t> Lok St,</a:t>
            </a:r>
          </a:p>
          <a:p>
            <a:pPr defTabSz="790434"/>
            <a:r>
              <a:rPr lang="nl-NL" sz="800" dirty="0" err="1">
                <a:solidFill>
                  <a:srgbClr val="B2AEA8">
                    <a:lumMod val="75000"/>
                  </a:srgbClr>
                </a:solidFill>
              </a:rPr>
              <a:t>Sheung</a:t>
            </a:r>
            <a:r>
              <a:rPr lang="nl-NL" sz="800" dirty="0">
                <a:solidFill>
                  <a:srgbClr val="B2AEA8">
                    <a:lumMod val="75000"/>
                  </a:srgbClr>
                </a:solidFill>
              </a:rPr>
              <a:t> Wan, HK</a:t>
            </a:r>
          </a:p>
          <a:p>
            <a:pPr defTabSz="790434"/>
            <a:r>
              <a:rPr lang="nl-NL" sz="800" dirty="0">
                <a:solidFill>
                  <a:srgbClr val="B2AEA8">
                    <a:lumMod val="75000"/>
                  </a:srgbClr>
                </a:solidFill>
              </a:rPr>
              <a:t>T.  +852 3975 5611</a:t>
            </a:r>
            <a:endParaRPr lang="fr-FR" sz="800" dirty="0">
              <a:solidFill>
                <a:srgbClr val="B2AEA8">
                  <a:lumMod val="75000"/>
                </a:srgbClr>
              </a:solidFill>
            </a:endParaRPr>
          </a:p>
        </p:txBody>
      </p:sp>
      <p:sp>
        <p:nvSpPr>
          <p:cNvPr id="43" name="ZoneTexte 42"/>
          <p:cNvSpPr txBox="1"/>
          <p:nvPr userDrawn="1"/>
        </p:nvSpPr>
        <p:spPr>
          <a:xfrm>
            <a:off x="3032749" y="2793752"/>
            <a:ext cx="1129685" cy="972338"/>
          </a:xfrm>
          <a:prstGeom prst="rect">
            <a:avLst/>
          </a:prstGeom>
          <a:noFill/>
        </p:spPr>
        <p:txBody>
          <a:bodyPr wrap="square" lIns="79036" tIns="39507" rIns="79036" bIns="39507" rtlCol="0">
            <a:spAutoFit/>
          </a:bodyPr>
          <a:lstStyle/>
          <a:p>
            <a:pPr defTabSz="790434"/>
            <a:r>
              <a:rPr lang="en-US" sz="1000" b="1" dirty="0">
                <a:solidFill>
                  <a:srgbClr val="690F3C"/>
                </a:solidFill>
              </a:rPr>
              <a:t>Belgium</a:t>
            </a:r>
          </a:p>
          <a:p>
            <a:pPr defTabSz="790434"/>
            <a:r>
              <a:rPr lang="nb-NO" sz="800" dirty="0">
                <a:solidFill>
                  <a:srgbClr val="690F3C"/>
                </a:solidFill>
              </a:rPr>
              <a:t>Brussels </a:t>
            </a:r>
          </a:p>
          <a:p>
            <a:pPr defTabSz="790434"/>
            <a:r>
              <a:rPr lang="nl-NL" sz="800" dirty="0">
                <a:solidFill>
                  <a:srgbClr val="B2AEA8">
                    <a:lumMod val="75000"/>
                  </a:srgbClr>
                </a:solidFill>
              </a:rPr>
              <a:t>Av Henri </a:t>
            </a:r>
            <a:r>
              <a:rPr lang="nl-NL" sz="800" dirty="0" err="1">
                <a:solidFill>
                  <a:srgbClr val="B2AEA8">
                    <a:lumMod val="75000"/>
                  </a:srgbClr>
                </a:solidFill>
              </a:rPr>
              <a:t>Jasparlaan</a:t>
            </a:r>
            <a:r>
              <a:rPr lang="nl-NL" sz="800" dirty="0">
                <a:solidFill>
                  <a:srgbClr val="B2AEA8">
                    <a:lumMod val="75000"/>
                  </a:srgbClr>
                </a:solidFill>
              </a:rPr>
              <a:t>, 128</a:t>
            </a:r>
          </a:p>
          <a:p>
            <a:pPr defTabSz="790434"/>
            <a:r>
              <a:rPr lang="nl-NL" sz="800" dirty="0">
                <a:solidFill>
                  <a:srgbClr val="B2AEA8">
                    <a:lumMod val="75000"/>
                  </a:srgbClr>
                </a:solidFill>
              </a:rPr>
              <a:t>1060 Brussels - Belgium</a:t>
            </a:r>
          </a:p>
          <a:p>
            <a:pPr defTabSz="790434"/>
            <a:r>
              <a:rPr lang="nl-NL" sz="800" dirty="0">
                <a:solidFill>
                  <a:srgbClr val="B2AEA8">
                    <a:lumMod val="75000"/>
                  </a:srgbClr>
                </a:solidFill>
              </a:rPr>
              <a:t>T.  +32 2 213 82 85</a:t>
            </a:r>
          </a:p>
        </p:txBody>
      </p:sp>
      <p:sp>
        <p:nvSpPr>
          <p:cNvPr id="44" name="ZoneTexte 43"/>
          <p:cNvSpPr txBox="1"/>
          <p:nvPr userDrawn="1"/>
        </p:nvSpPr>
        <p:spPr>
          <a:xfrm>
            <a:off x="4198597" y="2793818"/>
            <a:ext cx="1129685" cy="726116"/>
          </a:xfrm>
          <a:prstGeom prst="rect">
            <a:avLst/>
          </a:prstGeom>
          <a:noFill/>
        </p:spPr>
        <p:txBody>
          <a:bodyPr wrap="square" lIns="79036" tIns="39507" rIns="79036" bIns="39507" rtlCol="0">
            <a:spAutoFit/>
          </a:bodyPr>
          <a:lstStyle/>
          <a:p>
            <a:pPr defTabSz="790434"/>
            <a:r>
              <a:rPr lang="nl-NL" sz="1000" b="1" dirty="0">
                <a:solidFill>
                  <a:srgbClr val="690F3C"/>
                </a:solidFill>
              </a:rPr>
              <a:t>Canada</a:t>
            </a:r>
          </a:p>
          <a:p>
            <a:pPr defTabSz="790434"/>
            <a:r>
              <a:rPr lang="nl-NL" sz="800" dirty="0">
                <a:solidFill>
                  <a:srgbClr val="690F3C"/>
                </a:solidFill>
              </a:rPr>
              <a:t>Montréal </a:t>
            </a:r>
          </a:p>
          <a:p>
            <a:pPr defTabSz="790434"/>
            <a:r>
              <a:rPr lang="fr-FR" sz="800" dirty="0">
                <a:solidFill>
                  <a:srgbClr val="B2AEA8">
                    <a:lumMod val="75000"/>
                  </a:srgbClr>
                </a:solidFill>
              </a:rPr>
              <a:t>600 de Maisonneuve </a:t>
            </a:r>
            <a:r>
              <a:rPr lang="fr-FR" sz="800" dirty="0" err="1">
                <a:solidFill>
                  <a:srgbClr val="B2AEA8">
                    <a:lumMod val="75000"/>
                  </a:srgbClr>
                </a:solidFill>
              </a:rPr>
              <a:t>Blvd</a:t>
            </a:r>
            <a:r>
              <a:rPr lang="fr-FR" sz="800" dirty="0">
                <a:solidFill>
                  <a:srgbClr val="B2AEA8">
                    <a:lumMod val="75000"/>
                  </a:srgbClr>
                </a:solidFill>
              </a:rPr>
              <a:t>. West, Suite 2200</a:t>
            </a:r>
          </a:p>
          <a:p>
            <a:pPr defTabSz="790434"/>
            <a:r>
              <a:rPr lang="fr-FR" sz="800" dirty="0" err="1">
                <a:solidFill>
                  <a:srgbClr val="B2AEA8">
                    <a:lumMod val="75000"/>
                  </a:srgbClr>
                </a:solidFill>
              </a:rPr>
              <a:t>Montreal</a:t>
            </a:r>
            <a:r>
              <a:rPr lang="fr-FR" sz="800" dirty="0">
                <a:solidFill>
                  <a:srgbClr val="B2AEA8">
                    <a:lumMod val="75000"/>
                  </a:srgbClr>
                </a:solidFill>
              </a:rPr>
              <a:t>, QC H3A 3J2</a:t>
            </a:r>
            <a:endParaRPr lang="nl-NL" sz="800" dirty="0">
              <a:solidFill>
                <a:srgbClr val="B2AEA8">
                  <a:lumMod val="75000"/>
                </a:srgbClr>
              </a:solidFill>
            </a:endParaRPr>
          </a:p>
        </p:txBody>
      </p:sp>
      <p:sp>
        <p:nvSpPr>
          <p:cNvPr id="45" name="ZoneTexte 44"/>
          <p:cNvSpPr txBox="1"/>
          <p:nvPr userDrawn="1"/>
        </p:nvSpPr>
        <p:spPr>
          <a:xfrm>
            <a:off x="5364439" y="2793786"/>
            <a:ext cx="1129685" cy="1233948"/>
          </a:xfrm>
          <a:prstGeom prst="rect">
            <a:avLst/>
          </a:prstGeom>
          <a:noFill/>
        </p:spPr>
        <p:txBody>
          <a:bodyPr wrap="square" lIns="79036" tIns="39507" rIns="79036" bIns="39507" rtlCol="0">
            <a:spAutoFit/>
          </a:bodyPr>
          <a:lstStyle/>
          <a:p>
            <a:pPr defTabSz="790434"/>
            <a:r>
              <a:rPr lang="nl-NL" sz="1000" b="1" dirty="0">
                <a:solidFill>
                  <a:srgbClr val="690F3C"/>
                </a:solidFill>
              </a:rPr>
              <a:t>France</a:t>
            </a:r>
          </a:p>
          <a:p>
            <a:pPr defTabSz="790434"/>
            <a:r>
              <a:rPr lang="nl-NL" sz="800" dirty="0">
                <a:solidFill>
                  <a:srgbClr val="690F3C"/>
                </a:solidFill>
              </a:rPr>
              <a:t>Paris </a:t>
            </a:r>
          </a:p>
          <a:p>
            <a:pPr defTabSz="790434"/>
            <a:r>
              <a:rPr lang="fr-FR" sz="800" dirty="0">
                <a:solidFill>
                  <a:srgbClr val="B2AEA8">
                    <a:lumMod val="75000"/>
                  </a:srgbClr>
                </a:solidFill>
              </a:rPr>
              <a:t>18 bd Montmartre</a:t>
            </a:r>
          </a:p>
          <a:p>
            <a:pPr defTabSz="790434"/>
            <a:r>
              <a:rPr lang="fr-FR" sz="800" dirty="0">
                <a:solidFill>
                  <a:srgbClr val="B2AEA8">
                    <a:lumMod val="75000"/>
                  </a:srgbClr>
                </a:solidFill>
              </a:rPr>
              <a:t>75009 Paris</a:t>
            </a:r>
          </a:p>
          <a:p>
            <a:pPr defTabSz="790434"/>
            <a:r>
              <a:rPr lang="fr-FR" sz="800" dirty="0" err="1">
                <a:solidFill>
                  <a:srgbClr val="B2AEA8">
                    <a:lumMod val="75000"/>
                  </a:srgbClr>
                </a:solidFill>
              </a:rPr>
              <a:t>T</a:t>
            </a:r>
            <a:r>
              <a:rPr lang="fr-FR" sz="800" dirty="0">
                <a:solidFill>
                  <a:srgbClr val="B2AEA8">
                    <a:lumMod val="75000"/>
                  </a:srgbClr>
                </a:solidFill>
              </a:rPr>
              <a:t>.  +33 1 42 77 76 17</a:t>
            </a:r>
          </a:p>
          <a:p>
            <a:pPr defTabSz="790434"/>
            <a:r>
              <a:rPr lang="nl-NL" sz="800" dirty="0">
                <a:solidFill>
                  <a:srgbClr val="690F3C"/>
                </a:solidFill>
              </a:rPr>
              <a:t>Lyon</a:t>
            </a:r>
          </a:p>
          <a:p>
            <a:pPr defTabSz="790434"/>
            <a:r>
              <a:rPr lang="fr-FR" sz="800" dirty="0">
                <a:solidFill>
                  <a:srgbClr val="B2AEA8">
                    <a:lumMod val="75000"/>
                  </a:srgbClr>
                </a:solidFill>
              </a:rPr>
              <a:t>Tour Oxygène,</a:t>
            </a:r>
          </a:p>
          <a:p>
            <a:pPr defTabSz="790434"/>
            <a:r>
              <a:rPr lang="fr-FR" sz="800" dirty="0">
                <a:solidFill>
                  <a:srgbClr val="B2AEA8">
                    <a:lumMod val="75000"/>
                  </a:srgbClr>
                </a:solidFill>
              </a:rPr>
              <a:t>10-12 bd Vivier Merle</a:t>
            </a:r>
          </a:p>
          <a:p>
            <a:pPr defTabSz="790434"/>
            <a:r>
              <a:rPr lang="fr-FR" sz="800" dirty="0">
                <a:solidFill>
                  <a:srgbClr val="B2AEA8">
                    <a:lumMod val="75000"/>
                  </a:srgbClr>
                </a:solidFill>
              </a:rPr>
              <a:t>69003 Lyon</a:t>
            </a:r>
          </a:p>
        </p:txBody>
      </p:sp>
      <p:sp>
        <p:nvSpPr>
          <p:cNvPr id="46" name="ZoneTexte 45"/>
          <p:cNvSpPr txBox="1"/>
          <p:nvPr userDrawn="1"/>
        </p:nvSpPr>
        <p:spPr>
          <a:xfrm>
            <a:off x="6530280" y="2793762"/>
            <a:ext cx="1129982" cy="1341670"/>
          </a:xfrm>
          <a:prstGeom prst="rect">
            <a:avLst/>
          </a:prstGeom>
          <a:noFill/>
        </p:spPr>
        <p:txBody>
          <a:bodyPr wrap="square" lIns="79036" tIns="39507" rIns="79036" bIns="39507" rtlCol="0">
            <a:spAutoFit/>
          </a:bodyPr>
          <a:lstStyle/>
          <a:p>
            <a:pPr defTabSz="790434"/>
            <a:r>
              <a:rPr lang="nl-NL" sz="1000" b="1" dirty="0">
                <a:solidFill>
                  <a:srgbClr val="690F3C"/>
                </a:solidFill>
              </a:rPr>
              <a:t>Italy</a:t>
            </a:r>
          </a:p>
          <a:p>
            <a:pPr defTabSz="790434"/>
            <a:r>
              <a:rPr lang="nl-NL" sz="800" dirty="0">
                <a:solidFill>
                  <a:srgbClr val="690F3C"/>
                </a:solidFill>
              </a:rPr>
              <a:t>Rome </a:t>
            </a:r>
          </a:p>
          <a:p>
            <a:pPr defTabSz="790434"/>
            <a:r>
              <a:rPr lang="it-IT" sz="800" dirty="0">
                <a:solidFill>
                  <a:srgbClr val="B2AEA8">
                    <a:lumMod val="75000"/>
                  </a:srgbClr>
                </a:solidFill>
              </a:rPr>
              <a:t>Via Quattro Fontane 116</a:t>
            </a:r>
          </a:p>
          <a:p>
            <a:pPr defTabSz="790434"/>
            <a:r>
              <a:rPr lang="it-IT" sz="800" dirty="0">
                <a:solidFill>
                  <a:srgbClr val="B2AEA8">
                    <a:lumMod val="75000"/>
                  </a:srgbClr>
                </a:solidFill>
              </a:rPr>
              <a:t>00184 Roma</a:t>
            </a:r>
          </a:p>
          <a:p>
            <a:pPr defTabSz="790434"/>
            <a:r>
              <a:rPr lang="it-IT" sz="800" dirty="0">
                <a:solidFill>
                  <a:srgbClr val="B2AEA8">
                    <a:lumMod val="75000"/>
                  </a:srgbClr>
                </a:solidFill>
              </a:rPr>
              <a:t>T. +39 06 48 28 506</a:t>
            </a:r>
          </a:p>
          <a:p>
            <a:pPr defTabSz="790434"/>
            <a:r>
              <a:rPr lang="nl-NL" sz="800" dirty="0">
                <a:solidFill>
                  <a:srgbClr val="690F3C"/>
                </a:solidFill>
              </a:rPr>
              <a:t>Milan </a:t>
            </a:r>
          </a:p>
          <a:p>
            <a:pPr defTabSz="790434"/>
            <a:r>
              <a:rPr lang="it-IT" sz="800" dirty="0">
                <a:solidFill>
                  <a:srgbClr val="B2AEA8">
                    <a:lumMod val="75000"/>
                  </a:srgbClr>
                </a:solidFill>
              </a:rPr>
              <a:t>Via Medici 15</a:t>
            </a:r>
          </a:p>
          <a:p>
            <a:pPr defTabSz="790434"/>
            <a:r>
              <a:rPr lang="it-IT" sz="800" dirty="0">
                <a:solidFill>
                  <a:srgbClr val="B2AEA8">
                    <a:lumMod val="75000"/>
                  </a:srgbClr>
                </a:solidFill>
              </a:rPr>
              <a:t>20123 Milano</a:t>
            </a:r>
          </a:p>
          <a:p>
            <a:pPr defTabSz="790434"/>
            <a:r>
              <a:rPr lang="it-IT" sz="800" dirty="0">
                <a:solidFill>
                  <a:srgbClr val="B2AEA8">
                    <a:lumMod val="75000"/>
                  </a:srgbClr>
                </a:solidFill>
              </a:rPr>
              <a:t>T. +39 02 89 09 39 45</a:t>
            </a:r>
            <a:endParaRPr lang="fr-FR" sz="800" dirty="0">
              <a:solidFill>
                <a:srgbClr val="B2AEA8">
                  <a:lumMod val="75000"/>
                </a:srgbClr>
              </a:solidFill>
            </a:endParaRPr>
          </a:p>
        </p:txBody>
      </p:sp>
      <p:sp>
        <p:nvSpPr>
          <p:cNvPr id="47" name="ZoneTexte 46"/>
          <p:cNvSpPr txBox="1"/>
          <p:nvPr userDrawn="1"/>
        </p:nvSpPr>
        <p:spPr>
          <a:xfrm>
            <a:off x="1879450" y="4126612"/>
            <a:ext cx="1129685" cy="849227"/>
          </a:xfrm>
          <a:prstGeom prst="rect">
            <a:avLst/>
          </a:prstGeom>
          <a:noFill/>
        </p:spPr>
        <p:txBody>
          <a:bodyPr wrap="square" lIns="79036" tIns="39507" rIns="79036" bIns="39507" rtlCol="0">
            <a:spAutoFit/>
          </a:bodyPr>
          <a:lstStyle/>
          <a:p>
            <a:pPr defTabSz="790434"/>
            <a:r>
              <a:rPr lang="nl-NL" sz="1000" b="1" dirty="0">
                <a:solidFill>
                  <a:srgbClr val="690F3C"/>
                </a:solidFill>
              </a:rPr>
              <a:t>Morocco</a:t>
            </a:r>
          </a:p>
          <a:p>
            <a:pPr defTabSz="790434"/>
            <a:r>
              <a:rPr lang="nl-NL" sz="800" dirty="0">
                <a:solidFill>
                  <a:srgbClr val="690F3C"/>
                </a:solidFill>
              </a:rPr>
              <a:t>Casablanca</a:t>
            </a:r>
          </a:p>
          <a:p>
            <a:pPr defTabSz="790434"/>
            <a:r>
              <a:rPr lang="fr-FR" sz="800" dirty="0">
                <a:solidFill>
                  <a:srgbClr val="B2AEA8">
                    <a:lumMod val="75000"/>
                  </a:srgbClr>
                </a:solidFill>
              </a:rPr>
              <a:t>14, avenue Mers Sultan</a:t>
            </a:r>
          </a:p>
          <a:p>
            <a:pPr defTabSz="790434"/>
            <a:r>
              <a:rPr lang="fr-FR" sz="800" dirty="0">
                <a:solidFill>
                  <a:srgbClr val="B2AEA8">
                    <a:lumMod val="75000"/>
                  </a:srgbClr>
                </a:solidFill>
              </a:rPr>
              <a:t>20500 Casablanca, Maroc</a:t>
            </a:r>
          </a:p>
          <a:p>
            <a:pPr defTabSz="790434"/>
            <a:r>
              <a:rPr lang="fr-FR" sz="800" dirty="0" err="1">
                <a:solidFill>
                  <a:srgbClr val="B2AEA8">
                    <a:lumMod val="75000"/>
                  </a:srgbClr>
                </a:solidFill>
              </a:rPr>
              <a:t>T</a:t>
            </a:r>
            <a:r>
              <a:rPr lang="fr-FR" sz="800" dirty="0">
                <a:solidFill>
                  <a:srgbClr val="B2AEA8">
                    <a:lumMod val="75000"/>
                  </a:srgbClr>
                </a:solidFill>
              </a:rPr>
              <a:t>. +212 522 49 24 80</a:t>
            </a:r>
          </a:p>
        </p:txBody>
      </p:sp>
      <p:sp>
        <p:nvSpPr>
          <p:cNvPr id="48" name="ZoneTexte 47"/>
          <p:cNvSpPr txBox="1"/>
          <p:nvPr userDrawn="1"/>
        </p:nvSpPr>
        <p:spPr>
          <a:xfrm>
            <a:off x="4195697" y="4126622"/>
            <a:ext cx="1129685" cy="1233948"/>
          </a:xfrm>
          <a:prstGeom prst="rect">
            <a:avLst/>
          </a:prstGeom>
          <a:noFill/>
        </p:spPr>
        <p:txBody>
          <a:bodyPr wrap="square" lIns="79036" tIns="39507" rIns="79036" bIns="39507" rtlCol="0">
            <a:spAutoFit/>
          </a:bodyPr>
          <a:lstStyle/>
          <a:p>
            <a:pPr defTabSz="790434"/>
            <a:r>
              <a:rPr lang="nl-NL" sz="1000" b="1" dirty="0" err="1">
                <a:solidFill>
                  <a:srgbClr val="690F3C"/>
                </a:solidFill>
              </a:rPr>
              <a:t>Middle</a:t>
            </a:r>
            <a:r>
              <a:rPr lang="nl-NL" sz="1000" b="1" dirty="0">
                <a:solidFill>
                  <a:srgbClr val="690F3C"/>
                </a:solidFill>
              </a:rPr>
              <a:t> East</a:t>
            </a:r>
          </a:p>
          <a:p>
            <a:pPr defTabSz="790434"/>
            <a:r>
              <a:rPr lang="tr-TR" sz="800" dirty="0">
                <a:solidFill>
                  <a:srgbClr val="690F3C"/>
                </a:solidFill>
              </a:rPr>
              <a:t>Dubaï, Riyad</a:t>
            </a:r>
            <a:r>
              <a:rPr lang="fr-FR" sz="800" dirty="0">
                <a:solidFill>
                  <a:srgbClr val="690F3C"/>
                </a:solidFill>
              </a:rPr>
              <a:t>h</a:t>
            </a:r>
            <a:r>
              <a:rPr lang="tr-TR" sz="800" dirty="0">
                <a:solidFill>
                  <a:srgbClr val="690F3C"/>
                </a:solidFill>
              </a:rPr>
              <a:t> &amp; Abu Dhabi</a:t>
            </a:r>
            <a:endParaRPr lang="nl-NL" sz="800" dirty="0">
              <a:solidFill>
                <a:srgbClr val="690F3C"/>
              </a:solidFill>
            </a:endParaRPr>
          </a:p>
          <a:p>
            <a:pPr defTabSz="790434"/>
            <a:r>
              <a:rPr lang="fr-FR" sz="800" dirty="0">
                <a:solidFill>
                  <a:srgbClr val="B2AEA8">
                    <a:lumMod val="75000"/>
                  </a:srgbClr>
                </a:solidFill>
              </a:rPr>
              <a:t>PO Box 502665</a:t>
            </a:r>
          </a:p>
          <a:p>
            <a:pPr defTabSz="790434"/>
            <a:r>
              <a:rPr lang="fr-FR" sz="800" dirty="0" err="1">
                <a:solidFill>
                  <a:srgbClr val="B2AEA8">
                    <a:lumMod val="75000"/>
                  </a:srgbClr>
                </a:solidFill>
              </a:rPr>
              <a:t>Shatha</a:t>
            </a:r>
            <a:r>
              <a:rPr lang="fr-FR" sz="800" dirty="0">
                <a:solidFill>
                  <a:srgbClr val="B2AEA8">
                    <a:lumMod val="75000"/>
                  </a:srgbClr>
                </a:solidFill>
              </a:rPr>
              <a:t> Tower office 2115</a:t>
            </a:r>
          </a:p>
          <a:p>
            <a:pPr defTabSz="790434"/>
            <a:r>
              <a:rPr lang="fr-FR" sz="800" dirty="0" err="1">
                <a:solidFill>
                  <a:srgbClr val="B2AEA8">
                    <a:lumMod val="75000"/>
                  </a:srgbClr>
                </a:solidFill>
              </a:rPr>
              <a:t>Dubai</a:t>
            </a:r>
            <a:r>
              <a:rPr lang="fr-FR" sz="800" dirty="0">
                <a:solidFill>
                  <a:srgbClr val="B2AEA8">
                    <a:lumMod val="75000"/>
                  </a:srgbClr>
                </a:solidFill>
              </a:rPr>
              <a:t> Media City</a:t>
            </a:r>
          </a:p>
          <a:p>
            <a:pPr defTabSz="790434"/>
            <a:r>
              <a:rPr lang="fr-FR" sz="800" dirty="0" err="1">
                <a:solidFill>
                  <a:srgbClr val="B2AEA8">
                    <a:lumMod val="75000"/>
                  </a:srgbClr>
                </a:solidFill>
              </a:rPr>
              <a:t>Dubai</a:t>
            </a:r>
            <a:r>
              <a:rPr lang="fr-FR" sz="800" dirty="0">
                <a:solidFill>
                  <a:srgbClr val="B2AEA8">
                    <a:lumMod val="75000"/>
                  </a:srgbClr>
                </a:solidFill>
              </a:rPr>
              <a:t>, U.A.E.</a:t>
            </a:r>
          </a:p>
          <a:p>
            <a:pPr defTabSz="790434"/>
            <a:r>
              <a:rPr lang="fr-FR" sz="800" dirty="0">
                <a:solidFill>
                  <a:srgbClr val="B2AEA8">
                    <a:lumMod val="75000"/>
                  </a:srgbClr>
                </a:solidFill>
              </a:rPr>
              <a:t>T. +971 4 443 1613</a:t>
            </a:r>
          </a:p>
        </p:txBody>
      </p:sp>
      <p:sp>
        <p:nvSpPr>
          <p:cNvPr id="49" name="ZoneTexte 48"/>
          <p:cNvSpPr txBox="1"/>
          <p:nvPr userDrawn="1"/>
        </p:nvSpPr>
        <p:spPr>
          <a:xfrm>
            <a:off x="5353817" y="4126680"/>
            <a:ext cx="1129685" cy="1003115"/>
          </a:xfrm>
          <a:prstGeom prst="rect">
            <a:avLst/>
          </a:prstGeom>
          <a:noFill/>
        </p:spPr>
        <p:txBody>
          <a:bodyPr wrap="square" lIns="79036" tIns="39507" rIns="79036" bIns="39507" rtlCol="0">
            <a:spAutoFit/>
          </a:bodyPr>
          <a:lstStyle/>
          <a:p>
            <a:pPr defTabSz="790434"/>
            <a:r>
              <a:rPr lang="nl-NL" sz="1000" b="1" dirty="0">
                <a:solidFill>
                  <a:srgbClr val="690F3C"/>
                </a:solidFill>
              </a:rPr>
              <a:t>UK</a:t>
            </a:r>
          </a:p>
          <a:p>
            <a:pPr defTabSz="790434"/>
            <a:r>
              <a:rPr lang="nl-NL" sz="800" dirty="0">
                <a:solidFill>
                  <a:srgbClr val="690F3C"/>
                </a:solidFill>
              </a:rPr>
              <a:t>London </a:t>
            </a:r>
          </a:p>
          <a:p>
            <a:pPr defTabSz="790434"/>
            <a:r>
              <a:rPr lang="en-US" sz="800" dirty="0">
                <a:solidFill>
                  <a:srgbClr val="B2AEA8">
                    <a:lumMod val="75000"/>
                  </a:srgbClr>
                </a:solidFill>
              </a:rPr>
              <a:t>Princess House,</a:t>
            </a:r>
          </a:p>
          <a:p>
            <a:pPr defTabSz="790434"/>
            <a:r>
              <a:rPr lang="en-US" sz="800" dirty="0">
                <a:solidFill>
                  <a:srgbClr val="B2AEA8">
                    <a:lumMod val="75000"/>
                  </a:srgbClr>
                </a:solidFill>
              </a:rPr>
              <a:t>4th Floor, 27 Bush Lane,</a:t>
            </a:r>
          </a:p>
          <a:p>
            <a:pPr defTabSz="790434"/>
            <a:r>
              <a:rPr lang="en-US" sz="800" dirty="0">
                <a:solidFill>
                  <a:srgbClr val="B2AEA8">
                    <a:lumMod val="75000"/>
                  </a:srgbClr>
                </a:solidFill>
              </a:rPr>
              <a:t>London, EC4R 0AA</a:t>
            </a:r>
          </a:p>
          <a:p>
            <a:pPr defTabSz="790434"/>
            <a:r>
              <a:rPr lang="en-US" sz="800" dirty="0">
                <a:solidFill>
                  <a:srgbClr val="B2AEA8">
                    <a:lumMod val="75000"/>
                  </a:srgbClr>
                </a:solidFill>
              </a:rPr>
              <a:t>T. +44 20 7933 9333</a:t>
            </a:r>
            <a:endParaRPr lang="nl-NL" sz="800" dirty="0">
              <a:solidFill>
                <a:srgbClr val="B2AEA8">
                  <a:lumMod val="75000"/>
                </a:srgbClr>
              </a:solidFill>
            </a:endParaRPr>
          </a:p>
        </p:txBody>
      </p:sp>
      <p:sp>
        <p:nvSpPr>
          <p:cNvPr id="50" name="ZoneTexte 49"/>
          <p:cNvSpPr txBox="1"/>
          <p:nvPr userDrawn="1"/>
        </p:nvSpPr>
        <p:spPr>
          <a:xfrm>
            <a:off x="6511936" y="4126671"/>
            <a:ext cx="1129982" cy="972338"/>
          </a:xfrm>
          <a:prstGeom prst="rect">
            <a:avLst/>
          </a:prstGeom>
          <a:noFill/>
        </p:spPr>
        <p:txBody>
          <a:bodyPr wrap="square" lIns="79036" tIns="39507" rIns="79036" bIns="39507" rtlCol="0">
            <a:spAutoFit/>
          </a:bodyPr>
          <a:lstStyle/>
          <a:p>
            <a:pPr defTabSz="790434"/>
            <a:r>
              <a:rPr lang="nl-NL" sz="1000" b="1" dirty="0">
                <a:solidFill>
                  <a:srgbClr val="690F3C"/>
                </a:solidFill>
              </a:rPr>
              <a:t>US</a:t>
            </a:r>
          </a:p>
          <a:p>
            <a:pPr defTabSz="790434"/>
            <a:r>
              <a:rPr lang="nl-NL" sz="800" dirty="0">
                <a:solidFill>
                  <a:srgbClr val="690F3C"/>
                </a:solidFill>
              </a:rPr>
              <a:t>New York</a:t>
            </a:r>
          </a:p>
          <a:p>
            <a:pPr defTabSz="790434"/>
            <a:r>
              <a:rPr lang="en-US" sz="800" dirty="0">
                <a:solidFill>
                  <a:srgbClr val="B2AEA8">
                    <a:lumMod val="75000"/>
                  </a:srgbClr>
                </a:solidFill>
              </a:rPr>
              <a:t>115 Broadway 12th Floor</a:t>
            </a:r>
          </a:p>
          <a:p>
            <a:pPr defTabSz="790434"/>
            <a:r>
              <a:rPr lang="en-US" sz="800" dirty="0">
                <a:solidFill>
                  <a:srgbClr val="B2AEA8">
                    <a:lumMod val="75000"/>
                  </a:srgbClr>
                </a:solidFill>
              </a:rPr>
              <a:t>New York, NY10006 - USA</a:t>
            </a:r>
          </a:p>
          <a:p>
            <a:pPr defTabSz="790434"/>
            <a:r>
              <a:rPr lang="en-US" sz="800" dirty="0">
                <a:solidFill>
                  <a:srgbClr val="B2AEA8">
                    <a:lumMod val="75000"/>
                  </a:srgbClr>
                </a:solidFill>
              </a:rPr>
              <a:t>T. +1 646 496 0160</a:t>
            </a:r>
            <a:endParaRPr lang="nl-NL" sz="800" dirty="0">
              <a:solidFill>
                <a:srgbClr val="B2AEA8">
                  <a:lumMod val="75000"/>
                </a:srgbClr>
              </a:solidFill>
            </a:endParaRPr>
          </a:p>
        </p:txBody>
      </p:sp>
      <p:sp>
        <p:nvSpPr>
          <p:cNvPr id="51" name="Rectangle 50"/>
          <p:cNvSpPr/>
          <p:nvPr userDrawn="1"/>
        </p:nvSpPr>
        <p:spPr>
          <a:xfrm>
            <a:off x="6592598" y="5894779"/>
            <a:ext cx="1219201" cy="249063"/>
          </a:xfrm>
          <a:prstGeom prst="rect">
            <a:avLst/>
          </a:prstGeom>
        </p:spPr>
        <p:txBody>
          <a:bodyPr wrap="none" lIns="79036" tIns="39507" rIns="79036" bIns="39507">
            <a:spAutoFit/>
          </a:bodyPr>
          <a:lstStyle/>
          <a:p>
            <a:pPr defTabSz="790434"/>
            <a:r>
              <a:rPr lang="fr-FR" sz="1100" b="1" dirty="0" err="1">
                <a:solidFill>
                  <a:srgbClr val="690F3C"/>
                </a:solidFill>
              </a:rPr>
              <a:t>Driving</a:t>
            </a:r>
            <a:r>
              <a:rPr lang="fr-FR" sz="1100" b="1" dirty="0">
                <a:solidFill>
                  <a:srgbClr val="690F3C"/>
                </a:solidFill>
              </a:rPr>
              <a:t> Excellence</a:t>
            </a:r>
          </a:p>
        </p:txBody>
      </p:sp>
      <p:pic>
        <p:nvPicPr>
          <p:cNvPr id="52" name="Image 51"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5955213" y="5347094"/>
            <a:ext cx="1911987" cy="731347"/>
          </a:xfrm>
          <a:prstGeom prst="rect">
            <a:avLst/>
          </a:prstGeom>
        </p:spPr>
      </p:pic>
      <p:sp>
        <p:nvSpPr>
          <p:cNvPr id="53" name="Rectangle 52"/>
          <p:cNvSpPr/>
          <p:nvPr userDrawn="1"/>
        </p:nvSpPr>
        <p:spPr>
          <a:xfrm>
            <a:off x="1822017" y="5615848"/>
            <a:ext cx="2780623" cy="53918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86076" tIns="43035" rIns="86076" bIns="43035" rtlCol="0" anchor="t"/>
          <a:lstStyle/>
          <a:p>
            <a:pPr defTabSz="790434">
              <a:lnSpc>
                <a:spcPct val="150000"/>
              </a:lnSpc>
            </a:pPr>
            <a:r>
              <a:rPr lang="en-US" sz="1000" dirty="0">
                <a:solidFill>
                  <a:srgbClr val="B2AEA8">
                    <a:lumMod val="75000"/>
                  </a:srgbClr>
                </a:solidFill>
              </a:rPr>
              <a:t>For more information, visit : www.sia-partners.com</a:t>
            </a:r>
          </a:p>
          <a:p>
            <a:pPr defTabSz="790434">
              <a:lnSpc>
                <a:spcPct val="150000"/>
              </a:lnSpc>
            </a:pPr>
            <a:r>
              <a:rPr lang="en-US" sz="1000" dirty="0">
                <a:solidFill>
                  <a:srgbClr val="B2AEA8">
                    <a:lumMod val="75000"/>
                  </a:srgbClr>
                </a:solidFill>
              </a:rPr>
              <a:t>Follow us on LinkedIn and Twitter          @</a:t>
            </a:r>
            <a:r>
              <a:rPr lang="en-US" sz="1000" dirty="0" err="1">
                <a:solidFill>
                  <a:srgbClr val="B2AEA8">
                    <a:lumMod val="75000"/>
                  </a:srgbClr>
                </a:solidFill>
              </a:rPr>
              <a:t>SiaPartners</a:t>
            </a:r>
            <a:r>
              <a:rPr lang="en-US" sz="1000" dirty="0">
                <a:solidFill>
                  <a:srgbClr val="B2AEA8">
                    <a:lumMod val="75000"/>
                  </a:srgbClr>
                </a:solidFill>
              </a:rPr>
              <a:t> </a:t>
            </a:r>
          </a:p>
        </p:txBody>
      </p:sp>
      <p:pic>
        <p:nvPicPr>
          <p:cNvPr id="54"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909206" y="427373"/>
            <a:ext cx="5723021" cy="2166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3" descr="C:\Users\scarreau\Documents\Website project\Template PPT\images - Copi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398060" y="5900964"/>
            <a:ext cx="204436" cy="212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64369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End Page_ VF">
    <p:spTree>
      <p:nvGrpSpPr>
        <p:cNvPr id="1" name=""/>
        <p:cNvGrpSpPr/>
        <p:nvPr/>
      </p:nvGrpSpPr>
      <p:grpSpPr>
        <a:xfrm>
          <a:off x="0" y="0"/>
          <a:ext cx="0" cy="0"/>
          <a:chOff x="0" y="0"/>
          <a:chExt cx="0" cy="0"/>
        </a:xfrm>
      </p:grpSpPr>
      <p:sp>
        <p:nvSpPr>
          <p:cNvPr id="35" name="ZoneTexte 34"/>
          <p:cNvSpPr txBox="1"/>
          <p:nvPr userDrawn="1"/>
        </p:nvSpPr>
        <p:spPr>
          <a:xfrm>
            <a:off x="3036171" y="4126600"/>
            <a:ext cx="1129685" cy="726116"/>
          </a:xfrm>
          <a:prstGeom prst="rect">
            <a:avLst/>
          </a:prstGeom>
          <a:noFill/>
        </p:spPr>
        <p:txBody>
          <a:bodyPr wrap="square" lIns="79036" tIns="39507" rIns="79036" bIns="39507" rtlCol="0">
            <a:spAutoFit/>
          </a:bodyPr>
          <a:lstStyle/>
          <a:p>
            <a:pPr defTabSz="790434"/>
            <a:r>
              <a:rPr lang="nl-NL" sz="1000" b="1" dirty="0">
                <a:solidFill>
                  <a:srgbClr val="690F3C"/>
                </a:solidFill>
              </a:rPr>
              <a:t>Netherlands</a:t>
            </a:r>
          </a:p>
          <a:p>
            <a:pPr defTabSz="790434"/>
            <a:r>
              <a:rPr lang="nl-NL" sz="800" dirty="0">
                <a:solidFill>
                  <a:srgbClr val="690F3C"/>
                </a:solidFill>
              </a:rPr>
              <a:t>Amsterdam</a:t>
            </a:r>
          </a:p>
          <a:p>
            <a:pPr defTabSz="790434"/>
            <a:r>
              <a:rPr lang="nl-NL" sz="800" dirty="0">
                <a:solidFill>
                  <a:srgbClr val="B2AEA8">
                    <a:lumMod val="75000"/>
                  </a:srgbClr>
                </a:solidFill>
              </a:rPr>
              <a:t>Barbara </a:t>
            </a:r>
            <a:r>
              <a:rPr lang="nl-NL" sz="800" dirty="0" err="1">
                <a:solidFill>
                  <a:srgbClr val="B2AEA8">
                    <a:lumMod val="75000"/>
                  </a:srgbClr>
                </a:solidFill>
              </a:rPr>
              <a:t>Strozzilaan</a:t>
            </a:r>
            <a:r>
              <a:rPr lang="nl-NL" sz="800" dirty="0">
                <a:solidFill>
                  <a:srgbClr val="B2AEA8">
                    <a:lumMod val="75000"/>
                  </a:srgbClr>
                </a:solidFill>
              </a:rPr>
              <a:t> 101</a:t>
            </a:r>
          </a:p>
          <a:p>
            <a:pPr defTabSz="790434"/>
            <a:r>
              <a:rPr lang="nl-NL" sz="800" dirty="0">
                <a:solidFill>
                  <a:srgbClr val="B2AEA8">
                    <a:lumMod val="75000"/>
                  </a:srgbClr>
                </a:solidFill>
              </a:rPr>
              <a:t>1083 HN Amsterdam</a:t>
            </a:r>
          </a:p>
          <a:p>
            <a:pPr defTabSz="790434"/>
            <a:r>
              <a:rPr lang="nl-NL" sz="800" dirty="0">
                <a:solidFill>
                  <a:srgbClr val="B2AEA8">
                    <a:lumMod val="75000"/>
                  </a:srgbClr>
                </a:solidFill>
              </a:rPr>
              <a:t>T. +31 20 240 22 05</a:t>
            </a:r>
          </a:p>
        </p:txBody>
      </p:sp>
      <p:sp>
        <p:nvSpPr>
          <p:cNvPr id="36" name="Rectangle 35"/>
          <p:cNvSpPr/>
          <p:nvPr userDrawn="1"/>
        </p:nvSpPr>
        <p:spPr>
          <a:xfrm>
            <a:off x="6592598" y="5894779"/>
            <a:ext cx="1219201" cy="249063"/>
          </a:xfrm>
          <a:prstGeom prst="rect">
            <a:avLst/>
          </a:prstGeom>
        </p:spPr>
        <p:txBody>
          <a:bodyPr wrap="none" lIns="79036" tIns="39507" rIns="79036" bIns="39507">
            <a:spAutoFit/>
          </a:bodyPr>
          <a:lstStyle/>
          <a:p>
            <a:pPr defTabSz="790434"/>
            <a:r>
              <a:rPr lang="fr-FR" sz="1100" b="1" dirty="0" err="1">
                <a:solidFill>
                  <a:srgbClr val="690F3C"/>
                </a:solidFill>
              </a:rPr>
              <a:t>Driving</a:t>
            </a:r>
            <a:r>
              <a:rPr lang="fr-FR" sz="1100" b="1" dirty="0">
                <a:solidFill>
                  <a:srgbClr val="690F3C"/>
                </a:solidFill>
              </a:rPr>
              <a:t> Excellence</a:t>
            </a:r>
          </a:p>
        </p:txBody>
      </p:sp>
      <p:pic>
        <p:nvPicPr>
          <p:cNvPr id="37" name="Image 36"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5955213" y="5347094"/>
            <a:ext cx="1911987" cy="731347"/>
          </a:xfrm>
          <a:prstGeom prst="rect">
            <a:avLst/>
          </a:prstGeom>
        </p:spPr>
      </p:pic>
      <p:sp>
        <p:nvSpPr>
          <p:cNvPr id="39" name="ZoneTexte 38"/>
          <p:cNvSpPr txBox="1"/>
          <p:nvPr userDrawn="1"/>
        </p:nvSpPr>
        <p:spPr>
          <a:xfrm>
            <a:off x="1866907" y="2793786"/>
            <a:ext cx="1129685" cy="1249337"/>
          </a:xfrm>
          <a:prstGeom prst="rect">
            <a:avLst/>
          </a:prstGeom>
          <a:noFill/>
        </p:spPr>
        <p:txBody>
          <a:bodyPr wrap="square" lIns="79036" tIns="39507" rIns="79036" bIns="39507" rtlCol="0">
            <a:spAutoFit/>
          </a:bodyPr>
          <a:lstStyle/>
          <a:p>
            <a:pPr defTabSz="790434"/>
            <a:r>
              <a:rPr lang="nl-NL" sz="1000" b="1" dirty="0" err="1">
                <a:solidFill>
                  <a:srgbClr val="690F3C"/>
                </a:solidFill>
              </a:rPr>
              <a:t>Asia</a:t>
            </a:r>
            <a:endParaRPr lang="nl-NL" sz="1000" b="1" dirty="0">
              <a:solidFill>
                <a:srgbClr val="690F3C"/>
              </a:solidFill>
            </a:endParaRPr>
          </a:p>
          <a:p>
            <a:pPr defTabSz="790434"/>
            <a:r>
              <a:rPr lang="nl-NL" sz="800" dirty="0">
                <a:solidFill>
                  <a:srgbClr val="690F3C"/>
                </a:solidFill>
              </a:rPr>
              <a:t>Singapore </a:t>
            </a:r>
          </a:p>
          <a:p>
            <a:pPr defTabSz="790434"/>
            <a:r>
              <a:rPr lang="nl-NL" sz="800" dirty="0">
                <a:solidFill>
                  <a:srgbClr val="B2AEA8">
                    <a:lumMod val="75000"/>
                  </a:srgbClr>
                </a:solidFill>
              </a:rPr>
              <a:t>55 Market St, Level 10</a:t>
            </a:r>
          </a:p>
          <a:p>
            <a:pPr defTabSz="790434"/>
            <a:r>
              <a:rPr lang="nl-NL" sz="800" dirty="0">
                <a:solidFill>
                  <a:srgbClr val="B2AEA8">
                    <a:lumMod val="75000"/>
                  </a:srgbClr>
                </a:solidFill>
              </a:rPr>
              <a:t>Singapore, 048941</a:t>
            </a:r>
          </a:p>
          <a:p>
            <a:pPr marL="197607" indent="-197607" defTabSz="790434">
              <a:buFontTx/>
              <a:buAutoNum type="alphaUcPeriod" startAt="20"/>
            </a:pPr>
            <a:r>
              <a:rPr lang="nl-NL" sz="800" dirty="0">
                <a:solidFill>
                  <a:srgbClr val="B2AEA8">
                    <a:lumMod val="75000"/>
                  </a:srgbClr>
                </a:solidFill>
              </a:rPr>
              <a:t>+65 6521 3186</a:t>
            </a:r>
          </a:p>
          <a:p>
            <a:pPr defTabSz="790434"/>
            <a:r>
              <a:rPr lang="nl-NL" sz="800" dirty="0">
                <a:solidFill>
                  <a:srgbClr val="690F3C"/>
                </a:solidFill>
              </a:rPr>
              <a:t>Hong Kong </a:t>
            </a:r>
          </a:p>
          <a:p>
            <a:pPr defTabSz="790434"/>
            <a:r>
              <a:rPr lang="nl-NL" sz="800" dirty="0">
                <a:solidFill>
                  <a:srgbClr val="B2AEA8">
                    <a:lumMod val="75000"/>
                  </a:srgbClr>
                </a:solidFill>
              </a:rPr>
              <a:t>701, 77 </a:t>
            </a:r>
            <a:r>
              <a:rPr lang="nl-NL" sz="800" dirty="0" err="1">
                <a:solidFill>
                  <a:srgbClr val="B2AEA8">
                    <a:lumMod val="75000"/>
                  </a:srgbClr>
                </a:solidFill>
              </a:rPr>
              <a:t>Wing</a:t>
            </a:r>
            <a:r>
              <a:rPr lang="nl-NL" sz="800" dirty="0">
                <a:solidFill>
                  <a:srgbClr val="B2AEA8">
                    <a:lumMod val="75000"/>
                  </a:srgbClr>
                </a:solidFill>
              </a:rPr>
              <a:t> Lok St,</a:t>
            </a:r>
          </a:p>
          <a:p>
            <a:pPr defTabSz="790434"/>
            <a:r>
              <a:rPr lang="nl-NL" sz="800" dirty="0" err="1">
                <a:solidFill>
                  <a:srgbClr val="B2AEA8">
                    <a:lumMod val="75000"/>
                  </a:srgbClr>
                </a:solidFill>
              </a:rPr>
              <a:t>Sheung</a:t>
            </a:r>
            <a:r>
              <a:rPr lang="nl-NL" sz="800" dirty="0">
                <a:solidFill>
                  <a:srgbClr val="B2AEA8">
                    <a:lumMod val="75000"/>
                  </a:srgbClr>
                </a:solidFill>
              </a:rPr>
              <a:t> Wan, HK</a:t>
            </a:r>
          </a:p>
          <a:p>
            <a:pPr defTabSz="790434"/>
            <a:r>
              <a:rPr lang="nl-NL" sz="800" dirty="0">
                <a:solidFill>
                  <a:srgbClr val="B2AEA8">
                    <a:lumMod val="75000"/>
                  </a:srgbClr>
                </a:solidFill>
              </a:rPr>
              <a:t>T.  +852 3975 5611</a:t>
            </a:r>
            <a:endParaRPr lang="fr-FR" sz="800" dirty="0">
              <a:solidFill>
                <a:srgbClr val="B2AEA8">
                  <a:lumMod val="75000"/>
                </a:srgbClr>
              </a:solidFill>
            </a:endParaRPr>
          </a:p>
        </p:txBody>
      </p:sp>
      <p:sp>
        <p:nvSpPr>
          <p:cNvPr id="40" name="ZoneTexte 39"/>
          <p:cNvSpPr txBox="1"/>
          <p:nvPr userDrawn="1"/>
        </p:nvSpPr>
        <p:spPr>
          <a:xfrm>
            <a:off x="3032749" y="2793752"/>
            <a:ext cx="1129685" cy="972338"/>
          </a:xfrm>
          <a:prstGeom prst="rect">
            <a:avLst/>
          </a:prstGeom>
          <a:noFill/>
        </p:spPr>
        <p:txBody>
          <a:bodyPr wrap="square" lIns="79036" tIns="39507" rIns="79036" bIns="39507" rtlCol="0">
            <a:spAutoFit/>
          </a:bodyPr>
          <a:lstStyle/>
          <a:p>
            <a:pPr defTabSz="790434"/>
            <a:r>
              <a:rPr lang="en-US" sz="1000" b="1" dirty="0">
                <a:solidFill>
                  <a:srgbClr val="690F3C"/>
                </a:solidFill>
              </a:rPr>
              <a:t>Belgium</a:t>
            </a:r>
          </a:p>
          <a:p>
            <a:pPr defTabSz="790434"/>
            <a:r>
              <a:rPr lang="nb-NO" sz="800" dirty="0">
                <a:solidFill>
                  <a:srgbClr val="690F3C"/>
                </a:solidFill>
              </a:rPr>
              <a:t>Brussels </a:t>
            </a:r>
          </a:p>
          <a:p>
            <a:pPr defTabSz="790434"/>
            <a:r>
              <a:rPr lang="nl-NL" sz="800" dirty="0">
                <a:solidFill>
                  <a:srgbClr val="B2AEA8">
                    <a:lumMod val="75000"/>
                  </a:srgbClr>
                </a:solidFill>
              </a:rPr>
              <a:t>Av Henri </a:t>
            </a:r>
            <a:r>
              <a:rPr lang="nl-NL" sz="800" dirty="0" err="1">
                <a:solidFill>
                  <a:srgbClr val="B2AEA8">
                    <a:lumMod val="75000"/>
                  </a:srgbClr>
                </a:solidFill>
              </a:rPr>
              <a:t>Jasparlaan</a:t>
            </a:r>
            <a:r>
              <a:rPr lang="nl-NL" sz="800" dirty="0">
                <a:solidFill>
                  <a:srgbClr val="B2AEA8">
                    <a:lumMod val="75000"/>
                  </a:srgbClr>
                </a:solidFill>
              </a:rPr>
              <a:t>, 128</a:t>
            </a:r>
          </a:p>
          <a:p>
            <a:pPr defTabSz="790434"/>
            <a:r>
              <a:rPr lang="nl-NL" sz="800" dirty="0">
                <a:solidFill>
                  <a:srgbClr val="B2AEA8">
                    <a:lumMod val="75000"/>
                  </a:srgbClr>
                </a:solidFill>
              </a:rPr>
              <a:t>1060 Brussels - Belgium</a:t>
            </a:r>
          </a:p>
          <a:p>
            <a:pPr defTabSz="790434"/>
            <a:r>
              <a:rPr lang="nl-NL" sz="800" dirty="0">
                <a:solidFill>
                  <a:srgbClr val="B2AEA8">
                    <a:lumMod val="75000"/>
                  </a:srgbClr>
                </a:solidFill>
              </a:rPr>
              <a:t>T.  +32 2 213 82 85</a:t>
            </a:r>
          </a:p>
        </p:txBody>
      </p:sp>
      <p:sp>
        <p:nvSpPr>
          <p:cNvPr id="41" name="ZoneTexte 40"/>
          <p:cNvSpPr txBox="1"/>
          <p:nvPr userDrawn="1"/>
        </p:nvSpPr>
        <p:spPr>
          <a:xfrm>
            <a:off x="4198597" y="2793818"/>
            <a:ext cx="1129685" cy="726116"/>
          </a:xfrm>
          <a:prstGeom prst="rect">
            <a:avLst/>
          </a:prstGeom>
          <a:noFill/>
        </p:spPr>
        <p:txBody>
          <a:bodyPr wrap="square" lIns="79036" tIns="39507" rIns="79036" bIns="39507" rtlCol="0">
            <a:spAutoFit/>
          </a:bodyPr>
          <a:lstStyle/>
          <a:p>
            <a:pPr defTabSz="790434"/>
            <a:r>
              <a:rPr lang="nl-NL" sz="1000" b="1" dirty="0">
                <a:solidFill>
                  <a:srgbClr val="690F3C"/>
                </a:solidFill>
              </a:rPr>
              <a:t>Canada</a:t>
            </a:r>
          </a:p>
          <a:p>
            <a:pPr defTabSz="790434"/>
            <a:r>
              <a:rPr lang="nl-NL" sz="800" dirty="0">
                <a:solidFill>
                  <a:srgbClr val="690F3C"/>
                </a:solidFill>
              </a:rPr>
              <a:t>Montréal </a:t>
            </a:r>
          </a:p>
          <a:p>
            <a:pPr defTabSz="790434"/>
            <a:r>
              <a:rPr lang="fr-FR" sz="800" dirty="0">
                <a:solidFill>
                  <a:srgbClr val="B2AEA8">
                    <a:lumMod val="75000"/>
                  </a:srgbClr>
                </a:solidFill>
              </a:rPr>
              <a:t>600 de Maisonneuve </a:t>
            </a:r>
            <a:r>
              <a:rPr lang="fr-FR" sz="800" dirty="0" err="1">
                <a:solidFill>
                  <a:srgbClr val="B2AEA8">
                    <a:lumMod val="75000"/>
                  </a:srgbClr>
                </a:solidFill>
              </a:rPr>
              <a:t>Blvd</a:t>
            </a:r>
            <a:r>
              <a:rPr lang="fr-FR" sz="800" dirty="0">
                <a:solidFill>
                  <a:srgbClr val="B2AEA8">
                    <a:lumMod val="75000"/>
                  </a:srgbClr>
                </a:solidFill>
              </a:rPr>
              <a:t>. West, Suite 2200</a:t>
            </a:r>
          </a:p>
          <a:p>
            <a:pPr defTabSz="790434"/>
            <a:r>
              <a:rPr lang="fr-FR" sz="800" dirty="0" err="1">
                <a:solidFill>
                  <a:srgbClr val="B2AEA8">
                    <a:lumMod val="75000"/>
                  </a:srgbClr>
                </a:solidFill>
              </a:rPr>
              <a:t>Montreal</a:t>
            </a:r>
            <a:r>
              <a:rPr lang="fr-FR" sz="800" dirty="0">
                <a:solidFill>
                  <a:srgbClr val="B2AEA8">
                    <a:lumMod val="75000"/>
                  </a:srgbClr>
                </a:solidFill>
              </a:rPr>
              <a:t>, QC H3A 3J2</a:t>
            </a:r>
            <a:endParaRPr lang="nl-NL" sz="800" dirty="0">
              <a:solidFill>
                <a:srgbClr val="B2AEA8">
                  <a:lumMod val="75000"/>
                </a:srgbClr>
              </a:solidFill>
            </a:endParaRPr>
          </a:p>
        </p:txBody>
      </p:sp>
      <p:sp>
        <p:nvSpPr>
          <p:cNvPr id="42" name="ZoneTexte 41"/>
          <p:cNvSpPr txBox="1"/>
          <p:nvPr userDrawn="1"/>
        </p:nvSpPr>
        <p:spPr>
          <a:xfrm>
            <a:off x="5364439" y="2793786"/>
            <a:ext cx="1129685" cy="1233948"/>
          </a:xfrm>
          <a:prstGeom prst="rect">
            <a:avLst/>
          </a:prstGeom>
          <a:noFill/>
        </p:spPr>
        <p:txBody>
          <a:bodyPr wrap="square" lIns="79036" tIns="39507" rIns="79036" bIns="39507" rtlCol="0">
            <a:spAutoFit/>
          </a:bodyPr>
          <a:lstStyle/>
          <a:p>
            <a:pPr defTabSz="790434"/>
            <a:r>
              <a:rPr lang="nl-NL" sz="1000" b="1" dirty="0">
                <a:solidFill>
                  <a:srgbClr val="690F3C"/>
                </a:solidFill>
              </a:rPr>
              <a:t>France</a:t>
            </a:r>
          </a:p>
          <a:p>
            <a:pPr defTabSz="790434"/>
            <a:r>
              <a:rPr lang="nl-NL" sz="800" dirty="0">
                <a:solidFill>
                  <a:srgbClr val="690F3C"/>
                </a:solidFill>
              </a:rPr>
              <a:t>Paris </a:t>
            </a:r>
          </a:p>
          <a:p>
            <a:pPr defTabSz="790434"/>
            <a:r>
              <a:rPr lang="fr-FR" sz="800" dirty="0">
                <a:solidFill>
                  <a:srgbClr val="B2AEA8">
                    <a:lumMod val="75000"/>
                  </a:srgbClr>
                </a:solidFill>
              </a:rPr>
              <a:t>18 bd Montmartre</a:t>
            </a:r>
          </a:p>
          <a:p>
            <a:pPr defTabSz="790434"/>
            <a:r>
              <a:rPr lang="fr-FR" sz="800" dirty="0">
                <a:solidFill>
                  <a:srgbClr val="B2AEA8">
                    <a:lumMod val="75000"/>
                  </a:srgbClr>
                </a:solidFill>
              </a:rPr>
              <a:t>75009 Paris</a:t>
            </a:r>
          </a:p>
          <a:p>
            <a:pPr defTabSz="790434"/>
            <a:r>
              <a:rPr lang="fr-FR" sz="800" dirty="0" err="1">
                <a:solidFill>
                  <a:srgbClr val="B2AEA8">
                    <a:lumMod val="75000"/>
                  </a:srgbClr>
                </a:solidFill>
              </a:rPr>
              <a:t>T</a:t>
            </a:r>
            <a:r>
              <a:rPr lang="fr-FR" sz="800" dirty="0">
                <a:solidFill>
                  <a:srgbClr val="B2AEA8">
                    <a:lumMod val="75000"/>
                  </a:srgbClr>
                </a:solidFill>
              </a:rPr>
              <a:t>.  +33 1 42 77 76 17</a:t>
            </a:r>
          </a:p>
          <a:p>
            <a:pPr defTabSz="790434"/>
            <a:r>
              <a:rPr lang="nl-NL" sz="800" dirty="0">
                <a:solidFill>
                  <a:srgbClr val="690F3C"/>
                </a:solidFill>
              </a:rPr>
              <a:t>Lyon</a:t>
            </a:r>
          </a:p>
          <a:p>
            <a:pPr defTabSz="790434"/>
            <a:r>
              <a:rPr lang="fr-FR" sz="800" dirty="0">
                <a:solidFill>
                  <a:srgbClr val="B2AEA8">
                    <a:lumMod val="75000"/>
                  </a:srgbClr>
                </a:solidFill>
              </a:rPr>
              <a:t>Tour Oxygène,</a:t>
            </a:r>
          </a:p>
          <a:p>
            <a:pPr defTabSz="790434"/>
            <a:r>
              <a:rPr lang="fr-FR" sz="800" dirty="0">
                <a:solidFill>
                  <a:srgbClr val="B2AEA8">
                    <a:lumMod val="75000"/>
                  </a:srgbClr>
                </a:solidFill>
              </a:rPr>
              <a:t>10-12 bd Vivier Merle</a:t>
            </a:r>
          </a:p>
          <a:p>
            <a:pPr defTabSz="790434"/>
            <a:r>
              <a:rPr lang="fr-FR" sz="800" dirty="0">
                <a:solidFill>
                  <a:srgbClr val="B2AEA8">
                    <a:lumMod val="75000"/>
                  </a:srgbClr>
                </a:solidFill>
              </a:rPr>
              <a:t>69003 Lyon</a:t>
            </a:r>
          </a:p>
        </p:txBody>
      </p:sp>
      <p:sp>
        <p:nvSpPr>
          <p:cNvPr id="43" name="ZoneTexte 42"/>
          <p:cNvSpPr txBox="1"/>
          <p:nvPr userDrawn="1"/>
        </p:nvSpPr>
        <p:spPr>
          <a:xfrm>
            <a:off x="6530280" y="2793762"/>
            <a:ext cx="1129982" cy="1341670"/>
          </a:xfrm>
          <a:prstGeom prst="rect">
            <a:avLst/>
          </a:prstGeom>
          <a:noFill/>
        </p:spPr>
        <p:txBody>
          <a:bodyPr wrap="square" lIns="79036" tIns="39507" rIns="79036" bIns="39507" rtlCol="0">
            <a:spAutoFit/>
          </a:bodyPr>
          <a:lstStyle/>
          <a:p>
            <a:pPr defTabSz="790434"/>
            <a:r>
              <a:rPr lang="nl-NL" sz="1000" b="1" dirty="0">
                <a:solidFill>
                  <a:srgbClr val="690F3C"/>
                </a:solidFill>
              </a:rPr>
              <a:t>Italy</a:t>
            </a:r>
          </a:p>
          <a:p>
            <a:pPr defTabSz="790434"/>
            <a:r>
              <a:rPr lang="nl-NL" sz="800" dirty="0">
                <a:solidFill>
                  <a:srgbClr val="690F3C"/>
                </a:solidFill>
              </a:rPr>
              <a:t>Rome </a:t>
            </a:r>
          </a:p>
          <a:p>
            <a:pPr defTabSz="790434"/>
            <a:r>
              <a:rPr lang="it-IT" sz="800" dirty="0">
                <a:solidFill>
                  <a:srgbClr val="B2AEA8">
                    <a:lumMod val="75000"/>
                  </a:srgbClr>
                </a:solidFill>
              </a:rPr>
              <a:t>Via Quattro Fontane 116</a:t>
            </a:r>
          </a:p>
          <a:p>
            <a:pPr defTabSz="790434"/>
            <a:r>
              <a:rPr lang="it-IT" sz="800" dirty="0">
                <a:solidFill>
                  <a:srgbClr val="B2AEA8">
                    <a:lumMod val="75000"/>
                  </a:srgbClr>
                </a:solidFill>
              </a:rPr>
              <a:t>00184 Roma</a:t>
            </a:r>
          </a:p>
          <a:p>
            <a:pPr defTabSz="790434"/>
            <a:r>
              <a:rPr lang="it-IT" sz="800" dirty="0">
                <a:solidFill>
                  <a:srgbClr val="B2AEA8">
                    <a:lumMod val="75000"/>
                  </a:srgbClr>
                </a:solidFill>
              </a:rPr>
              <a:t>T. +39 06 48 28 506</a:t>
            </a:r>
          </a:p>
          <a:p>
            <a:pPr defTabSz="790434"/>
            <a:r>
              <a:rPr lang="nl-NL" sz="800" dirty="0">
                <a:solidFill>
                  <a:srgbClr val="690F3C"/>
                </a:solidFill>
              </a:rPr>
              <a:t>Milan </a:t>
            </a:r>
          </a:p>
          <a:p>
            <a:pPr defTabSz="790434"/>
            <a:r>
              <a:rPr lang="it-IT" sz="800" dirty="0">
                <a:solidFill>
                  <a:srgbClr val="B2AEA8">
                    <a:lumMod val="75000"/>
                  </a:srgbClr>
                </a:solidFill>
              </a:rPr>
              <a:t>Via Medici 15</a:t>
            </a:r>
          </a:p>
          <a:p>
            <a:pPr defTabSz="790434"/>
            <a:r>
              <a:rPr lang="it-IT" sz="800" dirty="0">
                <a:solidFill>
                  <a:srgbClr val="B2AEA8">
                    <a:lumMod val="75000"/>
                  </a:srgbClr>
                </a:solidFill>
              </a:rPr>
              <a:t>20123 Milano</a:t>
            </a:r>
          </a:p>
          <a:p>
            <a:pPr defTabSz="790434"/>
            <a:r>
              <a:rPr lang="it-IT" sz="800" dirty="0">
                <a:solidFill>
                  <a:srgbClr val="B2AEA8">
                    <a:lumMod val="75000"/>
                  </a:srgbClr>
                </a:solidFill>
              </a:rPr>
              <a:t>T. +39 02 89 09 39 45</a:t>
            </a:r>
            <a:endParaRPr lang="fr-FR" sz="800" dirty="0">
              <a:solidFill>
                <a:srgbClr val="B2AEA8">
                  <a:lumMod val="75000"/>
                </a:srgbClr>
              </a:solidFill>
            </a:endParaRPr>
          </a:p>
        </p:txBody>
      </p:sp>
      <p:sp>
        <p:nvSpPr>
          <p:cNvPr id="44" name="ZoneTexte 43"/>
          <p:cNvSpPr txBox="1"/>
          <p:nvPr userDrawn="1"/>
        </p:nvSpPr>
        <p:spPr>
          <a:xfrm>
            <a:off x="1879450" y="4126612"/>
            <a:ext cx="1129685" cy="849227"/>
          </a:xfrm>
          <a:prstGeom prst="rect">
            <a:avLst/>
          </a:prstGeom>
          <a:noFill/>
        </p:spPr>
        <p:txBody>
          <a:bodyPr wrap="square" lIns="79036" tIns="39507" rIns="79036" bIns="39507" rtlCol="0">
            <a:spAutoFit/>
          </a:bodyPr>
          <a:lstStyle/>
          <a:p>
            <a:pPr defTabSz="790434"/>
            <a:r>
              <a:rPr lang="nl-NL" sz="1000" b="1" dirty="0">
                <a:solidFill>
                  <a:srgbClr val="690F3C"/>
                </a:solidFill>
              </a:rPr>
              <a:t>Morocco</a:t>
            </a:r>
          </a:p>
          <a:p>
            <a:pPr defTabSz="790434"/>
            <a:r>
              <a:rPr lang="nl-NL" sz="800" dirty="0">
                <a:solidFill>
                  <a:srgbClr val="690F3C"/>
                </a:solidFill>
              </a:rPr>
              <a:t>Casablanca</a:t>
            </a:r>
          </a:p>
          <a:p>
            <a:pPr defTabSz="790434"/>
            <a:r>
              <a:rPr lang="fr-FR" sz="800" dirty="0">
                <a:solidFill>
                  <a:srgbClr val="B2AEA8">
                    <a:lumMod val="75000"/>
                  </a:srgbClr>
                </a:solidFill>
              </a:rPr>
              <a:t>14, avenue Mers Sultan</a:t>
            </a:r>
          </a:p>
          <a:p>
            <a:pPr defTabSz="790434"/>
            <a:r>
              <a:rPr lang="fr-FR" sz="800" dirty="0">
                <a:solidFill>
                  <a:srgbClr val="B2AEA8">
                    <a:lumMod val="75000"/>
                  </a:srgbClr>
                </a:solidFill>
              </a:rPr>
              <a:t>20500 Casablanca, Maroc</a:t>
            </a:r>
          </a:p>
          <a:p>
            <a:pPr defTabSz="790434"/>
            <a:r>
              <a:rPr lang="fr-FR" sz="800" dirty="0" err="1">
                <a:solidFill>
                  <a:srgbClr val="B2AEA8">
                    <a:lumMod val="75000"/>
                  </a:srgbClr>
                </a:solidFill>
              </a:rPr>
              <a:t>T</a:t>
            </a:r>
            <a:r>
              <a:rPr lang="fr-FR" sz="800" dirty="0">
                <a:solidFill>
                  <a:srgbClr val="B2AEA8">
                    <a:lumMod val="75000"/>
                  </a:srgbClr>
                </a:solidFill>
              </a:rPr>
              <a:t>. +212 522 49 24 80</a:t>
            </a:r>
          </a:p>
        </p:txBody>
      </p:sp>
      <p:sp>
        <p:nvSpPr>
          <p:cNvPr id="45" name="ZoneTexte 44"/>
          <p:cNvSpPr txBox="1"/>
          <p:nvPr userDrawn="1"/>
        </p:nvSpPr>
        <p:spPr>
          <a:xfrm>
            <a:off x="4195697" y="4126622"/>
            <a:ext cx="1129685" cy="1233948"/>
          </a:xfrm>
          <a:prstGeom prst="rect">
            <a:avLst/>
          </a:prstGeom>
          <a:noFill/>
        </p:spPr>
        <p:txBody>
          <a:bodyPr wrap="square" lIns="79036" tIns="39507" rIns="79036" bIns="39507" rtlCol="0">
            <a:spAutoFit/>
          </a:bodyPr>
          <a:lstStyle/>
          <a:p>
            <a:pPr defTabSz="790434"/>
            <a:r>
              <a:rPr lang="nl-NL" sz="1000" b="1" dirty="0" err="1">
                <a:solidFill>
                  <a:srgbClr val="690F3C"/>
                </a:solidFill>
              </a:rPr>
              <a:t>Middle</a:t>
            </a:r>
            <a:r>
              <a:rPr lang="nl-NL" sz="1000" b="1" dirty="0">
                <a:solidFill>
                  <a:srgbClr val="690F3C"/>
                </a:solidFill>
              </a:rPr>
              <a:t> East</a:t>
            </a:r>
          </a:p>
          <a:p>
            <a:pPr defTabSz="790434"/>
            <a:r>
              <a:rPr lang="tr-TR" sz="800" dirty="0">
                <a:solidFill>
                  <a:srgbClr val="690F3C"/>
                </a:solidFill>
              </a:rPr>
              <a:t>Dubaï, Riyad</a:t>
            </a:r>
            <a:r>
              <a:rPr lang="fr-FR" sz="800" dirty="0">
                <a:solidFill>
                  <a:srgbClr val="690F3C"/>
                </a:solidFill>
              </a:rPr>
              <a:t>h</a:t>
            </a:r>
            <a:r>
              <a:rPr lang="tr-TR" sz="800" dirty="0">
                <a:solidFill>
                  <a:srgbClr val="690F3C"/>
                </a:solidFill>
              </a:rPr>
              <a:t> &amp; Abu Dhabi</a:t>
            </a:r>
            <a:endParaRPr lang="nl-NL" sz="800" dirty="0">
              <a:solidFill>
                <a:srgbClr val="690F3C"/>
              </a:solidFill>
            </a:endParaRPr>
          </a:p>
          <a:p>
            <a:pPr defTabSz="790434"/>
            <a:r>
              <a:rPr lang="fr-FR" sz="800" dirty="0">
                <a:solidFill>
                  <a:srgbClr val="B2AEA8">
                    <a:lumMod val="75000"/>
                  </a:srgbClr>
                </a:solidFill>
              </a:rPr>
              <a:t>PO Box 502665</a:t>
            </a:r>
          </a:p>
          <a:p>
            <a:pPr defTabSz="790434"/>
            <a:r>
              <a:rPr lang="fr-FR" sz="800" dirty="0" err="1">
                <a:solidFill>
                  <a:srgbClr val="B2AEA8">
                    <a:lumMod val="75000"/>
                  </a:srgbClr>
                </a:solidFill>
              </a:rPr>
              <a:t>Shatha</a:t>
            </a:r>
            <a:r>
              <a:rPr lang="fr-FR" sz="800" dirty="0">
                <a:solidFill>
                  <a:srgbClr val="B2AEA8">
                    <a:lumMod val="75000"/>
                  </a:srgbClr>
                </a:solidFill>
              </a:rPr>
              <a:t> Tower office 2115</a:t>
            </a:r>
          </a:p>
          <a:p>
            <a:pPr defTabSz="790434"/>
            <a:r>
              <a:rPr lang="fr-FR" sz="800" dirty="0" err="1">
                <a:solidFill>
                  <a:srgbClr val="B2AEA8">
                    <a:lumMod val="75000"/>
                  </a:srgbClr>
                </a:solidFill>
              </a:rPr>
              <a:t>Dubai</a:t>
            </a:r>
            <a:r>
              <a:rPr lang="fr-FR" sz="800" dirty="0">
                <a:solidFill>
                  <a:srgbClr val="B2AEA8">
                    <a:lumMod val="75000"/>
                  </a:srgbClr>
                </a:solidFill>
              </a:rPr>
              <a:t> Media City</a:t>
            </a:r>
          </a:p>
          <a:p>
            <a:pPr defTabSz="790434"/>
            <a:r>
              <a:rPr lang="fr-FR" sz="800" dirty="0" err="1">
                <a:solidFill>
                  <a:srgbClr val="B2AEA8">
                    <a:lumMod val="75000"/>
                  </a:srgbClr>
                </a:solidFill>
              </a:rPr>
              <a:t>Dubai</a:t>
            </a:r>
            <a:r>
              <a:rPr lang="fr-FR" sz="800" dirty="0">
                <a:solidFill>
                  <a:srgbClr val="B2AEA8">
                    <a:lumMod val="75000"/>
                  </a:srgbClr>
                </a:solidFill>
              </a:rPr>
              <a:t>, U.A.E.</a:t>
            </a:r>
          </a:p>
          <a:p>
            <a:pPr defTabSz="790434"/>
            <a:r>
              <a:rPr lang="fr-FR" sz="800" dirty="0">
                <a:solidFill>
                  <a:srgbClr val="B2AEA8">
                    <a:lumMod val="75000"/>
                  </a:srgbClr>
                </a:solidFill>
              </a:rPr>
              <a:t>T. +971 4 443 1613</a:t>
            </a:r>
          </a:p>
        </p:txBody>
      </p:sp>
      <p:sp>
        <p:nvSpPr>
          <p:cNvPr id="46" name="ZoneTexte 45"/>
          <p:cNvSpPr txBox="1"/>
          <p:nvPr userDrawn="1"/>
        </p:nvSpPr>
        <p:spPr>
          <a:xfrm>
            <a:off x="5353817" y="4126680"/>
            <a:ext cx="1129685" cy="1003115"/>
          </a:xfrm>
          <a:prstGeom prst="rect">
            <a:avLst/>
          </a:prstGeom>
          <a:noFill/>
        </p:spPr>
        <p:txBody>
          <a:bodyPr wrap="square" lIns="79036" tIns="39507" rIns="79036" bIns="39507" rtlCol="0">
            <a:spAutoFit/>
          </a:bodyPr>
          <a:lstStyle/>
          <a:p>
            <a:pPr defTabSz="790434"/>
            <a:r>
              <a:rPr lang="nl-NL" sz="1000" b="1" dirty="0">
                <a:solidFill>
                  <a:srgbClr val="690F3C"/>
                </a:solidFill>
              </a:rPr>
              <a:t>UK</a:t>
            </a:r>
          </a:p>
          <a:p>
            <a:pPr defTabSz="790434"/>
            <a:r>
              <a:rPr lang="nl-NL" sz="800" dirty="0">
                <a:solidFill>
                  <a:srgbClr val="690F3C"/>
                </a:solidFill>
              </a:rPr>
              <a:t>London </a:t>
            </a:r>
          </a:p>
          <a:p>
            <a:pPr defTabSz="790434"/>
            <a:r>
              <a:rPr lang="en-US" sz="800" dirty="0">
                <a:solidFill>
                  <a:srgbClr val="B2AEA8">
                    <a:lumMod val="75000"/>
                  </a:srgbClr>
                </a:solidFill>
              </a:rPr>
              <a:t>Princess House,</a:t>
            </a:r>
          </a:p>
          <a:p>
            <a:pPr defTabSz="790434"/>
            <a:r>
              <a:rPr lang="en-US" sz="800" dirty="0">
                <a:solidFill>
                  <a:srgbClr val="B2AEA8">
                    <a:lumMod val="75000"/>
                  </a:srgbClr>
                </a:solidFill>
              </a:rPr>
              <a:t>4th Floor, 27 Bush Lane,</a:t>
            </a:r>
          </a:p>
          <a:p>
            <a:pPr defTabSz="790434"/>
            <a:r>
              <a:rPr lang="en-US" sz="800" dirty="0">
                <a:solidFill>
                  <a:srgbClr val="B2AEA8">
                    <a:lumMod val="75000"/>
                  </a:srgbClr>
                </a:solidFill>
              </a:rPr>
              <a:t>London, EC4R 0AA</a:t>
            </a:r>
          </a:p>
          <a:p>
            <a:pPr defTabSz="790434"/>
            <a:r>
              <a:rPr lang="en-US" sz="800" dirty="0">
                <a:solidFill>
                  <a:srgbClr val="B2AEA8">
                    <a:lumMod val="75000"/>
                  </a:srgbClr>
                </a:solidFill>
              </a:rPr>
              <a:t>T. +44 20 7933 9333</a:t>
            </a:r>
            <a:endParaRPr lang="nl-NL" sz="800" dirty="0">
              <a:solidFill>
                <a:srgbClr val="B2AEA8">
                  <a:lumMod val="75000"/>
                </a:srgbClr>
              </a:solidFill>
            </a:endParaRPr>
          </a:p>
        </p:txBody>
      </p:sp>
      <p:sp>
        <p:nvSpPr>
          <p:cNvPr id="47" name="ZoneTexte 46"/>
          <p:cNvSpPr txBox="1"/>
          <p:nvPr userDrawn="1"/>
        </p:nvSpPr>
        <p:spPr>
          <a:xfrm>
            <a:off x="6511936" y="4126671"/>
            <a:ext cx="1129982" cy="972338"/>
          </a:xfrm>
          <a:prstGeom prst="rect">
            <a:avLst/>
          </a:prstGeom>
          <a:noFill/>
        </p:spPr>
        <p:txBody>
          <a:bodyPr wrap="square" lIns="79036" tIns="39507" rIns="79036" bIns="39507" rtlCol="0">
            <a:spAutoFit/>
          </a:bodyPr>
          <a:lstStyle/>
          <a:p>
            <a:pPr defTabSz="790434"/>
            <a:r>
              <a:rPr lang="nl-NL" sz="1000" b="1" dirty="0">
                <a:solidFill>
                  <a:srgbClr val="690F3C"/>
                </a:solidFill>
              </a:rPr>
              <a:t>US</a:t>
            </a:r>
          </a:p>
          <a:p>
            <a:pPr defTabSz="790434"/>
            <a:r>
              <a:rPr lang="nl-NL" sz="800" dirty="0">
                <a:solidFill>
                  <a:srgbClr val="690F3C"/>
                </a:solidFill>
              </a:rPr>
              <a:t>New York</a:t>
            </a:r>
          </a:p>
          <a:p>
            <a:pPr defTabSz="790434"/>
            <a:r>
              <a:rPr lang="en-US" sz="800" dirty="0">
                <a:solidFill>
                  <a:srgbClr val="B2AEA8">
                    <a:lumMod val="75000"/>
                  </a:srgbClr>
                </a:solidFill>
              </a:rPr>
              <a:t>115 Broadway 12th Floor</a:t>
            </a:r>
          </a:p>
          <a:p>
            <a:pPr defTabSz="790434"/>
            <a:r>
              <a:rPr lang="en-US" sz="800" dirty="0">
                <a:solidFill>
                  <a:srgbClr val="B2AEA8">
                    <a:lumMod val="75000"/>
                  </a:srgbClr>
                </a:solidFill>
              </a:rPr>
              <a:t>New York, NY10006 - USA</a:t>
            </a:r>
          </a:p>
          <a:p>
            <a:pPr defTabSz="790434"/>
            <a:r>
              <a:rPr lang="en-US" sz="800" dirty="0">
                <a:solidFill>
                  <a:srgbClr val="B2AEA8">
                    <a:lumMod val="75000"/>
                  </a:srgbClr>
                </a:solidFill>
              </a:rPr>
              <a:t>T. +1 646 496 0160</a:t>
            </a:r>
            <a:endParaRPr lang="nl-NL" sz="800" dirty="0">
              <a:solidFill>
                <a:srgbClr val="B2AEA8">
                  <a:lumMod val="75000"/>
                </a:srgbClr>
              </a:solidFill>
            </a:endParaRPr>
          </a:p>
        </p:txBody>
      </p:sp>
      <p:sp>
        <p:nvSpPr>
          <p:cNvPr id="48" name="Rectangle 47"/>
          <p:cNvSpPr/>
          <p:nvPr userDrawn="1"/>
        </p:nvSpPr>
        <p:spPr>
          <a:xfrm>
            <a:off x="6592598" y="5894779"/>
            <a:ext cx="1219201" cy="249063"/>
          </a:xfrm>
          <a:prstGeom prst="rect">
            <a:avLst/>
          </a:prstGeom>
        </p:spPr>
        <p:txBody>
          <a:bodyPr wrap="none" lIns="79036" tIns="39507" rIns="79036" bIns="39507">
            <a:spAutoFit/>
          </a:bodyPr>
          <a:lstStyle/>
          <a:p>
            <a:pPr defTabSz="790434"/>
            <a:r>
              <a:rPr lang="fr-FR" sz="1100" b="1" dirty="0" err="1">
                <a:solidFill>
                  <a:srgbClr val="690F3C"/>
                </a:solidFill>
              </a:rPr>
              <a:t>Driving</a:t>
            </a:r>
            <a:r>
              <a:rPr lang="fr-FR" sz="1100" b="1" dirty="0">
                <a:solidFill>
                  <a:srgbClr val="690F3C"/>
                </a:solidFill>
              </a:rPr>
              <a:t> Excellence</a:t>
            </a:r>
          </a:p>
        </p:txBody>
      </p:sp>
      <p:pic>
        <p:nvPicPr>
          <p:cNvPr id="49" name="Image 48"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5955213" y="5347094"/>
            <a:ext cx="1911987" cy="731347"/>
          </a:xfrm>
          <a:prstGeom prst="rect">
            <a:avLst/>
          </a:prstGeom>
        </p:spPr>
      </p:pic>
      <p:sp>
        <p:nvSpPr>
          <p:cNvPr id="50" name="Rectangle 49"/>
          <p:cNvSpPr/>
          <p:nvPr userDrawn="1"/>
        </p:nvSpPr>
        <p:spPr>
          <a:xfrm>
            <a:off x="1841988" y="5631499"/>
            <a:ext cx="2780623" cy="53918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86076" tIns="43035" rIns="86076" bIns="43035" rtlCol="0" anchor="t"/>
          <a:lstStyle/>
          <a:p>
            <a:pPr defTabSz="790434">
              <a:lnSpc>
                <a:spcPct val="150000"/>
              </a:lnSpc>
            </a:pPr>
            <a:r>
              <a:rPr lang="en-US" sz="1000" dirty="0">
                <a:solidFill>
                  <a:srgbClr val="B2AEA8">
                    <a:lumMod val="75000"/>
                  </a:srgbClr>
                </a:solidFill>
              </a:rPr>
              <a:t>Pour plus </a:t>
            </a:r>
            <a:r>
              <a:rPr lang="en-US" sz="1000" dirty="0" err="1">
                <a:solidFill>
                  <a:srgbClr val="B2AEA8">
                    <a:lumMod val="75000"/>
                  </a:srgbClr>
                </a:solidFill>
              </a:rPr>
              <a:t>d'informations</a:t>
            </a:r>
            <a:r>
              <a:rPr lang="en-US" sz="1000" dirty="0">
                <a:solidFill>
                  <a:srgbClr val="B2AEA8">
                    <a:lumMod val="75000"/>
                  </a:srgbClr>
                </a:solidFill>
              </a:rPr>
              <a:t>: www.sia-partners.com</a:t>
            </a:r>
          </a:p>
          <a:p>
            <a:pPr defTabSz="790434">
              <a:lnSpc>
                <a:spcPct val="150000"/>
              </a:lnSpc>
            </a:pPr>
            <a:r>
              <a:rPr lang="en-US" sz="1000" dirty="0" err="1">
                <a:solidFill>
                  <a:srgbClr val="B2AEA8">
                    <a:lumMod val="75000"/>
                  </a:srgbClr>
                </a:solidFill>
              </a:rPr>
              <a:t>Suivez</a:t>
            </a:r>
            <a:r>
              <a:rPr lang="en-US" sz="1000" dirty="0">
                <a:solidFill>
                  <a:srgbClr val="B2AEA8">
                    <a:lumMod val="75000"/>
                  </a:srgbClr>
                </a:solidFill>
              </a:rPr>
              <a:t>-nous </a:t>
            </a:r>
            <a:r>
              <a:rPr lang="en-US" sz="1000" dirty="0" err="1">
                <a:solidFill>
                  <a:srgbClr val="B2AEA8">
                    <a:lumMod val="75000"/>
                  </a:srgbClr>
                </a:solidFill>
              </a:rPr>
              <a:t>sur</a:t>
            </a:r>
            <a:r>
              <a:rPr lang="en-US" sz="1000" dirty="0">
                <a:solidFill>
                  <a:srgbClr val="B2AEA8">
                    <a:lumMod val="75000"/>
                  </a:srgbClr>
                </a:solidFill>
              </a:rPr>
              <a:t> LinkedIn et Twitter          @</a:t>
            </a:r>
            <a:r>
              <a:rPr lang="en-US" sz="1000" dirty="0" err="1">
                <a:solidFill>
                  <a:srgbClr val="B2AEA8">
                    <a:lumMod val="75000"/>
                  </a:srgbClr>
                </a:solidFill>
              </a:rPr>
              <a:t>SiaPartners</a:t>
            </a:r>
            <a:r>
              <a:rPr lang="en-US" sz="1000" dirty="0">
                <a:solidFill>
                  <a:srgbClr val="B2AEA8">
                    <a:lumMod val="75000"/>
                  </a:srgbClr>
                </a:solidFill>
              </a:rPr>
              <a:t> </a:t>
            </a:r>
          </a:p>
        </p:txBody>
      </p:sp>
      <p:pic>
        <p:nvPicPr>
          <p:cNvPr id="51"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909206" y="427373"/>
            <a:ext cx="5723021" cy="2166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3" descr="C:\Users\scarreau\Documents\Website project\Template PPT\images - Copi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463909" y="5907725"/>
            <a:ext cx="204436" cy="212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01877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97797" y="1987075"/>
            <a:ext cx="6774972" cy="1371008"/>
          </a:xfrm>
          <a:prstGeom prst="rect">
            <a:avLst/>
          </a:prstGeom>
        </p:spPr>
        <p:txBody>
          <a:bodyPr lIns="90672" tIns="45324" rIns="90672" bIns="45324"/>
          <a:lstStyle/>
          <a:p>
            <a:r>
              <a:rPr lang="fr-FR"/>
              <a:t>Modifiez le style du titre</a:t>
            </a:r>
          </a:p>
        </p:txBody>
      </p:sp>
      <p:sp>
        <p:nvSpPr>
          <p:cNvPr id="3" name="Sous-titre 2"/>
          <p:cNvSpPr>
            <a:spLocks noGrp="1"/>
          </p:cNvSpPr>
          <p:nvPr>
            <p:ph type="subTitle" idx="1"/>
          </p:nvPr>
        </p:nvSpPr>
        <p:spPr>
          <a:xfrm>
            <a:off x="1195583" y="3624439"/>
            <a:ext cx="5579390" cy="1634549"/>
          </a:xfrm>
          <a:prstGeom prst="rect">
            <a:avLst/>
          </a:prstGeom>
        </p:spPr>
        <p:txBody>
          <a:bodyPr lIns="90672" tIns="45324" rIns="90672" bIns="45324"/>
          <a:lstStyle>
            <a:lvl1pPr marL="0" indent="0" algn="ctr">
              <a:buNone/>
              <a:defRPr>
                <a:solidFill>
                  <a:schemeClr val="tx1">
                    <a:tint val="75000"/>
                  </a:schemeClr>
                </a:solidFill>
              </a:defRPr>
            </a:lvl1pPr>
            <a:lvl2pPr marL="395216" indent="0" algn="ctr">
              <a:buNone/>
              <a:defRPr>
                <a:solidFill>
                  <a:schemeClr val="tx1">
                    <a:tint val="75000"/>
                  </a:schemeClr>
                </a:solidFill>
              </a:defRPr>
            </a:lvl2pPr>
            <a:lvl3pPr marL="790434" indent="0" algn="ctr">
              <a:buNone/>
              <a:defRPr>
                <a:solidFill>
                  <a:schemeClr val="tx1">
                    <a:tint val="75000"/>
                  </a:schemeClr>
                </a:solidFill>
              </a:defRPr>
            </a:lvl3pPr>
            <a:lvl4pPr marL="1185652" indent="0" algn="ctr">
              <a:buNone/>
              <a:defRPr>
                <a:solidFill>
                  <a:schemeClr val="tx1">
                    <a:tint val="75000"/>
                  </a:schemeClr>
                </a:solidFill>
              </a:defRPr>
            </a:lvl4pPr>
            <a:lvl5pPr marL="1580868" indent="0" algn="ctr">
              <a:buNone/>
              <a:defRPr>
                <a:solidFill>
                  <a:schemeClr val="tx1">
                    <a:tint val="75000"/>
                  </a:schemeClr>
                </a:solidFill>
              </a:defRPr>
            </a:lvl5pPr>
            <a:lvl6pPr marL="1976087" indent="0" algn="ctr">
              <a:buNone/>
              <a:defRPr>
                <a:solidFill>
                  <a:schemeClr val="tx1">
                    <a:tint val="75000"/>
                  </a:schemeClr>
                </a:solidFill>
              </a:defRPr>
            </a:lvl6pPr>
            <a:lvl7pPr marL="2371301" indent="0" algn="ctr">
              <a:buNone/>
              <a:defRPr>
                <a:solidFill>
                  <a:schemeClr val="tx1">
                    <a:tint val="75000"/>
                  </a:schemeClr>
                </a:solidFill>
              </a:defRPr>
            </a:lvl7pPr>
            <a:lvl8pPr marL="2766518" indent="0" algn="ctr">
              <a:buNone/>
              <a:defRPr>
                <a:solidFill>
                  <a:schemeClr val="tx1">
                    <a:tint val="75000"/>
                  </a:schemeClr>
                </a:solidFill>
              </a:defRPr>
            </a:lvl8pPr>
            <a:lvl9pPr marL="3161738"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398530" y="5928365"/>
            <a:ext cx="1859797" cy="340531"/>
          </a:xfrm>
          <a:prstGeom prst="rect">
            <a:avLst/>
          </a:prstGeom>
        </p:spPr>
        <p:txBody>
          <a:bodyPr lIns="90672" tIns="45324" rIns="90672" bIns="45324"/>
          <a:lstStyle>
            <a:lvl1pPr defTabSz="790434">
              <a:defRPr/>
            </a:lvl1pPr>
          </a:lstStyle>
          <a:p>
            <a:fld id="{49B4ECE1-B704-48D7-AE61-7BC786E76CD3}" type="datetimeFigureOut">
              <a:rPr lang="fr-FR" smtClean="0">
                <a:solidFill>
                  <a:srgbClr val="660033"/>
                </a:solidFill>
              </a:rPr>
              <a:pPr/>
              <a:t>07/08/2018</a:t>
            </a:fld>
            <a:endParaRPr lang="fr-FR" dirty="0">
              <a:solidFill>
                <a:srgbClr val="660033"/>
              </a:solidFill>
            </a:endParaRPr>
          </a:p>
        </p:txBody>
      </p:sp>
      <p:sp>
        <p:nvSpPr>
          <p:cNvPr id="5" name="Espace réservé du pied de page 4"/>
          <p:cNvSpPr>
            <a:spLocks noGrp="1"/>
          </p:cNvSpPr>
          <p:nvPr>
            <p:ph type="ftr" sz="quarter" idx="11"/>
          </p:nvPr>
        </p:nvSpPr>
        <p:spPr>
          <a:xfrm>
            <a:off x="2723277" y="5928365"/>
            <a:ext cx="2524010" cy="340531"/>
          </a:xfrm>
          <a:prstGeom prst="rect">
            <a:avLst/>
          </a:prstGeom>
        </p:spPr>
        <p:txBody>
          <a:bodyPr lIns="90672" tIns="45324" rIns="90672" bIns="45324"/>
          <a:lstStyle>
            <a:lvl1pPr defTabSz="790434">
              <a:defRPr/>
            </a:lvl1pPr>
          </a:lstStyle>
          <a:p>
            <a:endParaRPr lang="fr-FR" dirty="0">
              <a:solidFill>
                <a:srgbClr val="660033"/>
              </a:solidFill>
            </a:endParaRPr>
          </a:p>
        </p:txBody>
      </p:sp>
      <p:sp>
        <p:nvSpPr>
          <p:cNvPr id="6" name="Espace réservé du numéro de diapositive 5"/>
          <p:cNvSpPr>
            <a:spLocks noGrp="1"/>
          </p:cNvSpPr>
          <p:nvPr>
            <p:ph type="sldNum" sz="quarter" idx="12"/>
          </p:nvPr>
        </p:nvSpPr>
        <p:spPr>
          <a:xfrm>
            <a:off x="5712234" y="5928365"/>
            <a:ext cx="1859797" cy="340531"/>
          </a:xfrm>
          <a:prstGeom prst="rect">
            <a:avLst/>
          </a:prstGeom>
        </p:spPr>
        <p:txBody>
          <a:bodyPr lIns="90672" tIns="45324" rIns="90672" bIns="45324"/>
          <a:lstStyle>
            <a:lvl1pPr defTabSz="790434">
              <a:defRPr/>
            </a:lvl1pPr>
          </a:lstStyle>
          <a:p>
            <a:fld id="{05E1E4F9-684A-4CD3-A128-FC7BD84B185A}" type="slidenum">
              <a:rPr lang="fr-FR" smtClean="0">
                <a:solidFill>
                  <a:srgbClr val="660033"/>
                </a:solidFill>
              </a:rPr>
              <a:pPr/>
              <a:t>‹Nr.›</a:t>
            </a:fld>
            <a:endParaRPr lang="fr-FR" dirty="0">
              <a:solidFill>
                <a:srgbClr val="660033"/>
              </a:solidFill>
            </a:endParaRPr>
          </a:p>
        </p:txBody>
      </p:sp>
    </p:spTree>
    <p:extLst>
      <p:ext uri="{BB962C8B-B14F-4D97-AF65-F5344CB8AC3E}">
        <p14:creationId xmlns:p14="http://schemas.microsoft.com/office/powerpoint/2010/main" val="64234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irst Page - 1 Title - 2 Contacts">
    <p:spTree>
      <p:nvGrpSpPr>
        <p:cNvPr id="1" name=""/>
        <p:cNvGrpSpPr/>
        <p:nvPr/>
      </p:nvGrpSpPr>
      <p:grpSpPr>
        <a:xfrm>
          <a:off x="0" y="0"/>
          <a:ext cx="0" cy="0"/>
          <a:chOff x="0" y="0"/>
          <a:chExt cx="0" cy="0"/>
        </a:xfrm>
      </p:grpSpPr>
      <p:sp>
        <p:nvSpPr>
          <p:cNvPr id="28" name="Titre 1"/>
          <p:cNvSpPr>
            <a:spLocks noGrp="1"/>
          </p:cNvSpPr>
          <p:nvPr>
            <p:ph type="ctrTitle" hasCustomPrompt="1"/>
          </p:nvPr>
        </p:nvSpPr>
        <p:spPr>
          <a:xfrm>
            <a:off x="916209" y="2681487"/>
            <a:ext cx="7174523" cy="747514"/>
          </a:xfrm>
          <a:prstGeom prst="rect">
            <a:avLst/>
          </a:prstGeom>
        </p:spPr>
        <p:txBody>
          <a:bodyPr lIns="90877" tIns="45430" rIns="90877" bIns="45430"/>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30" name="Image 29"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sp>
        <p:nvSpPr>
          <p:cNvPr id="36" name="Espace réservé pour une image  21"/>
          <p:cNvSpPr>
            <a:spLocks noGrp="1"/>
          </p:cNvSpPr>
          <p:nvPr>
            <p:ph type="pic" sz="quarter" idx="11" hasCustomPrompt="1"/>
          </p:nvPr>
        </p:nvSpPr>
        <p:spPr>
          <a:xfrm>
            <a:off x="6147942" y="476672"/>
            <a:ext cx="2279291" cy="648072"/>
          </a:xfrm>
          <a:prstGeom prst="rect">
            <a:avLst/>
          </a:prstGeom>
        </p:spPr>
        <p:txBody>
          <a:bodyPr lIns="90877" tIns="45430" rIns="90877" bIns="45430"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23" name="Image 22"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sp>
        <p:nvSpPr>
          <p:cNvPr id="54" name="Sous-titre 2"/>
          <p:cNvSpPr>
            <a:spLocks noGrp="1"/>
          </p:cNvSpPr>
          <p:nvPr>
            <p:ph type="subTitle" idx="1" hasCustomPrompt="1"/>
          </p:nvPr>
        </p:nvSpPr>
        <p:spPr>
          <a:xfrm>
            <a:off x="3307031" y="4005091"/>
            <a:ext cx="2392881" cy="381869"/>
          </a:xfrm>
          <a:prstGeom prst="rect">
            <a:avLst/>
          </a:prstGeom>
          <a:ln>
            <a:noFill/>
          </a:ln>
        </p:spPr>
        <p:txBody>
          <a:bodyPr lIns="90877" tIns="45430" rIns="90877" bIns="45430"/>
          <a:lstStyle>
            <a:lvl1pPr marL="0" indent="0" algn="ctr">
              <a:buNone/>
              <a:defRPr lang="fr-FR" sz="1500" kern="1200" dirty="0">
                <a:solidFill>
                  <a:schemeClr val="bg2">
                    <a:lumMod val="75000"/>
                  </a:schemeClr>
                </a:solidFill>
                <a:latin typeface="+mn-lt"/>
                <a:ea typeface="+mn-ea"/>
                <a:cs typeface="+mn-cs"/>
              </a:defRPr>
            </a:lvl1pPr>
            <a:lvl2pPr marL="454416" indent="0" algn="ctr">
              <a:buNone/>
              <a:defRPr>
                <a:solidFill>
                  <a:schemeClr val="tx1">
                    <a:tint val="75000"/>
                  </a:schemeClr>
                </a:solidFill>
              </a:defRPr>
            </a:lvl2pPr>
            <a:lvl3pPr marL="908835" indent="0" algn="ctr">
              <a:buNone/>
              <a:defRPr>
                <a:solidFill>
                  <a:schemeClr val="tx1">
                    <a:tint val="75000"/>
                  </a:schemeClr>
                </a:solidFill>
              </a:defRPr>
            </a:lvl3pPr>
            <a:lvl4pPr marL="1363256" indent="0" algn="ctr">
              <a:buNone/>
              <a:defRPr>
                <a:solidFill>
                  <a:schemeClr val="tx1">
                    <a:tint val="75000"/>
                  </a:schemeClr>
                </a:solidFill>
              </a:defRPr>
            </a:lvl4pPr>
            <a:lvl5pPr marL="1817672" indent="0" algn="ctr">
              <a:buNone/>
              <a:defRPr>
                <a:solidFill>
                  <a:schemeClr val="tx1">
                    <a:tint val="75000"/>
                  </a:schemeClr>
                </a:solidFill>
              </a:defRPr>
            </a:lvl5pPr>
            <a:lvl6pPr marL="2272093" indent="0" algn="ctr">
              <a:buNone/>
              <a:defRPr>
                <a:solidFill>
                  <a:schemeClr val="tx1">
                    <a:tint val="75000"/>
                  </a:schemeClr>
                </a:solidFill>
              </a:defRPr>
            </a:lvl6pPr>
            <a:lvl7pPr marL="2726507" indent="0" algn="ctr">
              <a:buNone/>
              <a:defRPr>
                <a:solidFill>
                  <a:schemeClr val="tx1">
                    <a:tint val="75000"/>
                  </a:schemeClr>
                </a:solidFill>
              </a:defRPr>
            </a:lvl7pPr>
            <a:lvl8pPr marL="3180924" indent="0" algn="ctr">
              <a:buNone/>
              <a:defRPr>
                <a:solidFill>
                  <a:schemeClr val="tx1">
                    <a:tint val="75000"/>
                  </a:schemeClr>
                </a:solidFill>
              </a:defRPr>
            </a:lvl8pPr>
            <a:lvl9pPr marL="3635344"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55" name="Groupe 54"/>
          <p:cNvGrpSpPr/>
          <p:nvPr userDrawn="1"/>
        </p:nvGrpSpPr>
        <p:grpSpPr>
          <a:xfrm>
            <a:off x="4286595" y="4354143"/>
            <a:ext cx="433758" cy="32790"/>
            <a:chOff x="4259569" y="3915971"/>
            <a:chExt cx="469905" cy="32790"/>
          </a:xfrm>
        </p:grpSpPr>
        <p:cxnSp>
          <p:nvCxnSpPr>
            <p:cNvPr id="56" name="Connecteur droit 55"/>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60" name="Connecteur droit 59"/>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1" name="Espace réservé du texte 23"/>
          <p:cNvSpPr>
            <a:spLocks noGrp="1"/>
          </p:cNvSpPr>
          <p:nvPr>
            <p:ph type="body" sz="quarter" idx="12" hasCustomPrompt="1"/>
          </p:nvPr>
        </p:nvSpPr>
        <p:spPr>
          <a:xfrm>
            <a:off x="630784" y="5799533"/>
            <a:ext cx="1529037" cy="221762"/>
          </a:xfrm>
          <a:prstGeom prst="rect">
            <a:avLst/>
          </a:prstGeom>
        </p:spPr>
        <p:txBody>
          <a:bodyPr wrap="none" lIns="90877" tIns="45430" rIns="90877" bIns="45430"/>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2" name="Espace réservé du texte 23"/>
          <p:cNvSpPr>
            <a:spLocks noGrp="1"/>
          </p:cNvSpPr>
          <p:nvPr>
            <p:ph type="body" sz="quarter" idx="13" hasCustomPrompt="1"/>
          </p:nvPr>
        </p:nvSpPr>
        <p:spPr>
          <a:xfrm>
            <a:off x="630784" y="6026880"/>
            <a:ext cx="1529037" cy="210477"/>
          </a:xfrm>
          <a:prstGeom prst="rect">
            <a:avLst/>
          </a:prstGeom>
        </p:spPr>
        <p:txBody>
          <a:bodyPr wrap="none" lIns="90877" tIns="45430" rIns="90877" bIns="45430"/>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3" name="Espace réservé du texte 23"/>
          <p:cNvSpPr>
            <a:spLocks noGrp="1"/>
          </p:cNvSpPr>
          <p:nvPr>
            <p:ph type="body" sz="quarter" idx="14" hasCustomPrompt="1"/>
          </p:nvPr>
        </p:nvSpPr>
        <p:spPr>
          <a:xfrm>
            <a:off x="963087" y="6237368"/>
            <a:ext cx="1728444" cy="184665"/>
          </a:xfrm>
          <a:prstGeom prst="rect">
            <a:avLst/>
          </a:prstGeom>
        </p:spPr>
        <p:txBody>
          <a:bodyPr wrap="none" lIns="0" tIns="4543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4"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5" name="Connecteur droit 64"/>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6" name="ZoneTexte 65"/>
          <p:cNvSpPr txBox="1"/>
          <p:nvPr userDrawn="1"/>
        </p:nvSpPr>
        <p:spPr>
          <a:xfrm>
            <a:off x="630987" y="6237317"/>
            <a:ext cx="398814" cy="239039"/>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Tel:</a:t>
            </a:r>
          </a:p>
        </p:txBody>
      </p:sp>
      <p:sp>
        <p:nvSpPr>
          <p:cNvPr id="67" name="ZoneTexte 66"/>
          <p:cNvSpPr txBox="1"/>
          <p:nvPr userDrawn="1"/>
        </p:nvSpPr>
        <p:spPr>
          <a:xfrm>
            <a:off x="630987" y="6375819"/>
            <a:ext cx="398814" cy="382870"/>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Mail: </a:t>
            </a:r>
          </a:p>
        </p:txBody>
      </p:sp>
      <p:cxnSp>
        <p:nvCxnSpPr>
          <p:cNvPr id="68" name="Connecteur droit 67"/>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9" name="Espace réservé du texte 23"/>
          <p:cNvSpPr>
            <a:spLocks noGrp="1"/>
          </p:cNvSpPr>
          <p:nvPr>
            <p:ph type="body" sz="quarter" idx="16" hasCustomPrompt="1"/>
          </p:nvPr>
        </p:nvSpPr>
        <p:spPr>
          <a:xfrm>
            <a:off x="3242421" y="5805270"/>
            <a:ext cx="1529037" cy="221762"/>
          </a:xfrm>
          <a:prstGeom prst="rect">
            <a:avLst/>
          </a:prstGeom>
        </p:spPr>
        <p:txBody>
          <a:bodyPr wrap="none" lIns="90877" tIns="45430" rIns="90877" bIns="45430"/>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0" name="Espace réservé du texte 23"/>
          <p:cNvSpPr>
            <a:spLocks noGrp="1"/>
          </p:cNvSpPr>
          <p:nvPr>
            <p:ph type="body" sz="quarter" idx="17" hasCustomPrompt="1"/>
          </p:nvPr>
        </p:nvSpPr>
        <p:spPr>
          <a:xfrm>
            <a:off x="3242421" y="6032623"/>
            <a:ext cx="1529037" cy="210477"/>
          </a:xfrm>
          <a:prstGeom prst="rect">
            <a:avLst/>
          </a:prstGeom>
        </p:spPr>
        <p:txBody>
          <a:bodyPr wrap="none" lIns="90877" tIns="45430" rIns="90877" bIns="45430"/>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1" name="Espace réservé du texte 23"/>
          <p:cNvSpPr>
            <a:spLocks noGrp="1"/>
          </p:cNvSpPr>
          <p:nvPr>
            <p:ph type="body" sz="quarter" idx="18" hasCustomPrompt="1"/>
          </p:nvPr>
        </p:nvSpPr>
        <p:spPr>
          <a:xfrm>
            <a:off x="3574717" y="6243100"/>
            <a:ext cx="1728444" cy="184665"/>
          </a:xfrm>
          <a:prstGeom prst="rect">
            <a:avLst/>
          </a:prstGeom>
        </p:spPr>
        <p:txBody>
          <a:bodyPr wrap="none" lIns="0" tIns="4543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2" name="Espace réservé du texte 23"/>
          <p:cNvSpPr>
            <a:spLocks noGrp="1"/>
          </p:cNvSpPr>
          <p:nvPr>
            <p:ph type="body" sz="quarter" idx="19" hasCustomPrompt="1"/>
          </p:nvPr>
        </p:nvSpPr>
        <p:spPr>
          <a:xfrm>
            <a:off x="3574968" y="6427717"/>
            <a:ext cx="1728192" cy="184666"/>
          </a:xfrm>
          <a:prstGeom prst="rect">
            <a:avLst/>
          </a:prstGeom>
        </p:spPr>
        <p:txBody>
          <a:bodyPr wrap="none" lIns="0" tIns="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3" name="Connecteur droit 72"/>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4" name="ZoneTexte 73"/>
          <p:cNvSpPr txBox="1"/>
          <p:nvPr userDrawn="1"/>
        </p:nvSpPr>
        <p:spPr>
          <a:xfrm>
            <a:off x="3242621" y="6243056"/>
            <a:ext cx="398814" cy="239039"/>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Tel:</a:t>
            </a:r>
          </a:p>
        </p:txBody>
      </p:sp>
      <p:sp>
        <p:nvSpPr>
          <p:cNvPr id="75" name="ZoneTexte 74"/>
          <p:cNvSpPr txBox="1"/>
          <p:nvPr userDrawn="1"/>
        </p:nvSpPr>
        <p:spPr>
          <a:xfrm>
            <a:off x="3242621" y="6381563"/>
            <a:ext cx="398814" cy="382870"/>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Mail: </a:t>
            </a:r>
          </a:p>
        </p:txBody>
      </p:sp>
    </p:spTree>
    <p:extLst>
      <p:ext uri="{BB962C8B-B14F-4D97-AF65-F5344CB8AC3E}">
        <p14:creationId xmlns:p14="http://schemas.microsoft.com/office/powerpoint/2010/main" val="40344576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3" name="Rectangle 14"/>
          <p:cNvSpPr/>
          <p:nvPr/>
        </p:nvSpPr>
        <p:spPr bwMode="black">
          <a:xfrm>
            <a:off x="8771815" y="6542643"/>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309" tIns="39657" rIns="79309" bIns="39657" anchor="ctr"/>
          <a:lstStyle/>
          <a:p>
            <a:pPr algn="ctr" defTabSz="862135" fontAlgn="base">
              <a:spcBef>
                <a:spcPct val="0"/>
              </a:spcBef>
              <a:spcAft>
                <a:spcPct val="0"/>
              </a:spcAft>
              <a:defRPr/>
            </a:pPr>
            <a:endParaRPr lang="fr-FR" sz="1700" dirty="0">
              <a:solidFill>
                <a:srgbClr val="FFFFFF"/>
              </a:solidFill>
              <a:cs typeface="Arial" charset="0"/>
            </a:endParaRPr>
          </a:p>
        </p:txBody>
      </p:sp>
      <p:sp>
        <p:nvSpPr>
          <p:cNvPr id="4" name="ZoneTexte 27"/>
          <p:cNvSpPr txBox="1">
            <a:spLocks noChangeArrowheads="1"/>
          </p:cNvSpPr>
          <p:nvPr/>
        </p:nvSpPr>
        <p:spPr bwMode="white">
          <a:xfrm>
            <a:off x="8675127" y="6465701"/>
            <a:ext cx="370653" cy="220424"/>
          </a:xfrm>
          <a:prstGeom prst="rect">
            <a:avLst/>
          </a:prstGeom>
          <a:noFill/>
          <a:ln>
            <a:noFill/>
          </a:ln>
          <a:extLst/>
        </p:spPr>
        <p:txBody>
          <a:bodyPr wrap="none" lIns="81140" tIns="40566" rIns="81140" bIns="40566">
            <a:spAutoFit/>
          </a:bodyPr>
          <a:lstStyle>
            <a:lvl1pPr defTabSz="969963" eaLnBrk="0" hangingPunct="0">
              <a:defRPr sz="1900">
                <a:solidFill>
                  <a:schemeClr val="tx1"/>
                </a:solidFill>
                <a:latin typeface="Arial" pitchFamily="34" charset="0"/>
                <a:cs typeface="Arial" pitchFamily="34" charset="0"/>
              </a:defRPr>
            </a:lvl1pPr>
            <a:lvl2pPr marL="742950" indent="-285750" defTabSz="969963" eaLnBrk="0" hangingPunct="0">
              <a:defRPr sz="1900">
                <a:solidFill>
                  <a:schemeClr val="tx1"/>
                </a:solidFill>
                <a:latin typeface="Arial" pitchFamily="34" charset="0"/>
                <a:cs typeface="Arial" pitchFamily="34" charset="0"/>
              </a:defRPr>
            </a:lvl2pPr>
            <a:lvl3pPr marL="1143000" indent="-228600" defTabSz="969963" eaLnBrk="0" hangingPunct="0">
              <a:defRPr sz="1900">
                <a:solidFill>
                  <a:schemeClr val="tx1"/>
                </a:solidFill>
                <a:latin typeface="Arial" pitchFamily="34" charset="0"/>
                <a:cs typeface="Arial" pitchFamily="34" charset="0"/>
              </a:defRPr>
            </a:lvl3pPr>
            <a:lvl4pPr marL="1600200" indent="-228600" defTabSz="969963" eaLnBrk="0" hangingPunct="0">
              <a:defRPr sz="1900">
                <a:solidFill>
                  <a:schemeClr val="tx1"/>
                </a:solidFill>
                <a:latin typeface="Arial" pitchFamily="34" charset="0"/>
                <a:cs typeface="Arial" pitchFamily="34" charset="0"/>
              </a:defRPr>
            </a:lvl4pPr>
            <a:lvl5pPr marL="2057400" indent="-228600" defTabSz="969963" eaLnBrk="0" hangingPunct="0">
              <a:defRPr sz="1900">
                <a:solidFill>
                  <a:schemeClr val="tx1"/>
                </a:solidFill>
                <a:latin typeface="Arial" pitchFamily="34" charset="0"/>
                <a:cs typeface="Arial" pitchFamily="34" charset="0"/>
              </a:defRPr>
            </a:lvl5pPr>
            <a:lvl6pPr marL="2514600" indent="-228600" defTabSz="969963" eaLnBrk="0" fontAlgn="base" hangingPunct="0">
              <a:spcBef>
                <a:spcPct val="0"/>
              </a:spcBef>
              <a:spcAft>
                <a:spcPct val="0"/>
              </a:spcAft>
              <a:defRPr sz="1900">
                <a:solidFill>
                  <a:schemeClr val="tx1"/>
                </a:solidFill>
                <a:latin typeface="Arial" pitchFamily="34" charset="0"/>
                <a:cs typeface="Arial" pitchFamily="34" charset="0"/>
              </a:defRPr>
            </a:lvl6pPr>
            <a:lvl7pPr marL="2971800" indent="-228600" defTabSz="969963" eaLnBrk="0" fontAlgn="base" hangingPunct="0">
              <a:spcBef>
                <a:spcPct val="0"/>
              </a:spcBef>
              <a:spcAft>
                <a:spcPct val="0"/>
              </a:spcAft>
              <a:defRPr sz="1900">
                <a:solidFill>
                  <a:schemeClr val="tx1"/>
                </a:solidFill>
                <a:latin typeface="Arial" pitchFamily="34" charset="0"/>
                <a:cs typeface="Arial" pitchFamily="34" charset="0"/>
              </a:defRPr>
            </a:lvl7pPr>
            <a:lvl8pPr marL="3429000" indent="-228600" defTabSz="969963" eaLnBrk="0" fontAlgn="base" hangingPunct="0">
              <a:spcBef>
                <a:spcPct val="0"/>
              </a:spcBef>
              <a:spcAft>
                <a:spcPct val="0"/>
              </a:spcAft>
              <a:defRPr sz="1900">
                <a:solidFill>
                  <a:schemeClr val="tx1"/>
                </a:solidFill>
                <a:latin typeface="Arial" pitchFamily="34" charset="0"/>
                <a:cs typeface="Arial" pitchFamily="34" charset="0"/>
              </a:defRPr>
            </a:lvl8pPr>
            <a:lvl9pPr marL="3886200" indent="-228600" defTabSz="969963" eaLnBrk="0" fontAlgn="base" hangingPunct="0">
              <a:spcBef>
                <a:spcPct val="0"/>
              </a:spcBef>
              <a:spcAft>
                <a:spcPct val="0"/>
              </a:spcAft>
              <a:defRPr sz="1900">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EDB1A919-9673-4314-8DB8-F21C95C85435}" type="slidenum">
              <a:rPr lang="fr-FR" sz="900" b="1" smtClean="0">
                <a:solidFill>
                  <a:srgbClr val="FFFFFF"/>
                </a:solidFill>
              </a:rPr>
              <a:pPr algn="r" eaLnBrk="1" fontAlgn="base" hangingPunct="1">
                <a:spcBef>
                  <a:spcPct val="0"/>
                </a:spcBef>
                <a:spcAft>
                  <a:spcPct val="0"/>
                </a:spcAft>
                <a:defRPr/>
              </a:pPr>
              <a:t>‹Nr.›</a:t>
            </a:fld>
            <a:endParaRPr lang="fr-FR" sz="900" b="1" dirty="0">
              <a:solidFill>
                <a:srgbClr val="FFFFFF"/>
              </a:solidFill>
            </a:endParaRPr>
          </a:p>
        </p:txBody>
      </p:sp>
      <p:sp>
        <p:nvSpPr>
          <p:cNvPr id="5" name="ZoneTexte 9"/>
          <p:cNvSpPr txBox="1">
            <a:spLocks noChangeArrowheads="1"/>
          </p:cNvSpPr>
          <p:nvPr/>
        </p:nvSpPr>
        <p:spPr bwMode="ltGray">
          <a:xfrm>
            <a:off x="178508" y="6601890"/>
            <a:ext cx="1492396" cy="205035"/>
          </a:xfrm>
          <a:prstGeom prst="rect">
            <a:avLst/>
          </a:prstGeom>
          <a:noFill/>
          <a:ln>
            <a:noFill/>
          </a:ln>
          <a:extLst/>
        </p:spPr>
        <p:txBody>
          <a:bodyPr wrap="none" lIns="0" tIns="40566" rIns="0" bIns="40566">
            <a:spAutoFit/>
          </a:bodyPr>
          <a:lstStyle>
            <a:lvl1pPr defTabSz="969963" eaLnBrk="0" hangingPunct="0">
              <a:defRPr sz="1900">
                <a:solidFill>
                  <a:schemeClr val="tx1"/>
                </a:solidFill>
                <a:latin typeface="Arial" pitchFamily="34" charset="0"/>
                <a:cs typeface="Arial" pitchFamily="34" charset="0"/>
              </a:defRPr>
            </a:lvl1pPr>
            <a:lvl2pPr marL="742950" indent="-285750" defTabSz="969963" eaLnBrk="0" hangingPunct="0">
              <a:defRPr sz="1900">
                <a:solidFill>
                  <a:schemeClr val="tx1"/>
                </a:solidFill>
                <a:latin typeface="Arial" pitchFamily="34" charset="0"/>
                <a:cs typeface="Arial" pitchFamily="34" charset="0"/>
              </a:defRPr>
            </a:lvl2pPr>
            <a:lvl3pPr marL="1143000" indent="-228600" defTabSz="969963" eaLnBrk="0" hangingPunct="0">
              <a:defRPr sz="1900">
                <a:solidFill>
                  <a:schemeClr val="tx1"/>
                </a:solidFill>
                <a:latin typeface="Arial" pitchFamily="34" charset="0"/>
                <a:cs typeface="Arial" pitchFamily="34" charset="0"/>
              </a:defRPr>
            </a:lvl3pPr>
            <a:lvl4pPr marL="1600200" indent="-228600" defTabSz="969963" eaLnBrk="0" hangingPunct="0">
              <a:defRPr sz="1900">
                <a:solidFill>
                  <a:schemeClr val="tx1"/>
                </a:solidFill>
                <a:latin typeface="Arial" pitchFamily="34" charset="0"/>
                <a:cs typeface="Arial" pitchFamily="34" charset="0"/>
              </a:defRPr>
            </a:lvl4pPr>
            <a:lvl5pPr marL="2057400" indent="-228600" defTabSz="969963" eaLnBrk="0" hangingPunct="0">
              <a:defRPr sz="1900">
                <a:solidFill>
                  <a:schemeClr val="tx1"/>
                </a:solidFill>
                <a:latin typeface="Arial" pitchFamily="34" charset="0"/>
                <a:cs typeface="Arial" pitchFamily="34" charset="0"/>
              </a:defRPr>
            </a:lvl5pPr>
            <a:lvl6pPr marL="2514600" indent="-228600" defTabSz="969963" eaLnBrk="0" fontAlgn="base" hangingPunct="0">
              <a:spcBef>
                <a:spcPct val="0"/>
              </a:spcBef>
              <a:spcAft>
                <a:spcPct val="0"/>
              </a:spcAft>
              <a:defRPr sz="1900">
                <a:solidFill>
                  <a:schemeClr val="tx1"/>
                </a:solidFill>
                <a:latin typeface="Arial" pitchFamily="34" charset="0"/>
                <a:cs typeface="Arial" pitchFamily="34" charset="0"/>
              </a:defRPr>
            </a:lvl6pPr>
            <a:lvl7pPr marL="2971800" indent="-228600" defTabSz="969963" eaLnBrk="0" fontAlgn="base" hangingPunct="0">
              <a:spcBef>
                <a:spcPct val="0"/>
              </a:spcBef>
              <a:spcAft>
                <a:spcPct val="0"/>
              </a:spcAft>
              <a:defRPr sz="1900">
                <a:solidFill>
                  <a:schemeClr val="tx1"/>
                </a:solidFill>
                <a:latin typeface="Arial" pitchFamily="34" charset="0"/>
                <a:cs typeface="Arial" pitchFamily="34" charset="0"/>
              </a:defRPr>
            </a:lvl7pPr>
            <a:lvl8pPr marL="3429000" indent="-228600" defTabSz="969963" eaLnBrk="0" fontAlgn="base" hangingPunct="0">
              <a:spcBef>
                <a:spcPct val="0"/>
              </a:spcBef>
              <a:spcAft>
                <a:spcPct val="0"/>
              </a:spcAft>
              <a:defRPr sz="1900">
                <a:solidFill>
                  <a:schemeClr val="tx1"/>
                </a:solidFill>
                <a:latin typeface="Arial" pitchFamily="34" charset="0"/>
                <a:cs typeface="Arial" pitchFamily="34" charset="0"/>
              </a:defRPr>
            </a:lvl8pPr>
            <a:lvl9pPr marL="3886200" indent="-228600" defTabSz="969963" eaLnBrk="0" fontAlgn="base" hangingPunct="0">
              <a:spcBef>
                <a:spcPct val="0"/>
              </a:spcBef>
              <a:spcAft>
                <a:spcPct val="0"/>
              </a:spcAft>
              <a:defRPr sz="1900">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fr-FR" sz="800" dirty="0">
                <a:solidFill>
                  <a:srgbClr val="BFBFBF"/>
                </a:solidFill>
                <a:latin typeface="Calibri" pitchFamily="34" charset="0"/>
              </a:rPr>
              <a:t>CONFIDENTIAL </a:t>
            </a:r>
            <a:r>
              <a:rPr lang="fr-FR" sz="800" dirty="0">
                <a:solidFill>
                  <a:srgbClr val="660033"/>
                </a:solidFill>
                <a:latin typeface="Calibri" pitchFamily="34" charset="0"/>
              </a:rPr>
              <a:t>© 2013 </a:t>
            </a:r>
            <a:r>
              <a:rPr lang="fr-FR" sz="800" dirty="0" err="1">
                <a:solidFill>
                  <a:srgbClr val="660033"/>
                </a:solidFill>
                <a:latin typeface="Calibri" pitchFamily="34" charset="0"/>
              </a:rPr>
              <a:t>Sia</a:t>
            </a:r>
            <a:r>
              <a:rPr lang="fr-FR" sz="800" dirty="0">
                <a:solidFill>
                  <a:srgbClr val="660033"/>
                </a:solidFill>
                <a:latin typeface="Calibri" pitchFamily="34" charset="0"/>
              </a:rPr>
              <a:t> </a:t>
            </a:r>
            <a:r>
              <a:rPr lang="fr-FR" sz="800" dirty="0" err="1">
                <a:solidFill>
                  <a:srgbClr val="660033"/>
                </a:solidFill>
                <a:latin typeface="Calibri" pitchFamily="34" charset="0"/>
              </a:rPr>
              <a:t>partners</a:t>
            </a:r>
            <a:r>
              <a:rPr lang="fr-FR" sz="800" dirty="0">
                <a:solidFill>
                  <a:srgbClr val="660033"/>
                </a:solidFill>
                <a:latin typeface="Calibri" pitchFamily="34" charset="0"/>
              </a:rPr>
              <a:t> </a:t>
            </a:r>
            <a:endParaRPr lang="fr-FR" sz="800" dirty="0">
              <a:solidFill>
                <a:srgbClr val="BFBFBF"/>
              </a:solidFill>
              <a:latin typeface="Calibri" pitchFamily="34" charset="0"/>
            </a:endParaRPr>
          </a:p>
        </p:txBody>
      </p:sp>
      <p:sp>
        <p:nvSpPr>
          <p:cNvPr id="6" name="Rectangle 10"/>
          <p:cNvSpPr/>
          <p:nvPr/>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3418" fontAlgn="base">
              <a:spcBef>
                <a:spcPct val="0"/>
              </a:spcBef>
              <a:spcAft>
                <a:spcPct val="0"/>
              </a:spcAft>
              <a:defRPr/>
            </a:pPr>
            <a:r>
              <a:rPr lang="fr-FR" sz="600" dirty="0">
                <a:solidFill>
                  <a:srgbClr val="FFFFFF">
                    <a:lumMod val="75000"/>
                  </a:srgbClr>
                </a:solidFill>
                <a:cs typeface="Arial" pitchFamily="34" charset="0"/>
              </a:rPr>
              <a:t>page</a:t>
            </a:r>
          </a:p>
        </p:txBody>
      </p:sp>
      <p:sp>
        <p:nvSpPr>
          <p:cNvPr id="7" name="Rectangle 12"/>
          <p:cNvSpPr/>
          <p:nvPr/>
        </p:nvSpPr>
        <p:spPr bwMode="black">
          <a:xfrm>
            <a:off x="8771815" y="6542643"/>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309" tIns="39657" rIns="79309" bIns="39657" anchor="ctr"/>
          <a:lstStyle/>
          <a:p>
            <a:pPr algn="ctr" defTabSz="862135" fontAlgn="base">
              <a:spcBef>
                <a:spcPct val="0"/>
              </a:spcBef>
              <a:spcAft>
                <a:spcPct val="0"/>
              </a:spcAft>
              <a:defRPr/>
            </a:pPr>
            <a:endParaRPr lang="fr-FR" sz="1700" dirty="0">
              <a:solidFill>
                <a:srgbClr val="FFFFFF"/>
              </a:solidFill>
              <a:cs typeface="Arial" charset="0"/>
            </a:endParaRPr>
          </a:p>
        </p:txBody>
      </p:sp>
      <p:sp>
        <p:nvSpPr>
          <p:cNvPr id="8" name="ZoneTexte 13"/>
          <p:cNvSpPr txBox="1">
            <a:spLocks noChangeArrowheads="1"/>
          </p:cNvSpPr>
          <p:nvPr/>
        </p:nvSpPr>
        <p:spPr bwMode="white">
          <a:xfrm>
            <a:off x="8675127" y="6465701"/>
            <a:ext cx="370653" cy="220424"/>
          </a:xfrm>
          <a:prstGeom prst="rect">
            <a:avLst/>
          </a:prstGeom>
          <a:noFill/>
          <a:ln>
            <a:noFill/>
          </a:ln>
          <a:extLst/>
        </p:spPr>
        <p:txBody>
          <a:bodyPr wrap="none" lIns="81140" tIns="40566" rIns="81140" bIns="40566">
            <a:spAutoFit/>
          </a:bodyPr>
          <a:lstStyle>
            <a:lvl1pPr defTabSz="969963" eaLnBrk="0" hangingPunct="0">
              <a:defRPr sz="1900">
                <a:solidFill>
                  <a:schemeClr val="tx1"/>
                </a:solidFill>
                <a:latin typeface="Arial" pitchFamily="34" charset="0"/>
                <a:cs typeface="Arial" pitchFamily="34" charset="0"/>
              </a:defRPr>
            </a:lvl1pPr>
            <a:lvl2pPr marL="742950" indent="-285750" defTabSz="969963" eaLnBrk="0" hangingPunct="0">
              <a:defRPr sz="1900">
                <a:solidFill>
                  <a:schemeClr val="tx1"/>
                </a:solidFill>
                <a:latin typeface="Arial" pitchFamily="34" charset="0"/>
                <a:cs typeface="Arial" pitchFamily="34" charset="0"/>
              </a:defRPr>
            </a:lvl2pPr>
            <a:lvl3pPr marL="1143000" indent="-228600" defTabSz="969963" eaLnBrk="0" hangingPunct="0">
              <a:defRPr sz="1900">
                <a:solidFill>
                  <a:schemeClr val="tx1"/>
                </a:solidFill>
                <a:latin typeface="Arial" pitchFamily="34" charset="0"/>
                <a:cs typeface="Arial" pitchFamily="34" charset="0"/>
              </a:defRPr>
            </a:lvl3pPr>
            <a:lvl4pPr marL="1600200" indent="-228600" defTabSz="969963" eaLnBrk="0" hangingPunct="0">
              <a:defRPr sz="1900">
                <a:solidFill>
                  <a:schemeClr val="tx1"/>
                </a:solidFill>
                <a:latin typeface="Arial" pitchFamily="34" charset="0"/>
                <a:cs typeface="Arial" pitchFamily="34" charset="0"/>
              </a:defRPr>
            </a:lvl4pPr>
            <a:lvl5pPr marL="2057400" indent="-228600" defTabSz="969963" eaLnBrk="0" hangingPunct="0">
              <a:defRPr sz="1900">
                <a:solidFill>
                  <a:schemeClr val="tx1"/>
                </a:solidFill>
                <a:latin typeface="Arial" pitchFamily="34" charset="0"/>
                <a:cs typeface="Arial" pitchFamily="34" charset="0"/>
              </a:defRPr>
            </a:lvl5pPr>
            <a:lvl6pPr marL="2514600" indent="-228600" defTabSz="969963" eaLnBrk="0" fontAlgn="base" hangingPunct="0">
              <a:spcBef>
                <a:spcPct val="0"/>
              </a:spcBef>
              <a:spcAft>
                <a:spcPct val="0"/>
              </a:spcAft>
              <a:defRPr sz="1900">
                <a:solidFill>
                  <a:schemeClr val="tx1"/>
                </a:solidFill>
                <a:latin typeface="Arial" pitchFamily="34" charset="0"/>
                <a:cs typeface="Arial" pitchFamily="34" charset="0"/>
              </a:defRPr>
            </a:lvl6pPr>
            <a:lvl7pPr marL="2971800" indent="-228600" defTabSz="969963" eaLnBrk="0" fontAlgn="base" hangingPunct="0">
              <a:spcBef>
                <a:spcPct val="0"/>
              </a:spcBef>
              <a:spcAft>
                <a:spcPct val="0"/>
              </a:spcAft>
              <a:defRPr sz="1900">
                <a:solidFill>
                  <a:schemeClr val="tx1"/>
                </a:solidFill>
                <a:latin typeface="Arial" pitchFamily="34" charset="0"/>
                <a:cs typeface="Arial" pitchFamily="34" charset="0"/>
              </a:defRPr>
            </a:lvl7pPr>
            <a:lvl8pPr marL="3429000" indent="-228600" defTabSz="969963" eaLnBrk="0" fontAlgn="base" hangingPunct="0">
              <a:spcBef>
                <a:spcPct val="0"/>
              </a:spcBef>
              <a:spcAft>
                <a:spcPct val="0"/>
              </a:spcAft>
              <a:defRPr sz="1900">
                <a:solidFill>
                  <a:schemeClr val="tx1"/>
                </a:solidFill>
                <a:latin typeface="Arial" pitchFamily="34" charset="0"/>
                <a:cs typeface="Arial" pitchFamily="34" charset="0"/>
              </a:defRPr>
            </a:lvl8pPr>
            <a:lvl9pPr marL="3886200" indent="-228600" defTabSz="969963" eaLnBrk="0" fontAlgn="base" hangingPunct="0">
              <a:spcBef>
                <a:spcPct val="0"/>
              </a:spcBef>
              <a:spcAft>
                <a:spcPct val="0"/>
              </a:spcAft>
              <a:defRPr sz="1900">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0F32AF6F-DBA6-4CDC-A403-F72E2EB6F7E1}" type="slidenum">
              <a:rPr lang="fr-FR" sz="900" b="1" smtClean="0">
                <a:solidFill>
                  <a:srgbClr val="FFFFFF"/>
                </a:solidFill>
              </a:rPr>
              <a:pPr algn="r" eaLnBrk="1" fontAlgn="base" hangingPunct="1">
                <a:spcBef>
                  <a:spcPct val="0"/>
                </a:spcBef>
                <a:spcAft>
                  <a:spcPct val="0"/>
                </a:spcAft>
                <a:defRPr/>
              </a:pPr>
              <a:t>‹Nr.›</a:t>
            </a:fld>
            <a:endParaRPr lang="fr-FR" sz="900" b="1" dirty="0">
              <a:solidFill>
                <a:srgbClr val="FFFFFF"/>
              </a:solidFill>
            </a:endParaRPr>
          </a:p>
        </p:txBody>
      </p:sp>
      <p:sp>
        <p:nvSpPr>
          <p:cNvPr id="9" name="Rectangle 16"/>
          <p:cNvSpPr/>
          <p:nvPr/>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3418" fontAlgn="base">
              <a:spcBef>
                <a:spcPct val="0"/>
              </a:spcBef>
              <a:spcAft>
                <a:spcPct val="0"/>
              </a:spcAft>
              <a:defRPr/>
            </a:pPr>
            <a:r>
              <a:rPr lang="fr-FR" sz="600" dirty="0">
                <a:solidFill>
                  <a:srgbClr val="FFFFFF">
                    <a:lumMod val="75000"/>
                  </a:srgbClr>
                </a:solidFill>
                <a:cs typeface="Arial" pitchFamily="34" charset="0"/>
              </a:rPr>
              <a:t>page</a:t>
            </a:r>
          </a:p>
        </p:txBody>
      </p:sp>
      <p:cxnSp>
        <p:nvCxnSpPr>
          <p:cNvPr id="10" name="Connecteur droit 17"/>
          <p:cNvCxnSpPr/>
          <p:nvPr/>
        </p:nvCxnSpPr>
        <p:spPr>
          <a:xfrm>
            <a:off x="179957" y="952020"/>
            <a:ext cx="8775915" cy="148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1" name="ZoneTexte 18"/>
          <p:cNvSpPr txBox="1">
            <a:spLocks noChangeArrowheads="1"/>
          </p:cNvSpPr>
          <p:nvPr/>
        </p:nvSpPr>
        <p:spPr bwMode="auto">
          <a:xfrm>
            <a:off x="178562" y="959410"/>
            <a:ext cx="1778153" cy="373078"/>
          </a:xfrm>
          <a:prstGeom prst="rect">
            <a:avLst/>
          </a:prstGeom>
          <a:noFill/>
          <a:ln>
            <a:noFill/>
          </a:ln>
          <a:extLst/>
        </p:spPr>
        <p:txBody>
          <a:bodyPr lIns="0" tIns="40566" rIns="81140" bIns="40566">
            <a:spAutoFit/>
          </a:bodyPr>
          <a:lstStyle>
            <a:lvl1pPr defTabSz="969963" eaLnBrk="0" hangingPunct="0">
              <a:defRPr sz="1900">
                <a:solidFill>
                  <a:schemeClr val="tx1"/>
                </a:solidFill>
                <a:latin typeface="Arial" pitchFamily="34" charset="0"/>
                <a:cs typeface="Arial" pitchFamily="34" charset="0"/>
              </a:defRPr>
            </a:lvl1pPr>
            <a:lvl2pPr marL="742950" indent="-285750" defTabSz="969963" eaLnBrk="0" hangingPunct="0">
              <a:defRPr sz="1900">
                <a:solidFill>
                  <a:schemeClr val="tx1"/>
                </a:solidFill>
                <a:latin typeface="Arial" pitchFamily="34" charset="0"/>
                <a:cs typeface="Arial" pitchFamily="34" charset="0"/>
              </a:defRPr>
            </a:lvl2pPr>
            <a:lvl3pPr marL="1143000" indent="-228600" defTabSz="969963" eaLnBrk="0" hangingPunct="0">
              <a:defRPr sz="1900">
                <a:solidFill>
                  <a:schemeClr val="tx1"/>
                </a:solidFill>
                <a:latin typeface="Arial" pitchFamily="34" charset="0"/>
                <a:cs typeface="Arial" pitchFamily="34" charset="0"/>
              </a:defRPr>
            </a:lvl3pPr>
            <a:lvl4pPr marL="1600200" indent="-228600" defTabSz="969963" eaLnBrk="0" hangingPunct="0">
              <a:defRPr sz="1900">
                <a:solidFill>
                  <a:schemeClr val="tx1"/>
                </a:solidFill>
                <a:latin typeface="Arial" pitchFamily="34" charset="0"/>
                <a:cs typeface="Arial" pitchFamily="34" charset="0"/>
              </a:defRPr>
            </a:lvl4pPr>
            <a:lvl5pPr marL="2057400" indent="-228600" defTabSz="969963" eaLnBrk="0" hangingPunct="0">
              <a:defRPr sz="1900">
                <a:solidFill>
                  <a:schemeClr val="tx1"/>
                </a:solidFill>
                <a:latin typeface="Arial" pitchFamily="34" charset="0"/>
                <a:cs typeface="Arial" pitchFamily="34" charset="0"/>
              </a:defRPr>
            </a:lvl5pPr>
            <a:lvl6pPr marL="2514600" indent="-228600" defTabSz="969963" eaLnBrk="0" fontAlgn="base" hangingPunct="0">
              <a:spcBef>
                <a:spcPct val="0"/>
              </a:spcBef>
              <a:spcAft>
                <a:spcPct val="0"/>
              </a:spcAft>
              <a:defRPr sz="1900">
                <a:solidFill>
                  <a:schemeClr val="tx1"/>
                </a:solidFill>
                <a:latin typeface="Arial" pitchFamily="34" charset="0"/>
                <a:cs typeface="Arial" pitchFamily="34" charset="0"/>
              </a:defRPr>
            </a:lvl6pPr>
            <a:lvl7pPr marL="2971800" indent="-228600" defTabSz="969963" eaLnBrk="0" fontAlgn="base" hangingPunct="0">
              <a:spcBef>
                <a:spcPct val="0"/>
              </a:spcBef>
              <a:spcAft>
                <a:spcPct val="0"/>
              </a:spcAft>
              <a:defRPr sz="1900">
                <a:solidFill>
                  <a:schemeClr val="tx1"/>
                </a:solidFill>
                <a:latin typeface="Arial" pitchFamily="34" charset="0"/>
                <a:cs typeface="Arial" pitchFamily="34" charset="0"/>
              </a:defRPr>
            </a:lvl7pPr>
            <a:lvl8pPr marL="3429000" indent="-228600" defTabSz="969963" eaLnBrk="0" fontAlgn="base" hangingPunct="0">
              <a:spcBef>
                <a:spcPct val="0"/>
              </a:spcBef>
              <a:spcAft>
                <a:spcPct val="0"/>
              </a:spcAft>
              <a:defRPr sz="1900">
                <a:solidFill>
                  <a:schemeClr val="tx1"/>
                </a:solidFill>
                <a:latin typeface="Arial" pitchFamily="34" charset="0"/>
                <a:cs typeface="Arial" pitchFamily="34" charset="0"/>
              </a:defRPr>
            </a:lvl8pPr>
            <a:lvl9pPr marL="3886200" indent="-228600" defTabSz="969963" eaLnBrk="0" fontAlgn="base" hangingPunct="0">
              <a:spcBef>
                <a:spcPct val="0"/>
              </a:spcBef>
              <a:spcAft>
                <a:spcPct val="0"/>
              </a:spcAft>
              <a:defRPr sz="1900">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fr-FR" sz="1800" b="1" dirty="0">
                <a:solidFill>
                  <a:srgbClr val="660033"/>
                </a:solidFill>
                <a:latin typeface="Calibri" pitchFamily="34" charset="0"/>
              </a:rPr>
              <a:t>Sommaire</a:t>
            </a:r>
          </a:p>
        </p:txBody>
      </p:sp>
      <p:sp>
        <p:nvSpPr>
          <p:cNvPr id="21" name="Espace réservé du contenu 2"/>
          <p:cNvSpPr>
            <a:spLocks noGrp="1"/>
          </p:cNvSpPr>
          <p:nvPr>
            <p:ph idx="1"/>
          </p:nvPr>
        </p:nvSpPr>
        <p:spPr>
          <a:xfrm>
            <a:off x="711253" y="1563472"/>
            <a:ext cx="8248099" cy="4216676"/>
          </a:xfrm>
          <a:prstGeom prst="rect">
            <a:avLst/>
          </a:prstGeom>
        </p:spPr>
        <p:txBody>
          <a:bodyPr lIns="86340" tIns="43165" rIns="86340" bIns="43165" anchor="ctr">
            <a:normAutofit/>
          </a:bodyPr>
          <a:lstStyle>
            <a:lvl1pPr marL="250332" indent="-250332">
              <a:buClr>
                <a:srgbClr val="660033"/>
              </a:buClr>
              <a:buFont typeface="Arial" pitchFamily="34" charset="0"/>
              <a:buNone/>
              <a:defRPr sz="1600">
                <a:solidFill>
                  <a:schemeClr val="tx1">
                    <a:lumMod val="85000"/>
                    <a:lumOff val="15000"/>
                  </a:schemeClr>
                </a:solidFill>
                <a:latin typeface="Calibri" pitchFamily="34" charset="0"/>
                <a:cs typeface="Arial" pitchFamily="34" charset="0"/>
              </a:defRPr>
            </a:lvl1pPr>
            <a:lvl2pPr marL="550807" indent="-119743">
              <a:buClr>
                <a:srgbClr val="660033"/>
              </a:buClr>
              <a:buSzPct val="100000"/>
              <a:buFont typeface="Arial" pitchFamily="34" charset="0"/>
              <a:buNone/>
              <a:defRPr sz="1400">
                <a:solidFill>
                  <a:schemeClr val="tx1">
                    <a:lumMod val="85000"/>
                    <a:lumOff val="15000"/>
                  </a:schemeClr>
                </a:solidFill>
                <a:latin typeface="Calibri" pitchFamily="34" charset="0"/>
              </a:defRPr>
            </a:lvl2pPr>
            <a:lvl3pPr marL="956521" indent="-92968">
              <a:buClr>
                <a:srgbClr val="660033"/>
              </a:buClr>
              <a:buSzPct val="80000"/>
              <a:buFont typeface="Arial" pitchFamily="34" charset="0"/>
              <a:buNone/>
              <a:defRPr sz="1300">
                <a:solidFill>
                  <a:schemeClr val="tx1">
                    <a:lumMod val="85000"/>
                    <a:lumOff val="15000"/>
                  </a:schemeClr>
                </a:solidFill>
                <a:latin typeface="Calibri" pitchFamily="34" charset="0"/>
              </a:defRPr>
            </a:lvl3pPr>
            <a:lvl4pPr marL="1436026" indent="-140875">
              <a:defRPr sz="1300">
                <a:solidFill>
                  <a:schemeClr val="tx1">
                    <a:lumMod val="85000"/>
                    <a:lumOff val="15000"/>
                  </a:schemeClr>
                </a:solidFill>
              </a:defRPr>
            </a:lvl4pPr>
            <a:lvl5pPr marL="1867742" indent="-140875">
              <a:buClr>
                <a:schemeClr val="tx1">
                  <a:lumMod val="85000"/>
                  <a:lumOff val="15000"/>
                </a:schemeClr>
              </a:buClr>
              <a:buFont typeface="Wingdings" pitchFamily="2" charset="2"/>
              <a:buChar char="§"/>
              <a:defRPr sz="1200">
                <a:solidFill>
                  <a:schemeClr val="tx1">
                    <a:lumMod val="85000"/>
                    <a:lumOff val="15000"/>
                  </a:schemeClr>
                </a:solidFill>
              </a:defRPr>
            </a:lvl5pPr>
          </a:lstStyle>
          <a:p>
            <a:pPr lvl="0"/>
            <a:r>
              <a:rPr lang="fr-FR" dirty="0"/>
              <a:t>Cliquez pour modifier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393589785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First Page - 1 Title - 1 Contact">
    <p:spTree>
      <p:nvGrpSpPr>
        <p:cNvPr id="1" name=""/>
        <p:cNvGrpSpPr/>
        <p:nvPr/>
      </p:nvGrpSpPr>
      <p:grpSpPr>
        <a:xfrm>
          <a:off x="0" y="0"/>
          <a:ext cx="0" cy="0"/>
          <a:chOff x="0" y="0"/>
          <a:chExt cx="0" cy="0"/>
        </a:xfrm>
      </p:grpSpPr>
      <p:sp>
        <p:nvSpPr>
          <p:cNvPr id="22" name="Titre 1"/>
          <p:cNvSpPr>
            <a:spLocks noGrp="1"/>
          </p:cNvSpPr>
          <p:nvPr>
            <p:ph type="ctrTitle" hasCustomPrompt="1"/>
          </p:nvPr>
        </p:nvSpPr>
        <p:spPr>
          <a:xfrm>
            <a:off x="916210" y="2681487"/>
            <a:ext cx="7174523" cy="747514"/>
          </a:xfrm>
          <a:prstGeom prst="rect">
            <a:avLst/>
          </a:prstGeom>
        </p:spPr>
        <p:txBody>
          <a:bodyPr lIns="90834" tIns="45407" rIns="90834" bIns="45407"/>
          <a:lstStyle>
            <a:lvl1pPr>
              <a:defRPr lang="fr-FR" sz="33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
        <p:nvSpPr>
          <p:cNvPr id="23" name="Sous-titre 2"/>
          <p:cNvSpPr>
            <a:spLocks noGrp="1"/>
          </p:cNvSpPr>
          <p:nvPr>
            <p:ph type="subTitle" idx="1" hasCustomPrompt="1"/>
          </p:nvPr>
        </p:nvSpPr>
        <p:spPr>
          <a:xfrm>
            <a:off x="3307032" y="4005190"/>
            <a:ext cx="2392881" cy="381869"/>
          </a:xfrm>
          <a:prstGeom prst="rect">
            <a:avLst/>
          </a:prstGeom>
        </p:spPr>
        <p:txBody>
          <a:bodyPr lIns="90834" tIns="45407" rIns="90834" bIns="45407"/>
          <a:lstStyle>
            <a:lvl1pPr marL="0" indent="0" algn="ctr">
              <a:buNone/>
              <a:defRPr lang="fr-FR" sz="1400" kern="1200" dirty="0">
                <a:solidFill>
                  <a:schemeClr val="bg2">
                    <a:lumMod val="75000"/>
                  </a:schemeClr>
                </a:solidFill>
                <a:latin typeface="+mn-lt"/>
                <a:ea typeface="+mn-ea"/>
                <a:cs typeface="+mn-cs"/>
              </a:defRPr>
            </a:lvl1pPr>
            <a:lvl2pPr marL="424512" indent="0" algn="ctr">
              <a:buNone/>
              <a:defRPr>
                <a:solidFill>
                  <a:schemeClr val="tx1">
                    <a:tint val="75000"/>
                  </a:schemeClr>
                </a:solidFill>
              </a:defRPr>
            </a:lvl2pPr>
            <a:lvl3pPr marL="849027" indent="0" algn="ctr">
              <a:buNone/>
              <a:defRPr>
                <a:solidFill>
                  <a:schemeClr val="tx1">
                    <a:tint val="75000"/>
                  </a:schemeClr>
                </a:solidFill>
              </a:defRPr>
            </a:lvl3pPr>
            <a:lvl4pPr marL="1273543" indent="0" algn="ctr">
              <a:buNone/>
              <a:defRPr>
                <a:solidFill>
                  <a:schemeClr val="tx1">
                    <a:tint val="75000"/>
                  </a:schemeClr>
                </a:solidFill>
              </a:defRPr>
            </a:lvl4pPr>
            <a:lvl5pPr marL="1698054" indent="0" algn="ctr">
              <a:buNone/>
              <a:defRPr>
                <a:solidFill>
                  <a:schemeClr val="tx1">
                    <a:tint val="75000"/>
                  </a:schemeClr>
                </a:solidFill>
              </a:defRPr>
            </a:lvl5pPr>
            <a:lvl6pPr marL="2122571" indent="0" algn="ctr">
              <a:buNone/>
              <a:defRPr>
                <a:solidFill>
                  <a:schemeClr val="tx1">
                    <a:tint val="75000"/>
                  </a:schemeClr>
                </a:solidFill>
              </a:defRPr>
            </a:lvl6pPr>
            <a:lvl7pPr marL="2547081" indent="0" algn="ctr">
              <a:buNone/>
              <a:defRPr>
                <a:solidFill>
                  <a:schemeClr val="tx1">
                    <a:tint val="75000"/>
                  </a:schemeClr>
                </a:solidFill>
              </a:defRPr>
            </a:lvl7pPr>
            <a:lvl8pPr marL="2971594" indent="0" algn="ctr">
              <a:buNone/>
              <a:defRPr>
                <a:solidFill>
                  <a:schemeClr val="tx1">
                    <a:tint val="75000"/>
                  </a:schemeClr>
                </a:solidFill>
              </a:defRPr>
            </a:lvl8pPr>
            <a:lvl9pPr marL="3396111"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pic>
        <p:nvPicPr>
          <p:cNvPr id="24" name="Image 23"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5" y="-363023"/>
            <a:ext cx="4095851" cy="2495909"/>
          </a:xfrm>
          <a:prstGeom prst="rect">
            <a:avLst/>
          </a:prstGeom>
        </p:spPr>
      </p:pic>
      <p:grpSp>
        <p:nvGrpSpPr>
          <p:cNvPr id="25" name="Groupe 24"/>
          <p:cNvGrpSpPr/>
          <p:nvPr/>
        </p:nvGrpSpPr>
        <p:grpSpPr>
          <a:xfrm>
            <a:off x="4286595" y="4354143"/>
            <a:ext cx="433758" cy="32790"/>
            <a:chOff x="4259569" y="3915971"/>
            <a:chExt cx="469905" cy="32790"/>
          </a:xfrm>
        </p:grpSpPr>
        <p:cxnSp>
          <p:nvCxnSpPr>
            <p:cNvPr id="26" name="Connecteur droit 25"/>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1" name="Connecteur droit 30"/>
          <p:cNvCxnSpPr/>
          <p:nvPr/>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32" name="Espace réservé du texte 23"/>
          <p:cNvSpPr>
            <a:spLocks noGrp="1"/>
          </p:cNvSpPr>
          <p:nvPr>
            <p:ph type="body" sz="quarter" idx="12" hasCustomPrompt="1"/>
          </p:nvPr>
        </p:nvSpPr>
        <p:spPr>
          <a:xfrm>
            <a:off x="630841" y="5799533"/>
            <a:ext cx="1529037" cy="221762"/>
          </a:xfrm>
          <a:prstGeom prst="rect">
            <a:avLst/>
          </a:prstGeom>
        </p:spPr>
        <p:txBody>
          <a:bodyPr wrap="none" lIns="90834" tIns="45407" rIns="90834" bIns="45407"/>
          <a:lstStyle>
            <a:lvl1pPr marL="0" indent="0">
              <a:buNone/>
              <a:defRPr lang="fr-FR" sz="900" b="1" kern="1200" dirty="0" smtClean="0">
                <a:solidFill>
                  <a:srgbClr val="690F3C"/>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33" name="Espace réservé du texte 23"/>
          <p:cNvSpPr>
            <a:spLocks noGrp="1"/>
          </p:cNvSpPr>
          <p:nvPr>
            <p:ph type="body" sz="quarter" idx="13" hasCustomPrompt="1"/>
          </p:nvPr>
        </p:nvSpPr>
        <p:spPr>
          <a:xfrm>
            <a:off x="630841" y="6026989"/>
            <a:ext cx="1529037" cy="210477"/>
          </a:xfrm>
          <a:prstGeom prst="rect">
            <a:avLst/>
          </a:prstGeom>
        </p:spPr>
        <p:txBody>
          <a:bodyPr wrap="none" lIns="90834" tIns="45407" rIns="90834" bIns="45407"/>
          <a:lstStyle>
            <a:lvl1pPr marL="0" indent="0">
              <a:buNone/>
              <a:defRPr lang="fr-FR" sz="800" b="1" kern="1200" baseline="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34" name="Espace réservé du texte 23"/>
          <p:cNvSpPr>
            <a:spLocks noGrp="1"/>
          </p:cNvSpPr>
          <p:nvPr>
            <p:ph type="body" sz="quarter" idx="14" hasCustomPrompt="1"/>
          </p:nvPr>
        </p:nvSpPr>
        <p:spPr>
          <a:xfrm>
            <a:off x="963087" y="6237477"/>
            <a:ext cx="1728444" cy="184665"/>
          </a:xfrm>
          <a:prstGeom prst="rect">
            <a:avLst/>
          </a:prstGeom>
        </p:spPr>
        <p:txBody>
          <a:bodyPr wrap="none" lIns="0" tIns="45407" rIns="0" bIns="45407"/>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36"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07"/>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email</a:t>
            </a:r>
          </a:p>
        </p:txBody>
      </p:sp>
      <p:sp>
        <p:nvSpPr>
          <p:cNvPr id="17" name="Espace réservé pour une image  21"/>
          <p:cNvSpPr>
            <a:spLocks noGrp="1"/>
          </p:cNvSpPr>
          <p:nvPr>
            <p:ph type="pic" sz="quarter" idx="11" hasCustomPrompt="1"/>
          </p:nvPr>
        </p:nvSpPr>
        <p:spPr>
          <a:xfrm>
            <a:off x="6147946" y="476672"/>
            <a:ext cx="2279291" cy="648072"/>
          </a:xfrm>
          <a:prstGeom prst="rect">
            <a:avLst/>
          </a:prstGeom>
        </p:spPr>
        <p:txBody>
          <a:bodyPr lIns="90834" tIns="45407" rIns="90834" bIns="45407" anchor="ctr"/>
          <a:lstStyle>
            <a:lvl1pPr marL="0" indent="0" algn="ctr">
              <a:buNone/>
              <a:defRPr sz="1900" baseline="0">
                <a:solidFill>
                  <a:schemeClr val="bg2">
                    <a:lumMod val="50000"/>
                  </a:schemeClr>
                </a:solidFill>
              </a:defRPr>
            </a:lvl1pPr>
          </a:lstStyle>
          <a:p>
            <a:r>
              <a:rPr lang="fr-FR" dirty="0"/>
              <a:t>Insert client logo </a:t>
            </a:r>
            <a:r>
              <a:rPr lang="fr-FR" dirty="0" err="1"/>
              <a:t>here</a:t>
            </a:r>
            <a:endParaRPr lang="fr-FR" dirty="0"/>
          </a:p>
        </p:txBody>
      </p:sp>
      <p:pic>
        <p:nvPicPr>
          <p:cNvPr id="18" name="Image 17"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5" y="-363023"/>
            <a:ext cx="4095851" cy="2495909"/>
          </a:xfrm>
          <a:prstGeom prst="rect">
            <a:avLst/>
          </a:prstGeom>
        </p:spPr>
      </p:pic>
      <p:cxnSp>
        <p:nvCxnSpPr>
          <p:cNvPr id="38" name="Connecteur droit 37"/>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9" name="ZoneTexte 38"/>
          <p:cNvSpPr txBox="1"/>
          <p:nvPr userDrawn="1"/>
        </p:nvSpPr>
        <p:spPr>
          <a:xfrm>
            <a:off x="630988" y="6237427"/>
            <a:ext cx="398814" cy="208815"/>
          </a:xfrm>
          <a:prstGeom prst="rect">
            <a:avLst/>
          </a:prstGeom>
          <a:noFill/>
        </p:spPr>
        <p:txBody>
          <a:bodyPr wrap="square" lIns="84896" tIns="42438" rIns="84896" bIns="42438" rtlCol="0">
            <a:spAutoFit/>
          </a:bodyPr>
          <a:lstStyle/>
          <a:p>
            <a:pPr defTabSz="849027"/>
            <a:r>
              <a:rPr lang="fr-FR" sz="800" dirty="0">
                <a:solidFill>
                  <a:srgbClr val="B2AEA8">
                    <a:lumMod val="75000"/>
                  </a:srgbClr>
                </a:solidFill>
                <a:cs typeface="Arial" pitchFamily="34" charset="0"/>
              </a:rPr>
              <a:t>Tel:</a:t>
            </a:r>
          </a:p>
        </p:txBody>
      </p:sp>
      <p:sp>
        <p:nvSpPr>
          <p:cNvPr id="40" name="ZoneTexte 39"/>
          <p:cNvSpPr txBox="1"/>
          <p:nvPr userDrawn="1"/>
        </p:nvSpPr>
        <p:spPr>
          <a:xfrm>
            <a:off x="630988" y="6375874"/>
            <a:ext cx="398814" cy="208815"/>
          </a:xfrm>
          <a:prstGeom prst="rect">
            <a:avLst/>
          </a:prstGeom>
          <a:noFill/>
        </p:spPr>
        <p:txBody>
          <a:bodyPr wrap="square" lIns="84896" tIns="42438" rIns="84896" bIns="42438" rtlCol="0">
            <a:spAutoFit/>
          </a:bodyPr>
          <a:lstStyle/>
          <a:p>
            <a:pPr defTabSz="849027"/>
            <a:r>
              <a:rPr lang="fr-FR" sz="800" dirty="0">
                <a:solidFill>
                  <a:srgbClr val="B2AEA8">
                    <a:lumMod val="75000"/>
                  </a:srgbClr>
                </a:solidFill>
                <a:cs typeface="Arial" pitchFamily="34" charset="0"/>
              </a:rPr>
              <a:t>Mail: </a:t>
            </a:r>
          </a:p>
        </p:txBody>
      </p:sp>
    </p:spTree>
    <p:extLst>
      <p:ext uri="{BB962C8B-B14F-4D97-AF65-F5344CB8AC3E}">
        <p14:creationId xmlns:p14="http://schemas.microsoft.com/office/powerpoint/2010/main" val="335911694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First Page - 1 Title - 2 Contacts">
    <p:spTree>
      <p:nvGrpSpPr>
        <p:cNvPr id="1" name=""/>
        <p:cNvGrpSpPr/>
        <p:nvPr/>
      </p:nvGrpSpPr>
      <p:grpSpPr>
        <a:xfrm>
          <a:off x="0" y="0"/>
          <a:ext cx="0" cy="0"/>
          <a:chOff x="0" y="0"/>
          <a:chExt cx="0" cy="0"/>
        </a:xfrm>
      </p:grpSpPr>
      <p:sp>
        <p:nvSpPr>
          <p:cNvPr id="28" name="Titre 1"/>
          <p:cNvSpPr>
            <a:spLocks noGrp="1"/>
          </p:cNvSpPr>
          <p:nvPr>
            <p:ph type="ctrTitle" hasCustomPrompt="1"/>
          </p:nvPr>
        </p:nvSpPr>
        <p:spPr>
          <a:xfrm>
            <a:off x="916210" y="2681487"/>
            <a:ext cx="7174523" cy="747514"/>
          </a:xfrm>
          <a:prstGeom prst="rect">
            <a:avLst/>
          </a:prstGeom>
        </p:spPr>
        <p:txBody>
          <a:bodyPr lIns="90834" tIns="45407" rIns="90834" bIns="45407"/>
          <a:lstStyle>
            <a:lvl1pPr>
              <a:defRPr lang="fr-FR" sz="33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30" name="Image 29"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5" y="-363023"/>
            <a:ext cx="4095851" cy="2495909"/>
          </a:xfrm>
          <a:prstGeom prst="rect">
            <a:avLst/>
          </a:prstGeom>
        </p:spPr>
      </p:pic>
      <p:sp>
        <p:nvSpPr>
          <p:cNvPr id="36" name="Espace réservé pour une image  21"/>
          <p:cNvSpPr>
            <a:spLocks noGrp="1"/>
          </p:cNvSpPr>
          <p:nvPr>
            <p:ph type="pic" sz="quarter" idx="11" hasCustomPrompt="1"/>
          </p:nvPr>
        </p:nvSpPr>
        <p:spPr>
          <a:xfrm>
            <a:off x="6147946" y="476672"/>
            <a:ext cx="2279291" cy="648072"/>
          </a:xfrm>
          <a:prstGeom prst="rect">
            <a:avLst/>
          </a:prstGeom>
        </p:spPr>
        <p:txBody>
          <a:bodyPr lIns="90834" tIns="45407" rIns="90834" bIns="45407" anchor="ctr"/>
          <a:lstStyle>
            <a:lvl1pPr marL="0" indent="0" algn="ctr">
              <a:buNone/>
              <a:defRPr sz="1900" baseline="0">
                <a:solidFill>
                  <a:schemeClr val="bg2">
                    <a:lumMod val="50000"/>
                  </a:schemeClr>
                </a:solidFill>
              </a:defRPr>
            </a:lvl1pPr>
          </a:lstStyle>
          <a:p>
            <a:r>
              <a:rPr lang="fr-FR" dirty="0"/>
              <a:t>Insert client logo </a:t>
            </a:r>
            <a:r>
              <a:rPr lang="fr-FR" dirty="0" err="1"/>
              <a:t>here</a:t>
            </a:r>
            <a:endParaRPr lang="fr-FR" dirty="0"/>
          </a:p>
        </p:txBody>
      </p:sp>
      <p:pic>
        <p:nvPicPr>
          <p:cNvPr id="23" name="Image 22"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5" y="-363023"/>
            <a:ext cx="4095851" cy="2495909"/>
          </a:xfrm>
          <a:prstGeom prst="rect">
            <a:avLst/>
          </a:prstGeom>
        </p:spPr>
      </p:pic>
      <p:sp>
        <p:nvSpPr>
          <p:cNvPr id="54" name="Sous-titre 2"/>
          <p:cNvSpPr>
            <a:spLocks noGrp="1"/>
          </p:cNvSpPr>
          <p:nvPr>
            <p:ph type="subTitle" idx="1" hasCustomPrompt="1"/>
          </p:nvPr>
        </p:nvSpPr>
        <p:spPr>
          <a:xfrm>
            <a:off x="3307032" y="4005190"/>
            <a:ext cx="2392881" cy="381869"/>
          </a:xfrm>
          <a:prstGeom prst="rect">
            <a:avLst/>
          </a:prstGeom>
          <a:ln>
            <a:noFill/>
          </a:ln>
        </p:spPr>
        <p:txBody>
          <a:bodyPr lIns="90834" tIns="45407" rIns="90834" bIns="45407"/>
          <a:lstStyle>
            <a:lvl1pPr marL="0" indent="0" algn="ctr">
              <a:buNone/>
              <a:defRPr lang="fr-FR" sz="1400" kern="1200" dirty="0">
                <a:solidFill>
                  <a:schemeClr val="bg2">
                    <a:lumMod val="75000"/>
                  </a:schemeClr>
                </a:solidFill>
                <a:latin typeface="+mn-lt"/>
                <a:ea typeface="+mn-ea"/>
                <a:cs typeface="+mn-cs"/>
              </a:defRPr>
            </a:lvl1pPr>
            <a:lvl2pPr marL="424512" indent="0" algn="ctr">
              <a:buNone/>
              <a:defRPr>
                <a:solidFill>
                  <a:schemeClr val="tx1">
                    <a:tint val="75000"/>
                  </a:schemeClr>
                </a:solidFill>
              </a:defRPr>
            </a:lvl2pPr>
            <a:lvl3pPr marL="849027" indent="0" algn="ctr">
              <a:buNone/>
              <a:defRPr>
                <a:solidFill>
                  <a:schemeClr val="tx1">
                    <a:tint val="75000"/>
                  </a:schemeClr>
                </a:solidFill>
              </a:defRPr>
            </a:lvl3pPr>
            <a:lvl4pPr marL="1273543" indent="0" algn="ctr">
              <a:buNone/>
              <a:defRPr>
                <a:solidFill>
                  <a:schemeClr val="tx1">
                    <a:tint val="75000"/>
                  </a:schemeClr>
                </a:solidFill>
              </a:defRPr>
            </a:lvl4pPr>
            <a:lvl5pPr marL="1698054" indent="0" algn="ctr">
              <a:buNone/>
              <a:defRPr>
                <a:solidFill>
                  <a:schemeClr val="tx1">
                    <a:tint val="75000"/>
                  </a:schemeClr>
                </a:solidFill>
              </a:defRPr>
            </a:lvl5pPr>
            <a:lvl6pPr marL="2122571" indent="0" algn="ctr">
              <a:buNone/>
              <a:defRPr>
                <a:solidFill>
                  <a:schemeClr val="tx1">
                    <a:tint val="75000"/>
                  </a:schemeClr>
                </a:solidFill>
              </a:defRPr>
            </a:lvl6pPr>
            <a:lvl7pPr marL="2547081" indent="0" algn="ctr">
              <a:buNone/>
              <a:defRPr>
                <a:solidFill>
                  <a:schemeClr val="tx1">
                    <a:tint val="75000"/>
                  </a:schemeClr>
                </a:solidFill>
              </a:defRPr>
            </a:lvl7pPr>
            <a:lvl8pPr marL="2971594" indent="0" algn="ctr">
              <a:buNone/>
              <a:defRPr>
                <a:solidFill>
                  <a:schemeClr val="tx1">
                    <a:tint val="75000"/>
                  </a:schemeClr>
                </a:solidFill>
              </a:defRPr>
            </a:lvl8pPr>
            <a:lvl9pPr marL="3396111"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55" name="Groupe 54"/>
          <p:cNvGrpSpPr/>
          <p:nvPr userDrawn="1"/>
        </p:nvGrpSpPr>
        <p:grpSpPr>
          <a:xfrm>
            <a:off x="4286595" y="4354143"/>
            <a:ext cx="433758" cy="32790"/>
            <a:chOff x="4259569" y="3915971"/>
            <a:chExt cx="469905" cy="32790"/>
          </a:xfrm>
        </p:grpSpPr>
        <p:cxnSp>
          <p:nvCxnSpPr>
            <p:cNvPr id="56" name="Connecteur droit 55"/>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60" name="Connecteur droit 59"/>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1" name="Espace réservé du texte 23"/>
          <p:cNvSpPr>
            <a:spLocks noGrp="1"/>
          </p:cNvSpPr>
          <p:nvPr>
            <p:ph type="body" sz="quarter" idx="12" hasCustomPrompt="1"/>
          </p:nvPr>
        </p:nvSpPr>
        <p:spPr>
          <a:xfrm>
            <a:off x="630841" y="5799533"/>
            <a:ext cx="1529037" cy="221762"/>
          </a:xfrm>
          <a:prstGeom prst="rect">
            <a:avLst/>
          </a:prstGeom>
        </p:spPr>
        <p:txBody>
          <a:bodyPr wrap="none" lIns="90834" tIns="45407" rIns="90834" bIns="45407"/>
          <a:lstStyle>
            <a:lvl1pPr marL="0" indent="0">
              <a:buNone/>
              <a:defRPr lang="fr-FR" sz="900" b="1" kern="1200" dirty="0" smtClean="0">
                <a:solidFill>
                  <a:srgbClr val="690F3C"/>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2" name="Espace réservé du texte 23"/>
          <p:cNvSpPr>
            <a:spLocks noGrp="1"/>
          </p:cNvSpPr>
          <p:nvPr>
            <p:ph type="body" sz="quarter" idx="13" hasCustomPrompt="1"/>
          </p:nvPr>
        </p:nvSpPr>
        <p:spPr>
          <a:xfrm>
            <a:off x="630841" y="6026989"/>
            <a:ext cx="1529037" cy="210477"/>
          </a:xfrm>
          <a:prstGeom prst="rect">
            <a:avLst/>
          </a:prstGeom>
        </p:spPr>
        <p:txBody>
          <a:bodyPr wrap="none" lIns="90834" tIns="45407" rIns="90834" bIns="45407"/>
          <a:lstStyle>
            <a:lvl1pPr marL="0" indent="0">
              <a:buNone/>
              <a:defRPr lang="fr-FR" sz="800" b="1" kern="1200" baseline="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3" name="Espace réservé du texte 23"/>
          <p:cNvSpPr>
            <a:spLocks noGrp="1"/>
          </p:cNvSpPr>
          <p:nvPr>
            <p:ph type="body" sz="quarter" idx="14" hasCustomPrompt="1"/>
          </p:nvPr>
        </p:nvSpPr>
        <p:spPr>
          <a:xfrm>
            <a:off x="963087" y="6237477"/>
            <a:ext cx="1728444" cy="184665"/>
          </a:xfrm>
          <a:prstGeom prst="rect">
            <a:avLst/>
          </a:prstGeom>
        </p:spPr>
        <p:txBody>
          <a:bodyPr wrap="none" lIns="0" tIns="45407" rIns="0" bIns="45407"/>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4"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07"/>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5" name="Connecteur droit 64"/>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6" name="ZoneTexte 65"/>
          <p:cNvSpPr txBox="1"/>
          <p:nvPr userDrawn="1"/>
        </p:nvSpPr>
        <p:spPr>
          <a:xfrm>
            <a:off x="630988" y="6237427"/>
            <a:ext cx="398814" cy="208815"/>
          </a:xfrm>
          <a:prstGeom prst="rect">
            <a:avLst/>
          </a:prstGeom>
          <a:noFill/>
        </p:spPr>
        <p:txBody>
          <a:bodyPr wrap="square" lIns="84896" tIns="42438" rIns="84896" bIns="42438" rtlCol="0">
            <a:spAutoFit/>
          </a:bodyPr>
          <a:lstStyle/>
          <a:p>
            <a:pPr defTabSz="849027"/>
            <a:r>
              <a:rPr lang="fr-FR" sz="800" dirty="0">
                <a:solidFill>
                  <a:srgbClr val="B2AEA8">
                    <a:lumMod val="75000"/>
                  </a:srgbClr>
                </a:solidFill>
                <a:cs typeface="Arial" pitchFamily="34" charset="0"/>
              </a:rPr>
              <a:t>Tel:</a:t>
            </a:r>
          </a:p>
        </p:txBody>
      </p:sp>
      <p:sp>
        <p:nvSpPr>
          <p:cNvPr id="67" name="ZoneTexte 66"/>
          <p:cNvSpPr txBox="1"/>
          <p:nvPr userDrawn="1"/>
        </p:nvSpPr>
        <p:spPr>
          <a:xfrm>
            <a:off x="630988" y="6375874"/>
            <a:ext cx="398814" cy="208815"/>
          </a:xfrm>
          <a:prstGeom prst="rect">
            <a:avLst/>
          </a:prstGeom>
          <a:noFill/>
        </p:spPr>
        <p:txBody>
          <a:bodyPr wrap="square" lIns="84896" tIns="42438" rIns="84896" bIns="42438" rtlCol="0">
            <a:spAutoFit/>
          </a:bodyPr>
          <a:lstStyle/>
          <a:p>
            <a:pPr defTabSz="849027"/>
            <a:r>
              <a:rPr lang="fr-FR" sz="800" dirty="0">
                <a:solidFill>
                  <a:srgbClr val="B2AEA8">
                    <a:lumMod val="75000"/>
                  </a:srgbClr>
                </a:solidFill>
                <a:cs typeface="Arial" pitchFamily="34" charset="0"/>
              </a:rPr>
              <a:t>Mail: </a:t>
            </a:r>
          </a:p>
        </p:txBody>
      </p:sp>
      <p:cxnSp>
        <p:nvCxnSpPr>
          <p:cNvPr id="68" name="Connecteur droit 67"/>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9" name="Espace réservé du texte 23"/>
          <p:cNvSpPr>
            <a:spLocks noGrp="1"/>
          </p:cNvSpPr>
          <p:nvPr>
            <p:ph type="body" sz="quarter" idx="16" hasCustomPrompt="1"/>
          </p:nvPr>
        </p:nvSpPr>
        <p:spPr>
          <a:xfrm>
            <a:off x="3242478" y="5805270"/>
            <a:ext cx="1529037" cy="221762"/>
          </a:xfrm>
          <a:prstGeom prst="rect">
            <a:avLst/>
          </a:prstGeom>
        </p:spPr>
        <p:txBody>
          <a:bodyPr wrap="none" lIns="90834" tIns="45407" rIns="90834" bIns="45407"/>
          <a:lstStyle>
            <a:lvl1pPr marL="0" indent="0">
              <a:buNone/>
              <a:defRPr lang="fr-FR" sz="900" b="1" kern="1200" dirty="0" smtClean="0">
                <a:solidFill>
                  <a:srgbClr val="690F3C"/>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0" name="Espace réservé du texte 23"/>
          <p:cNvSpPr>
            <a:spLocks noGrp="1"/>
          </p:cNvSpPr>
          <p:nvPr>
            <p:ph type="body" sz="quarter" idx="17" hasCustomPrompt="1"/>
          </p:nvPr>
        </p:nvSpPr>
        <p:spPr>
          <a:xfrm>
            <a:off x="3242478" y="6032732"/>
            <a:ext cx="1529037" cy="210477"/>
          </a:xfrm>
          <a:prstGeom prst="rect">
            <a:avLst/>
          </a:prstGeom>
        </p:spPr>
        <p:txBody>
          <a:bodyPr wrap="none" lIns="90834" tIns="45407" rIns="90834" bIns="45407"/>
          <a:lstStyle>
            <a:lvl1pPr marL="0" indent="0">
              <a:buNone/>
              <a:defRPr lang="fr-FR" sz="800" b="1" kern="1200" baseline="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1" name="Espace réservé du texte 23"/>
          <p:cNvSpPr>
            <a:spLocks noGrp="1"/>
          </p:cNvSpPr>
          <p:nvPr>
            <p:ph type="body" sz="quarter" idx="18" hasCustomPrompt="1"/>
          </p:nvPr>
        </p:nvSpPr>
        <p:spPr>
          <a:xfrm>
            <a:off x="3574717" y="6243209"/>
            <a:ext cx="1728444" cy="184665"/>
          </a:xfrm>
          <a:prstGeom prst="rect">
            <a:avLst/>
          </a:prstGeom>
        </p:spPr>
        <p:txBody>
          <a:bodyPr wrap="none" lIns="0" tIns="45407" rIns="0" bIns="45407"/>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2" name="Espace réservé du texte 23"/>
          <p:cNvSpPr>
            <a:spLocks noGrp="1"/>
          </p:cNvSpPr>
          <p:nvPr>
            <p:ph type="body" sz="quarter" idx="19" hasCustomPrompt="1"/>
          </p:nvPr>
        </p:nvSpPr>
        <p:spPr>
          <a:xfrm>
            <a:off x="3574969" y="6427717"/>
            <a:ext cx="1728192" cy="184666"/>
          </a:xfrm>
          <a:prstGeom prst="rect">
            <a:avLst/>
          </a:prstGeom>
        </p:spPr>
        <p:txBody>
          <a:bodyPr wrap="none" lIns="0" tIns="0" rIns="0" bIns="45407"/>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3" name="Connecteur droit 72"/>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4" name="ZoneTexte 73"/>
          <p:cNvSpPr txBox="1"/>
          <p:nvPr userDrawn="1"/>
        </p:nvSpPr>
        <p:spPr>
          <a:xfrm>
            <a:off x="3242621" y="6243166"/>
            <a:ext cx="398814" cy="208815"/>
          </a:xfrm>
          <a:prstGeom prst="rect">
            <a:avLst/>
          </a:prstGeom>
          <a:noFill/>
        </p:spPr>
        <p:txBody>
          <a:bodyPr wrap="square" lIns="84896" tIns="42438" rIns="84896" bIns="42438" rtlCol="0">
            <a:spAutoFit/>
          </a:bodyPr>
          <a:lstStyle/>
          <a:p>
            <a:pPr defTabSz="849027"/>
            <a:r>
              <a:rPr lang="fr-FR" sz="800" dirty="0">
                <a:solidFill>
                  <a:srgbClr val="B2AEA8">
                    <a:lumMod val="75000"/>
                  </a:srgbClr>
                </a:solidFill>
                <a:cs typeface="Arial" pitchFamily="34" charset="0"/>
              </a:rPr>
              <a:t>Tel:</a:t>
            </a:r>
          </a:p>
        </p:txBody>
      </p:sp>
      <p:sp>
        <p:nvSpPr>
          <p:cNvPr id="75" name="ZoneTexte 74"/>
          <p:cNvSpPr txBox="1"/>
          <p:nvPr userDrawn="1"/>
        </p:nvSpPr>
        <p:spPr>
          <a:xfrm>
            <a:off x="3242621" y="6381618"/>
            <a:ext cx="398814" cy="208815"/>
          </a:xfrm>
          <a:prstGeom prst="rect">
            <a:avLst/>
          </a:prstGeom>
          <a:noFill/>
        </p:spPr>
        <p:txBody>
          <a:bodyPr wrap="square" lIns="84896" tIns="42438" rIns="84896" bIns="42438" rtlCol="0">
            <a:spAutoFit/>
          </a:bodyPr>
          <a:lstStyle/>
          <a:p>
            <a:pPr defTabSz="849027"/>
            <a:r>
              <a:rPr lang="fr-FR" sz="800" dirty="0">
                <a:solidFill>
                  <a:srgbClr val="B2AEA8">
                    <a:lumMod val="75000"/>
                  </a:srgbClr>
                </a:solidFill>
                <a:cs typeface="Arial" pitchFamily="34" charset="0"/>
              </a:rPr>
              <a:t>Mail: </a:t>
            </a:r>
          </a:p>
        </p:txBody>
      </p:sp>
    </p:spTree>
    <p:extLst>
      <p:ext uri="{BB962C8B-B14F-4D97-AF65-F5344CB8AC3E}">
        <p14:creationId xmlns:p14="http://schemas.microsoft.com/office/powerpoint/2010/main" val="414177160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First Page - 1 Title - 3 Contacts">
    <p:spTree>
      <p:nvGrpSpPr>
        <p:cNvPr id="1" name=""/>
        <p:cNvGrpSpPr/>
        <p:nvPr/>
      </p:nvGrpSpPr>
      <p:grpSpPr>
        <a:xfrm>
          <a:off x="0" y="0"/>
          <a:ext cx="0" cy="0"/>
          <a:chOff x="0" y="0"/>
          <a:chExt cx="0" cy="0"/>
        </a:xfrm>
      </p:grpSpPr>
      <p:sp>
        <p:nvSpPr>
          <p:cNvPr id="7" name="Titre 1"/>
          <p:cNvSpPr>
            <a:spLocks noGrp="1"/>
          </p:cNvSpPr>
          <p:nvPr>
            <p:ph type="ctrTitle" hasCustomPrompt="1"/>
          </p:nvPr>
        </p:nvSpPr>
        <p:spPr>
          <a:xfrm>
            <a:off x="916210" y="2681487"/>
            <a:ext cx="7174523" cy="747514"/>
          </a:xfrm>
          <a:prstGeom prst="rect">
            <a:avLst/>
          </a:prstGeom>
        </p:spPr>
        <p:txBody>
          <a:bodyPr lIns="90834" tIns="45407" rIns="90834" bIns="45407"/>
          <a:lstStyle>
            <a:lvl1pPr>
              <a:defRPr lang="fr-FR" sz="33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9" name="Image 8"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5" y="-363023"/>
            <a:ext cx="4095851" cy="2495909"/>
          </a:xfrm>
          <a:prstGeom prst="rect">
            <a:avLst/>
          </a:prstGeom>
        </p:spPr>
      </p:pic>
      <p:sp>
        <p:nvSpPr>
          <p:cNvPr id="15" name="Espace réservé pour une image  21"/>
          <p:cNvSpPr>
            <a:spLocks noGrp="1"/>
          </p:cNvSpPr>
          <p:nvPr>
            <p:ph type="pic" sz="quarter" idx="11" hasCustomPrompt="1"/>
          </p:nvPr>
        </p:nvSpPr>
        <p:spPr>
          <a:xfrm>
            <a:off x="6147946" y="476672"/>
            <a:ext cx="2279291" cy="648072"/>
          </a:xfrm>
          <a:prstGeom prst="rect">
            <a:avLst/>
          </a:prstGeom>
        </p:spPr>
        <p:txBody>
          <a:bodyPr lIns="90834" tIns="45407" rIns="90834" bIns="45407" anchor="ctr"/>
          <a:lstStyle>
            <a:lvl1pPr marL="0" indent="0" algn="ctr">
              <a:buNone/>
              <a:defRPr sz="1900" baseline="0">
                <a:solidFill>
                  <a:schemeClr val="bg2">
                    <a:lumMod val="50000"/>
                  </a:schemeClr>
                </a:solidFill>
              </a:defRPr>
            </a:lvl1pPr>
          </a:lstStyle>
          <a:p>
            <a:r>
              <a:rPr lang="fr-FR" dirty="0"/>
              <a:t>Insert client logo </a:t>
            </a:r>
            <a:r>
              <a:rPr lang="fr-FR" dirty="0" err="1"/>
              <a:t>here</a:t>
            </a:r>
            <a:endParaRPr lang="fr-FR" dirty="0"/>
          </a:p>
        </p:txBody>
      </p:sp>
      <p:pic>
        <p:nvPicPr>
          <p:cNvPr id="34" name="Image 33"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5" y="-363023"/>
            <a:ext cx="4095851" cy="2495909"/>
          </a:xfrm>
          <a:prstGeom prst="rect">
            <a:avLst/>
          </a:prstGeom>
        </p:spPr>
      </p:pic>
      <p:sp>
        <p:nvSpPr>
          <p:cNvPr id="46" name="Sous-titre 2"/>
          <p:cNvSpPr>
            <a:spLocks noGrp="1"/>
          </p:cNvSpPr>
          <p:nvPr>
            <p:ph type="subTitle" idx="1" hasCustomPrompt="1"/>
          </p:nvPr>
        </p:nvSpPr>
        <p:spPr>
          <a:xfrm>
            <a:off x="3307032" y="4005190"/>
            <a:ext cx="2392881" cy="381869"/>
          </a:xfrm>
          <a:prstGeom prst="rect">
            <a:avLst/>
          </a:prstGeom>
        </p:spPr>
        <p:txBody>
          <a:bodyPr lIns="90834" tIns="45407" rIns="90834" bIns="45407"/>
          <a:lstStyle>
            <a:lvl1pPr marL="0" indent="0" algn="ctr">
              <a:buNone/>
              <a:defRPr lang="fr-FR" sz="1400" kern="1200" dirty="0">
                <a:solidFill>
                  <a:schemeClr val="bg2">
                    <a:lumMod val="75000"/>
                  </a:schemeClr>
                </a:solidFill>
                <a:latin typeface="+mn-lt"/>
                <a:ea typeface="+mn-ea"/>
                <a:cs typeface="+mn-cs"/>
              </a:defRPr>
            </a:lvl1pPr>
            <a:lvl2pPr marL="424512" indent="0" algn="ctr">
              <a:buNone/>
              <a:defRPr>
                <a:solidFill>
                  <a:schemeClr val="tx1">
                    <a:tint val="75000"/>
                  </a:schemeClr>
                </a:solidFill>
              </a:defRPr>
            </a:lvl2pPr>
            <a:lvl3pPr marL="849027" indent="0" algn="ctr">
              <a:buNone/>
              <a:defRPr>
                <a:solidFill>
                  <a:schemeClr val="tx1">
                    <a:tint val="75000"/>
                  </a:schemeClr>
                </a:solidFill>
              </a:defRPr>
            </a:lvl3pPr>
            <a:lvl4pPr marL="1273543" indent="0" algn="ctr">
              <a:buNone/>
              <a:defRPr>
                <a:solidFill>
                  <a:schemeClr val="tx1">
                    <a:tint val="75000"/>
                  </a:schemeClr>
                </a:solidFill>
              </a:defRPr>
            </a:lvl4pPr>
            <a:lvl5pPr marL="1698054" indent="0" algn="ctr">
              <a:buNone/>
              <a:defRPr>
                <a:solidFill>
                  <a:schemeClr val="tx1">
                    <a:tint val="75000"/>
                  </a:schemeClr>
                </a:solidFill>
              </a:defRPr>
            </a:lvl5pPr>
            <a:lvl6pPr marL="2122571" indent="0" algn="ctr">
              <a:buNone/>
              <a:defRPr>
                <a:solidFill>
                  <a:schemeClr val="tx1">
                    <a:tint val="75000"/>
                  </a:schemeClr>
                </a:solidFill>
              </a:defRPr>
            </a:lvl6pPr>
            <a:lvl7pPr marL="2547081" indent="0" algn="ctr">
              <a:buNone/>
              <a:defRPr>
                <a:solidFill>
                  <a:schemeClr val="tx1">
                    <a:tint val="75000"/>
                  </a:schemeClr>
                </a:solidFill>
              </a:defRPr>
            </a:lvl7pPr>
            <a:lvl8pPr marL="2971594" indent="0" algn="ctr">
              <a:buNone/>
              <a:defRPr>
                <a:solidFill>
                  <a:schemeClr val="tx1">
                    <a:tint val="75000"/>
                  </a:schemeClr>
                </a:solidFill>
              </a:defRPr>
            </a:lvl8pPr>
            <a:lvl9pPr marL="3396111"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7" name="Groupe 46"/>
          <p:cNvGrpSpPr/>
          <p:nvPr userDrawn="1"/>
        </p:nvGrpSpPr>
        <p:grpSpPr>
          <a:xfrm>
            <a:off x="4286595" y="4354143"/>
            <a:ext cx="433758" cy="32790"/>
            <a:chOff x="4259569" y="3915971"/>
            <a:chExt cx="469905" cy="32790"/>
          </a:xfrm>
        </p:grpSpPr>
        <p:cxnSp>
          <p:nvCxnSpPr>
            <p:cNvPr id="48" name="Connecteur droit 47"/>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52" name="Connecteur droit 51"/>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53" name="Espace réservé du texte 23"/>
          <p:cNvSpPr>
            <a:spLocks noGrp="1"/>
          </p:cNvSpPr>
          <p:nvPr>
            <p:ph type="body" sz="quarter" idx="12" hasCustomPrompt="1"/>
          </p:nvPr>
        </p:nvSpPr>
        <p:spPr>
          <a:xfrm>
            <a:off x="630841" y="5799533"/>
            <a:ext cx="1529037" cy="221762"/>
          </a:xfrm>
          <a:prstGeom prst="rect">
            <a:avLst/>
          </a:prstGeom>
        </p:spPr>
        <p:txBody>
          <a:bodyPr wrap="none" lIns="90834" tIns="45407" rIns="90834" bIns="45407"/>
          <a:lstStyle>
            <a:lvl1pPr marL="0" indent="0">
              <a:buNone/>
              <a:defRPr lang="fr-FR" sz="900" b="1" kern="1200" dirty="0" smtClean="0">
                <a:solidFill>
                  <a:srgbClr val="690F3C"/>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54" name="Espace réservé du texte 23"/>
          <p:cNvSpPr>
            <a:spLocks noGrp="1"/>
          </p:cNvSpPr>
          <p:nvPr>
            <p:ph type="body" sz="quarter" idx="13" hasCustomPrompt="1"/>
          </p:nvPr>
        </p:nvSpPr>
        <p:spPr>
          <a:xfrm>
            <a:off x="630841" y="6026989"/>
            <a:ext cx="1529037" cy="210477"/>
          </a:xfrm>
          <a:prstGeom prst="rect">
            <a:avLst/>
          </a:prstGeom>
        </p:spPr>
        <p:txBody>
          <a:bodyPr wrap="none" lIns="90834" tIns="45407" rIns="90834" bIns="45407"/>
          <a:lstStyle>
            <a:lvl1pPr marL="0" indent="0">
              <a:buNone/>
              <a:defRPr lang="fr-FR" sz="800" b="1" kern="1200" baseline="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55" name="Espace réservé du texte 23"/>
          <p:cNvSpPr>
            <a:spLocks noGrp="1"/>
          </p:cNvSpPr>
          <p:nvPr>
            <p:ph type="body" sz="quarter" idx="14" hasCustomPrompt="1"/>
          </p:nvPr>
        </p:nvSpPr>
        <p:spPr>
          <a:xfrm>
            <a:off x="963087" y="6237477"/>
            <a:ext cx="1728444" cy="184665"/>
          </a:xfrm>
          <a:prstGeom prst="rect">
            <a:avLst/>
          </a:prstGeom>
        </p:spPr>
        <p:txBody>
          <a:bodyPr wrap="none" lIns="0" tIns="45407" rIns="0" bIns="45407"/>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56"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07"/>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57" name="Connecteur droit 56"/>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8" name="ZoneTexte 57"/>
          <p:cNvSpPr txBox="1"/>
          <p:nvPr userDrawn="1"/>
        </p:nvSpPr>
        <p:spPr>
          <a:xfrm>
            <a:off x="630988" y="6237427"/>
            <a:ext cx="398814" cy="208815"/>
          </a:xfrm>
          <a:prstGeom prst="rect">
            <a:avLst/>
          </a:prstGeom>
          <a:noFill/>
        </p:spPr>
        <p:txBody>
          <a:bodyPr wrap="square" lIns="84896" tIns="42438" rIns="84896" bIns="42438" rtlCol="0">
            <a:spAutoFit/>
          </a:bodyPr>
          <a:lstStyle/>
          <a:p>
            <a:pPr defTabSz="849027"/>
            <a:r>
              <a:rPr lang="fr-FR" sz="800" dirty="0">
                <a:solidFill>
                  <a:srgbClr val="B2AEA8">
                    <a:lumMod val="75000"/>
                  </a:srgbClr>
                </a:solidFill>
                <a:cs typeface="Arial" pitchFamily="34" charset="0"/>
              </a:rPr>
              <a:t>Tel:</a:t>
            </a:r>
          </a:p>
        </p:txBody>
      </p:sp>
      <p:sp>
        <p:nvSpPr>
          <p:cNvPr id="59" name="ZoneTexte 58"/>
          <p:cNvSpPr txBox="1"/>
          <p:nvPr userDrawn="1"/>
        </p:nvSpPr>
        <p:spPr>
          <a:xfrm>
            <a:off x="630988" y="6375874"/>
            <a:ext cx="398814" cy="208815"/>
          </a:xfrm>
          <a:prstGeom prst="rect">
            <a:avLst/>
          </a:prstGeom>
          <a:noFill/>
        </p:spPr>
        <p:txBody>
          <a:bodyPr wrap="square" lIns="84896" tIns="42438" rIns="84896" bIns="42438" rtlCol="0">
            <a:spAutoFit/>
          </a:bodyPr>
          <a:lstStyle/>
          <a:p>
            <a:pPr defTabSz="849027"/>
            <a:r>
              <a:rPr lang="fr-FR" sz="800" dirty="0">
                <a:solidFill>
                  <a:srgbClr val="B2AEA8">
                    <a:lumMod val="75000"/>
                  </a:srgbClr>
                </a:solidFill>
                <a:cs typeface="Arial" pitchFamily="34" charset="0"/>
              </a:rPr>
              <a:t>Mail: </a:t>
            </a:r>
          </a:p>
        </p:txBody>
      </p:sp>
      <p:cxnSp>
        <p:nvCxnSpPr>
          <p:cNvPr id="60" name="Connecteur droit 59"/>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1" name="Espace réservé du texte 23"/>
          <p:cNvSpPr>
            <a:spLocks noGrp="1"/>
          </p:cNvSpPr>
          <p:nvPr>
            <p:ph type="body" sz="quarter" idx="16" hasCustomPrompt="1"/>
          </p:nvPr>
        </p:nvSpPr>
        <p:spPr>
          <a:xfrm>
            <a:off x="3242478" y="5805270"/>
            <a:ext cx="1529037" cy="221762"/>
          </a:xfrm>
          <a:prstGeom prst="rect">
            <a:avLst/>
          </a:prstGeom>
        </p:spPr>
        <p:txBody>
          <a:bodyPr wrap="none" lIns="90834" tIns="45407" rIns="90834" bIns="45407"/>
          <a:lstStyle>
            <a:lvl1pPr marL="0" indent="0">
              <a:buNone/>
              <a:defRPr lang="fr-FR" sz="900" b="1" kern="1200" dirty="0" smtClean="0">
                <a:solidFill>
                  <a:srgbClr val="690F3C"/>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2" name="Espace réservé du texte 23"/>
          <p:cNvSpPr>
            <a:spLocks noGrp="1"/>
          </p:cNvSpPr>
          <p:nvPr>
            <p:ph type="body" sz="quarter" idx="17" hasCustomPrompt="1"/>
          </p:nvPr>
        </p:nvSpPr>
        <p:spPr>
          <a:xfrm>
            <a:off x="3242478" y="6032732"/>
            <a:ext cx="1529037" cy="210477"/>
          </a:xfrm>
          <a:prstGeom prst="rect">
            <a:avLst/>
          </a:prstGeom>
        </p:spPr>
        <p:txBody>
          <a:bodyPr wrap="none" lIns="90834" tIns="45407" rIns="90834" bIns="45407"/>
          <a:lstStyle>
            <a:lvl1pPr marL="0" indent="0">
              <a:buNone/>
              <a:defRPr lang="fr-FR" sz="800" b="1" kern="1200" baseline="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3" name="Espace réservé du texte 23"/>
          <p:cNvSpPr>
            <a:spLocks noGrp="1"/>
          </p:cNvSpPr>
          <p:nvPr>
            <p:ph type="body" sz="quarter" idx="18" hasCustomPrompt="1"/>
          </p:nvPr>
        </p:nvSpPr>
        <p:spPr>
          <a:xfrm>
            <a:off x="3574717" y="6243209"/>
            <a:ext cx="1728444" cy="184665"/>
          </a:xfrm>
          <a:prstGeom prst="rect">
            <a:avLst/>
          </a:prstGeom>
        </p:spPr>
        <p:txBody>
          <a:bodyPr wrap="none" lIns="0" tIns="45407" rIns="0" bIns="45407"/>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4" name="Espace réservé du texte 23"/>
          <p:cNvSpPr>
            <a:spLocks noGrp="1"/>
          </p:cNvSpPr>
          <p:nvPr>
            <p:ph type="body" sz="quarter" idx="19" hasCustomPrompt="1"/>
          </p:nvPr>
        </p:nvSpPr>
        <p:spPr>
          <a:xfrm>
            <a:off x="3574969" y="6427717"/>
            <a:ext cx="1728192" cy="184666"/>
          </a:xfrm>
          <a:prstGeom prst="rect">
            <a:avLst/>
          </a:prstGeom>
        </p:spPr>
        <p:txBody>
          <a:bodyPr wrap="none" lIns="0" tIns="0" rIns="0" bIns="45407"/>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5" name="Connecteur droit 64"/>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6" name="ZoneTexte 65"/>
          <p:cNvSpPr txBox="1"/>
          <p:nvPr userDrawn="1"/>
        </p:nvSpPr>
        <p:spPr>
          <a:xfrm>
            <a:off x="3242621" y="6243166"/>
            <a:ext cx="398814" cy="208815"/>
          </a:xfrm>
          <a:prstGeom prst="rect">
            <a:avLst/>
          </a:prstGeom>
          <a:noFill/>
        </p:spPr>
        <p:txBody>
          <a:bodyPr wrap="square" lIns="84896" tIns="42438" rIns="84896" bIns="42438" rtlCol="0">
            <a:spAutoFit/>
          </a:bodyPr>
          <a:lstStyle/>
          <a:p>
            <a:pPr defTabSz="849027"/>
            <a:r>
              <a:rPr lang="fr-FR" sz="800" dirty="0">
                <a:solidFill>
                  <a:srgbClr val="B2AEA8">
                    <a:lumMod val="75000"/>
                  </a:srgbClr>
                </a:solidFill>
                <a:cs typeface="Arial" pitchFamily="34" charset="0"/>
              </a:rPr>
              <a:t>Tel:</a:t>
            </a:r>
          </a:p>
        </p:txBody>
      </p:sp>
      <p:sp>
        <p:nvSpPr>
          <p:cNvPr id="67" name="ZoneTexte 66"/>
          <p:cNvSpPr txBox="1"/>
          <p:nvPr userDrawn="1"/>
        </p:nvSpPr>
        <p:spPr>
          <a:xfrm>
            <a:off x="3242621" y="6381618"/>
            <a:ext cx="398814" cy="208815"/>
          </a:xfrm>
          <a:prstGeom prst="rect">
            <a:avLst/>
          </a:prstGeom>
          <a:noFill/>
        </p:spPr>
        <p:txBody>
          <a:bodyPr wrap="square" lIns="84896" tIns="42438" rIns="84896" bIns="42438" rtlCol="0">
            <a:spAutoFit/>
          </a:bodyPr>
          <a:lstStyle/>
          <a:p>
            <a:pPr defTabSz="849027"/>
            <a:r>
              <a:rPr lang="fr-FR" sz="800" dirty="0">
                <a:solidFill>
                  <a:srgbClr val="B2AEA8">
                    <a:lumMod val="75000"/>
                  </a:srgbClr>
                </a:solidFill>
                <a:cs typeface="Arial" pitchFamily="34" charset="0"/>
              </a:rPr>
              <a:t>Mail: </a:t>
            </a:r>
          </a:p>
        </p:txBody>
      </p:sp>
      <p:cxnSp>
        <p:nvCxnSpPr>
          <p:cNvPr id="68" name="Connecteur droit 67"/>
          <p:cNvCxnSpPr/>
          <p:nvPr userDrawn="1"/>
        </p:nvCxnSpPr>
        <p:spPr>
          <a:xfrm>
            <a:off x="5804886"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9" name="Espace réservé du texte 23"/>
          <p:cNvSpPr>
            <a:spLocks noGrp="1"/>
          </p:cNvSpPr>
          <p:nvPr>
            <p:ph type="body" sz="quarter" idx="20" hasCustomPrompt="1"/>
          </p:nvPr>
        </p:nvSpPr>
        <p:spPr>
          <a:xfrm>
            <a:off x="5871172" y="5805270"/>
            <a:ext cx="1529037" cy="221762"/>
          </a:xfrm>
          <a:prstGeom prst="rect">
            <a:avLst/>
          </a:prstGeom>
        </p:spPr>
        <p:txBody>
          <a:bodyPr wrap="none" lIns="90834" tIns="45407" rIns="90834" bIns="45407"/>
          <a:lstStyle>
            <a:lvl1pPr marL="0" indent="0">
              <a:buNone/>
              <a:defRPr lang="fr-FR" sz="900" b="1" kern="1200" dirty="0" smtClean="0">
                <a:solidFill>
                  <a:srgbClr val="690F3C"/>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0" name="Espace réservé du texte 23"/>
          <p:cNvSpPr>
            <a:spLocks noGrp="1"/>
          </p:cNvSpPr>
          <p:nvPr>
            <p:ph type="body" sz="quarter" idx="21" hasCustomPrompt="1"/>
          </p:nvPr>
        </p:nvSpPr>
        <p:spPr>
          <a:xfrm>
            <a:off x="5871172" y="6032732"/>
            <a:ext cx="1529037" cy="210477"/>
          </a:xfrm>
          <a:prstGeom prst="rect">
            <a:avLst/>
          </a:prstGeom>
        </p:spPr>
        <p:txBody>
          <a:bodyPr wrap="none" lIns="90834" tIns="45407" rIns="90834" bIns="45407"/>
          <a:lstStyle>
            <a:lvl1pPr marL="0" indent="0">
              <a:buNone/>
              <a:defRPr lang="fr-FR" sz="800" b="1" kern="1200" baseline="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1" name="Espace réservé du texte 23"/>
          <p:cNvSpPr>
            <a:spLocks noGrp="1"/>
          </p:cNvSpPr>
          <p:nvPr>
            <p:ph type="body" sz="quarter" idx="22" hasCustomPrompt="1"/>
          </p:nvPr>
        </p:nvSpPr>
        <p:spPr>
          <a:xfrm>
            <a:off x="6203452" y="6243209"/>
            <a:ext cx="1728444" cy="184665"/>
          </a:xfrm>
          <a:prstGeom prst="rect">
            <a:avLst/>
          </a:prstGeom>
        </p:spPr>
        <p:txBody>
          <a:bodyPr wrap="none" lIns="0" tIns="45407" rIns="0" bIns="45407"/>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2" name="Espace réservé du texte 23"/>
          <p:cNvSpPr>
            <a:spLocks noGrp="1"/>
          </p:cNvSpPr>
          <p:nvPr>
            <p:ph type="body" sz="quarter" idx="23" hasCustomPrompt="1"/>
          </p:nvPr>
        </p:nvSpPr>
        <p:spPr>
          <a:xfrm>
            <a:off x="6203701" y="6427717"/>
            <a:ext cx="1728192" cy="184666"/>
          </a:xfrm>
          <a:prstGeom prst="rect">
            <a:avLst/>
          </a:prstGeom>
        </p:spPr>
        <p:txBody>
          <a:bodyPr wrap="none" lIns="0" tIns="0" rIns="0" bIns="45407"/>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3" name="Connecteur droit 72"/>
          <p:cNvCxnSpPr/>
          <p:nvPr userDrawn="1"/>
        </p:nvCxnSpPr>
        <p:spPr>
          <a:xfrm>
            <a:off x="5804886"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4" name="ZoneTexte 73"/>
          <p:cNvSpPr txBox="1"/>
          <p:nvPr userDrawn="1"/>
        </p:nvSpPr>
        <p:spPr>
          <a:xfrm>
            <a:off x="5871357" y="6243166"/>
            <a:ext cx="398814" cy="208815"/>
          </a:xfrm>
          <a:prstGeom prst="rect">
            <a:avLst/>
          </a:prstGeom>
          <a:noFill/>
        </p:spPr>
        <p:txBody>
          <a:bodyPr wrap="square" lIns="84896" tIns="42438" rIns="84896" bIns="42438" rtlCol="0">
            <a:spAutoFit/>
          </a:bodyPr>
          <a:lstStyle/>
          <a:p>
            <a:pPr defTabSz="849027"/>
            <a:r>
              <a:rPr lang="fr-FR" sz="800" dirty="0">
                <a:solidFill>
                  <a:srgbClr val="B2AEA8">
                    <a:lumMod val="75000"/>
                  </a:srgbClr>
                </a:solidFill>
                <a:cs typeface="Arial" pitchFamily="34" charset="0"/>
              </a:rPr>
              <a:t>Tel:</a:t>
            </a:r>
          </a:p>
        </p:txBody>
      </p:sp>
      <p:sp>
        <p:nvSpPr>
          <p:cNvPr id="75" name="ZoneTexte 74"/>
          <p:cNvSpPr txBox="1"/>
          <p:nvPr userDrawn="1"/>
        </p:nvSpPr>
        <p:spPr>
          <a:xfrm>
            <a:off x="5871357" y="6381618"/>
            <a:ext cx="398814" cy="208815"/>
          </a:xfrm>
          <a:prstGeom prst="rect">
            <a:avLst/>
          </a:prstGeom>
          <a:noFill/>
        </p:spPr>
        <p:txBody>
          <a:bodyPr wrap="square" lIns="84896" tIns="42438" rIns="84896" bIns="42438" rtlCol="0">
            <a:spAutoFit/>
          </a:bodyPr>
          <a:lstStyle/>
          <a:p>
            <a:pPr defTabSz="849027"/>
            <a:r>
              <a:rPr lang="fr-FR" sz="800" dirty="0">
                <a:solidFill>
                  <a:srgbClr val="B2AEA8">
                    <a:lumMod val="75000"/>
                  </a:srgbClr>
                </a:solidFill>
                <a:cs typeface="Arial" pitchFamily="34" charset="0"/>
              </a:rPr>
              <a:t>Mail: </a:t>
            </a:r>
          </a:p>
        </p:txBody>
      </p:sp>
    </p:spTree>
    <p:extLst>
      <p:ext uri="{BB962C8B-B14F-4D97-AF65-F5344CB8AC3E}">
        <p14:creationId xmlns:p14="http://schemas.microsoft.com/office/powerpoint/2010/main" val="119038351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First Page - 1 Title - No Contact">
    <p:spTree>
      <p:nvGrpSpPr>
        <p:cNvPr id="1" name=""/>
        <p:cNvGrpSpPr/>
        <p:nvPr/>
      </p:nvGrpSpPr>
      <p:grpSpPr>
        <a:xfrm>
          <a:off x="0" y="0"/>
          <a:ext cx="0" cy="0"/>
          <a:chOff x="0" y="0"/>
          <a:chExt cx="0" cy="0"/>
        </a:xfrm>
      </p:grpSpPr>
      <p:sp>
        <p:nvSpPr>
          <p:cNvPr id="22" name="Titre 1"/>
          <p:cNvSpPr>
            <a:spLocks noGrp="1"/>
          </p:cNvSpPr>
          <p:nvPr>
            <p:ph type="ctrTitle" hasCustomPrompt="1"/>
          </p:nvPr>
        </p:nvSpPr>
        <p:spPr>
          <a:xfrm>
            <a:off x="916210" y="2681487"/>
            <a:ext cx="7174523" cy="747514"/>
          </a:xfrm>
          <a:prstGeom prst="rect">
            <a:avLst/>
          </a:prstGeom>
        </p:spPr>
        <p:txBody>
          <a:bodyPr lIns="90834" tIns="45407" rIns="90834" bIns="45407"/>
          <a:lstStyle>
            <a:lvl1pPr>
              <a:defRPr lang="fr-FR" sz="33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24" name="Image 23"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5" y="-363023"/>
            <a:ext cx="4095851" cy="2495909"/>
          </a:xfrm>
          <a:prstGeom prst="rect">
            <a:avLst/>
          </a:prstGeom>
        </p:spPr>
      </p:pic>
      <p:sp>
        <p:nvSpPr>
          <p:cNvPr id="30" name="Espace réservé pour une image  21"/>
          <p:cNvSpPr>
            <a:spLocks noGrp="1"/>
          </p:cNvSpPr>
          <p:nvPr>
            <p:ph type="pic" sz="quarter" idx="11" hasCustomPrompt="1"/>
          </p:nvPr>
        </p:nvSpPr>
        <p:spPr>
          <a:xfrm>
            <a:off x="6147946" y="476672"/>
            <a:ext cx="2279291" cy="648072"/>
          </a:xfrm>
          <a:prstGeom prst="rect">
            <a:avLst/>
          </a:prstGeom>
        </p:spPr>
        <p:txBody>
          <a:bodyPr lIns="90834" tIns="45407" rIns="90834" bIns="45407" anchor="ctr"/>
          <a:lstStyle>
            <a:lvl1pPr marL="0" indent="0" algn="ctr">
              <a:buNone/>
              <a:defRPr sz="1900" baseline="0">
                <a:solidFill>
                  <a:schemeClr val="bg2">
                    <a:lumMod val="50000"/>
                  </a:schemeClr>
                </a:solidFill>
              </a:defRPr>
            </a:lvl1pPr>
          </a:lstStyle>
          <a:p>
            <a:r>
              <a:rPr lang="fr-FR" dirty="0"/>
              <a:t>Insert client logo </a:t>
            </a:r>
            <a:r>
              <a:rPr lang="fr-FR" dirty="0" err="1"/>
              <a:t>here</a:t>
            </a:r>
            <a:endParaRPr lang="fr-FR" dirty="0"/>
          </a:p>
        </p:txBody>
      </p:sp>
      <p:pic>
        <p:nvPicPr>
          <p:cNvPr id="11" name="Image 10"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5" y="-363023"/>
            <a:ext cx="4095851" cy="2495909"/>
          </a:xfrm>
          <a:prstGeom prst="rect">
            <a:avLst/>
          </a:prstGeom>
        </p:spPr>
      </p:pic>
      <p:sp>
        <p:nvSpPr>
          <p:cNvPr id="17" name="Sous-titre 2"/>
          <p:cNvSpPr>
            <a:spLocks noGrp="1"/>
          </p:cNvSpPr>
          <p:nvPr>
            <p:ph type="subTitle" idx="1" hasCustomPrompt="1"/>
          </p:nvPr>
        </p:nvSpPr>
        <p:spPr>
          <a:xfrm>
            <a:off x="3307032" y="4005190"/>
            <a:ext cx="2392881" cy="381869"/>
          </a:xfrm>
          <a:prstGeom prst="rect">
            <a:avLst/>
          </a:prstGeom>
        </p:spPr>
        <p:txBody>
          <a:bodyPr lIns="90834" tIns="45407" rIns="90834" bIns="45407"/>
          <a:lstStyle>
            <a:lvl1pPr marL="0" indent="0" algn="ctr">
              <a:buNone/>
              <a:defRPr lang="fr-FR" sz="1400" kern="1200" dirty="0">
                <a:solidFill>
                  <a:schemeClr val="bg2">
                    <a:lumMod val="75000"/>
                  </a:schemeClr>
                </a:solidFill>
                <a:latin typeface="+mn-lt"/>
                <a:ea typeface="+mn-ea"/>
                <a:cs typeface="+mn-cs"/>
              </a:defRPr>
            </a:lvl1pPr>
            <a:lvl2pPr marL="424512" indent="0" algn="ctr">
              <a:buNone/>
              <a:defRPr>
                <a:solidFill>
                  <a:schemeClr val="tx1">
                    <a:tint val="75000"/>
                  </a:schemeClr>
                </a:solidFill>
              </a:defRPr>
            </a:lvl2pPr>
            <a:lvl3pPr marL="849027" indent="0" algn="ctr">
              <a:buNone/>
              <a:defRPr>
                <a:solidFill>
                  <a:schemeClr val="tx1">
                    <a:tint val="75000"/>
                  </a:schemeClr>
                </a:solidFill>
              </a:defRPr>
            </a:lvl3pPr>
            <a:lvl4pPr marL="1273543" indent="0" algn="ctr">
              <a:buNone/>
              <a:defRPr>
                <a:solidFill>
                  <a:schemeClr val="tx1">
                    <a:tint val="75000"/>
                  </a:schemeClr>
                </a:solidFill>
              </a:defRPr>
            </a:lvl4pPr>
            <a:lvl5pPr marL="1698054" indent="0" algn="ctr">
              <a:buNone/>
              <a:defRPr>
                <a:solidFill>
                  <a:schemeClr val="tx1">
                    <a:tint val="75000"/>
                  </a:schemeClr>
                </a:solidFill>
              </a:defRPr>
            </a:lvl5pPr>
            <a:lvl6pPr marL="2122571" indent="0" algn="ctr">
              <a:buNone/>
              <a:defRPr>
                <a:solidFill>
                  <a:schemeClr val="tx1">
                    <a:tint val="75000"/>
                  </a:schemeClr>
                </a:solidFill>
              </a:defRPr>
            </a:lvl6pPr>
            <a:lvl7pPr marL="2547081" indent="0" algn="ctr">
              <a:buNone/>
              <a:defRPr>
                <a:solidFill>
                  <a:schemeClr val="tx1">
                    <a:tint val="75000"/>
                  </a:schemeClr>
                </a:solidFill>
              </a:defRPr>
            </a:lvl7pPr>
            <a:lvl8pPr marL="2971594" indent="0" algn="ctr">
              <a:buNone/>
              <a:defRPr>
                <a:solidFill>
                  <a:schemeClr val="tx1">
                    <a:tint val="75000"/>
                  </a:schemeClr>
                </a:solidFill>
              </a:defRPr>
            </a:lvl8pPr>
            <a:lvl9pPr marL="3396111"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18" name="Groupe 17"/>
          <p:cNvGrpSpPr/>
          <p:nvPr userDrawn="1"/>
        </p:nvGrpSpPr>
        <p:grpSpPr>
          <a:xfrm>
            <a:off x="4286595" y="4354143"/>
            <a:ext cx="433758" cy="32790"/>
            <a:chOff x="4259569" y="3915971"/>
            <a:chExt cx="469905" cy="32790"/>
          </a:xfrm>
        </p:grpSpPr>
        <p:cxnSp>
          <p:nvCxnSpPr>
            <p:cNvPr id="19" name="Connecteur droit 18"/>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8421077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First Page - 2 Titles - 1 Contact">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10" y="2681487"/>
            <a:ext cx="7174523" cy="747514"/>
          </a:xfrm>
          <a:prstGeom prst="rect">
            <a:avLst/>
          </a:prstGeom>
        </p:spPr>
        <p:txBody>
          <a:bodyPr lIns="90834" tIns="45407" rIns="90834" bIns="45407"/>
          <a:lstStyle>
            <a:lvl1pPr>
              <a:defRPr lang="fr-FR" sz="33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5" y="-363023"/>
            <a:ext cx="4095851" cy="2495909"/>
          </a:xfrm>
          <a:prstGeom prst="rect">
            <a:avLst/>
          </a:prstGeom>
        </p:spPr>
      </p:pic>
      <p:sp>
        <p:nvSpPr>
          <p:cNvPr id="14" name="Espace réservé pour une image  21"/>
          <p:cNvSpPr>
            <a:spLocks noGrp="1"/>
          </p:cNvSpPr>
          <p:nvPr>
            <p:ph type="pic" sz="quarter" idx="11" hasCustomPrompt="1"/>
          </p:nvPr>
        </p:nvSpPr>
        <p:spPr>
          <a:xfrm>
            <a:off x="6147946" y="476672"/>
            <a:ext cx="2279291" cy="648072"/>
          </a:xfrm>
          <a:prstGeom prst="rect">
            <a:avLst/>
          </a:prstGeom>
        </p:spPr>
        <p:txBody>
          <a:bodyPr lIns="90834" tIns="45407" rIns="90834" bIns="45407" anchor="ctr"/>
          <a:lstStyle>
            <a:lvl1pPr marL="0" indent="0" algn="ctr">
              <a:buNone/>
              <a:defRPr sz="1900" baseline="0">
                <a:solidFill>
                  <a:schemeClr val="bg2">
                    <a:lumMod val="50000"/>
                  </a:schemeClr>
                </a:solidFill>
              </a:defRPr>
            </a:lvl1pPr>
          </a:lstStyle>
          <a:p>
            <a:r>
              <a:rPr lang="fr-FR" dirty="0"/>
              <a:t>Insert client logo </a:t>
            </a:r>
            <a:r>
              <a:rPr lang="fr-FR" dirty="0" err="1"/>
              <a:t>here</a:t>
            </a:r>
            <a:endParaRPr lang="fr-FR" dirty="0"/>
          </a:p>
        </p:txBody>
      </p:sp>
      <p:pic>
        <p:nvPicPr>
          <p:cNvPr id="28" name="Image 27"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5" y="-363023"/>
            <a:ext cx="4095851" cy="2495909"/>
          </a:xfrm>
          <a:prstGeom prst="rect">
            <a:avLst/>
          </a:prstGeom>
        </p:spPr>
      </p:pic>
      <p:cxnSp>
        <p:nvCxnSpPr>
          <p:cNvPr id="45" name="Connecteur droit 44"/>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46" name="Espace réservé du texte 23"/>
          <p:cNvSpPr>
            <a:spLocks noGrp="1"/>
          </p:cNvSpPr>
          <p:nvPr>
            <p:ph type="body" sz="quarter" idx="12" hasCustomPrompt="1"/>
          </p:nvPr>
        </p:nvSpPr>
        <p:spPr>
          <a:xfrm>
            <a:off x="630841" y="5799533"/>
            <a:ext cx="1529037" cy="221762"/>
          </a:xfrm>
          <a:prstGeom prst="rect">
            <a:avLst/>
          </a:prstGeom>
        </p:spPr>
        <p:txBody>
          <a:bodyPr wrap="none" lIns="90834" tIns="45407" rIns="90834" bIns="45407"/>
          <a:lstStyle>
            <a:lvl1pPr marL="0" indent="0">
              <a:buNone/>
              <a:defRPr lang="fr-FR" sz="900" b="1" kern="1200" dirty="0" smtClean="0">
                <a:solidFill>
                  <a:srgbClr val="690F3C"/>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47" name="Espace réservé du texte 23"/>
          <p:cNvSpPr>
            <a:spLocks noGrp="1"/>
          </p:cNvSpPr>
          <p:nvPr>
            <p:ph type="body" sz="quarter" idx="13" hasCustomPrompt="1"/>
          </p:nvPr>
        </p:nvSpPr>
        <p:spPr>
          <a:xfrm>
            <a:off x="630841" y="6026989"/>
            <a:ext cx="1529037" cy="210477"/>
          </a:xfrm>
          <a:prstGeom prst="rect">
            <a:avLst/>
          </a:prstGeom>
        </p:spPr>
        <p:txBody>
          <a:bodyPr wrap="none" lIns="90834" tIns="45407" rIns="90834" bIns="45407"/>
          <a:lstStyle>
            <a:lvl1pPr marL="0" indent="0">
              <a:buNone/>
              <a:defRPr lang="fr-FR" sz="800" b="1" kern="1200" baseline="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48" name="Espace réservé du texte 23"/>
          <p:cNvSpPr>
            <a:spLocks noGrp="1"/>
          </p:cNvSpPr>
          <p:nvPr>
            <p:ph type="body" sz="quarter" idx="14" hasCustomPrompt="1"/>
          </p:nvPr>
        </p:nvSpPr>
        <p:spPr>
          <a:xfrm>
            <a:off x="963087" y="6237477"/>
            <a:ext cx="1728444" cy="184665"/>
          </a:xfrm>
          <a:prstGeom prst="rect">
            <a:avLst/>
          </a:prstGeom>
        </p:spPr>
        <p:txBody>
          <a:bodyPr wrap="none" lIns="0" tIns="45407" rIns="0" bIns="45407"/>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49"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07"/>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50" name="Connecteur droit 49"/>
          <p:cNvCxnSpPr/>
          <p:nvPr userDrawn="1"/>
        </p:nvCxnSpPr>
        <p:spPr>
          <a:xfrm>
            <a:off x="564517" y="5799526"/>
            <a:ext cx="0" cy="864000"/>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1" name="ZoneTexte 50"/>
          <p:cNvSpPr txBox="1"/>
          <p:nvPr userDrawn="1"/>
        </p:nvSpPr>
        <p:spPr>
          <a:xfrm>
            <a:off x="630988" y="6237427"/>
            <a:ext cx="398814" cy="208815"/>
          </a:xfrm>
          <a:prstGeom prst="rect">
            <a:avLst/>
          </a:prstGeom>
          <a:noFill/>
        </p:spPr>
        <p:txBody>
          <a:bodyPr wrap="square" lIns="84896" tIns="42438" rIns="84896" bIns="42438" rtlCol="0">
            <a:spAutoFit/>
          </a:bodyPr>
          <a:lstStyle/>
          <a:p>
            <a:pPr defTabSz="849027"/>
            <a:r>
              <a:rPr lang="fr-FR" sz="800" dirty="0">
                <a:solidFill>
                  <a:srgbClr val="B2AEA8">
                    <a:lumMod val="75000"/>
                  </a:srgbClr>
                </a:solidFill>
                <a:cs typeface="Arial" pitchFamily="34" charset="0"/>
              </a:rPr>
              <a:t>Tel:</a:t>
            </a:r>
          </a:p>
        </p:txBody>
      </p:sp>
      <p:sp>
        <p:nvSpPr>
          <p:cNvPr id="52" name="ZoneTexte 51"/>
          <p:cNvSpPr txBox="1"/>
          <p:nvPr userDrawn="1"/>
        </p:nvSpPr>
        <p:spPr>
          <a:xfrm>
            <a:off x="630988" y="6375874"/>
            <a:ext cx="398814" cy="208815"/>
          </a:xfrm>
          <a:prstGeom prst="rect">
            <a:avLst/>
          </a:prstGeom>
          <a:noFill/>
        </p:spPr>
        <p:txBody>
          <a:bodyPr wrap="square" lIns="84896" tIns="42438" rIns="84896" bIns="42438" rtlCol="0">
            <a:spAutoFit/>
          </a:bodyPr>
          <a:lstStyle/>
          <a:p>
            <a:pPr defTabSz="849027"/>
            <a:r>
              <a:rPr lang="fr-FR" sz="800" dirty="0">
                <a:solidFill>
                  <a:srgbClr val="B2AEA8">
                    <a:lumMod val="75000"/>
                  </a:srgbClr>
                </a:solidFill>
                <a:cs typeface="Arial" pitchFamily="34" charset="0"/>
              </a:rPr>
              <a:t>Mail: </a:t>
            </a:r>
          </a:p>
        </p:txBody>
      </p:sp>
      <p:sp>
        <p:nvSpPr>
          <p:cNvPr id="21" name="Espace réservé du texte 19"/>
          <p:cNvSpPr>
            <a:spLocks noGrp="1"/>
          </p:cNvSpPr>
          <p:nvPr>
            <p:ph type="body" sz="quarter" idx="10" hasCustomPrompt="1"/>
          </p:nvPr>
        </p:nvSpPr>
        <p:spPr>
          <a:xfrm>
            <a:off x="1346315" y="3789042"/>
            <a:ext cx="6314341" cy="504056"/>
          </a:xfrm>
          <a:prstGeom prst="rect">
            <a:avLst/>
          </a:prstGeom>
        </p:spPr>
        <p:txBody>
          <a:bodyPr lIns="90834" tIns="45407" rIns="90834" bIns="45407"/>
          <a:lstStyle>
            <a:lvl1pPr marL="0" indent="0" algn="ctr">
              <a:buNone/>
              <a:defRPr lang="fr-FR" sz="2200" kern="1200" dirty="0" smtClean="0">
                <a:solidFill>
                  <a:schemeClr val="bg2">
                    <a:lumMod val="75000"/>
                  </a:schemeClr>
                </a:solidFill>
                <a:latin typeface="+mj-lt"/>
                <a:ea typeface="+mj-ea"/>
                <a:cs typeface="+mj-cs"/>
              </a:defRPr>
            </a:lvl1pPr>
            <a:lvl2pPr marL="424512" indent="0">
              <a:buNone/>
              <a:defRPr lang="fr-FR" sz="2200" kern="1200" dirty="0" smtClean="0">
                <a:solidFill>
                  <a:srgbClr val="B2AEA8"/>
                </a:solidFill>
                <a:latin typeface="+mj-lt"/>
                <a:ea typeface="+mj-ea"/>
                <a:cs typeface="+mj-cs"/>
              </a:defRPr>
            </a:lvl2pPr>
            <a:lvl3pPr marL="849027" indent="0">
              <a:buNone/>
              <a:defRPr lang="fr-FR" sz="2200" kern="1200" dirty="0" smtClean="0">
                <a:solidFill>
                  <a:srgbClr val="B2AEA8"/>
                </a:solidFill>
                <a:latin typeface="+mj-lt"/>
                <a:ea typeface="+mj-ea"/>
                <a:cs typeface="+mj-cs"/>
              </a:defRPr>
            </a:lvl3pPr>
            <a:lvl4pPr marL="1273543" indent="0">
              <a:buNone/>
              <a:defRPr lang="fr-FR" sz="2200" kern="1200" dirty="0" smtClean="0">
                <a:solidFill>
                  <a:srgbClr val="B2AEA8"/>
                </a:solidFill>
                <a:latin typeface="+mj-lt"/>
                <a:ea typeface="+mj-ea"/>
                <a:cs typeface="+mj-cs"/>
              </a:defRPr>
            </a:lvl4pPr>
            <a:lvl5pPr marL="1698054" indent="0">
              <a:buNone/>
              <a:defRPr lang="fr-FR" sz="22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29" name="Sous-titre 2"/>
          <p:cNvSpPr>
            <a:spLocks noGrp="1"/>
          </p:cNvSpPr>
          <p:nvPr>
            <p:ph type="subTitle" idx="1" hasCustomPrompt="1"/>
          </p:nvPr>
        </p:nvSpPr>
        <p:spPr>
          <a:xfrm>
            <a:off x="3307032" y="4509265"/>
            <a:ext cx="2392881" cy="381869"/>
          </a:xfrm>
          <a:prstGeom prst="rect">
            <a:avLst/>
          </a:prstGeom>
        </p:spPr>
        <p:txBody>
          <a:bodyPr lIns="90834" tIns="45407" rIns="90834" bIns="45407"/>
          <a:lstStyle>
            <a:lvl1pPr marL="0" indent="0" algn="ctr">
              <a:buNone/>
              <a:defRPr lang="fr-FR" sz="1400" kern="1200" dirty="0">
                <a:solidFill>
                  <a:schemeClr val="bg2">
                    <a:lumMod val="75000"/>
                  </a:schemeClr>
                </a:solidFill>
                <a:latin typeface="+mn-lt"/>
                <a:ea typeface="+mn-ea"/>
                <a:cs typeface="+mn-cs"/>
              </a:defRPr>
            </a:lvl1pPr>
            <a:lvl2pPr marL="424512" indent="0" algn="ctr">
              <a:buNone/>
              <a:defRPr>
                <a:solidFill>
                  <a:schemeClr val="tx1">
                    <a:tint val="75000"/>
                  </a:schemeClr>
                </a:solidFill>
              </a:defRPr>
            </a:lvl2pPr>
            <a:lvl3pPr marL="849027" indent="0" algn="ctr">
              <a:buNone/>
              <a:defRPr>
                <a:solidFill>
                  <a:schemeClr val="tx1">
                    <a:tint val="75000"/>
                  </a:schemeClr>
                </a:solidFill>
              </a:defRPr>
            </a:lvl3pPr>
            <a:lvl4pPr marL="1273543" indent="0" algn="ctr">
              <a:buNone/>
              <a:defRPr>
                <a:solidFill>
                  <a:schemeClr val="tx1">
                    <a:tint val="75000"/>
                  </a:schemeClr>
                </a:solidFill>
              </a:defRPr>
            </a:lvl4pPr>
            <a:lvl5pPr marL="1698054" indent="0" algn="ctr">
              <a:buNone/>
              <a:defRPr>
                <a:solidFill>
                  <a:schemeClr val="tx1">
                    <a:tint val="75000"/>
                  </a:schemeClr>
                </a:solidFill>
              </a:defRPr>
            </a:lvl5pPr>
            <a:lvl6pPr marL="2122571" indent="0" algn="ctr">
              <a:buNone/>
              <a:defRPr>
                <a:solidFill>
                  <a:schemeClr val="tx1">
                    <a:tint val="75000"/>
                  </a:schemeClr>
                </a:solidFill>
              </a:defRPr>
            </a:lvl6pPr>
            <a:lvl7pPr marL="2547081" indent="0" algn="ctr">
              <a:buNone/>
              <a:defRPr>
                <a:solidFill>
                  <a:schemeClr val="tx1">
                    <a:tint val="75000"/>
                  </a:schemeClr>
                </a:solidFill>
              </a:defRPr>
            </a:lvl7pPr>
            <a:lvl8pPr marL="2971594" indent="0" algn="ctr">
              <a:buNone/>
              <a:defRPr>
                <a:solidFill>
                  <a:schemeClr val="tx1">
                    <a:tint val="75000"/>
                  </a:schemeClr>
                </a:solidFill>
              </a:defRPr>
            </a:lvl8pPr>
            <a:lvl9pPr marL="3396111"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30" name="Groupe 29"/>
          <p:cNvGrpSpPr/>
          <p:nvPr userDrawn="1"/>
        </p:nvGrpSpPr>
        <p:grpSpPr>
          <a:xfrm>
            <a:off x="4286595" y="4858194"/>
            <a:ext cx="433758" cy="32790"/>
            <a:chOff x="4259569" y="3915971"/>
            <a:chExt cx="469905" cy="32790"/>
          </a:xfrm>
        </p:grpSpPr>
        <p:cxnSp>
          <p:nvCxnSpPr>
            <p:cNvPr id="31" name="Connecteur droit 30"/>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2291064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First Page - 2 Titles - 2 Contacts">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10" y="2681487"/>
            <a:ext cx="7174523" cy="747514"/>
          </a:xfrm>
          <a:prstGeom prst="rect">
            <a:avLst/>
          </a:prstGeom>
        </p:spPr>
        <p:txBody>
          <a:bodyPr lIns="90834" tIns="45407" rIns="90834" bIns="45407"/>
          <a:lstStyle>
            <a:lvl1pPr>
              <a:defRPr lang="fr-FR" sz="33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5" y="-363023"/>
            <a:ext cx="4095851" cy="2495909"/>
          </a:xfrm>
          <a:prstGeom prst="rect">
            <a:avLst/>
          </a:prstGeom>
        </p:spPr>
      </p:pic>
      <p:sp>
        <p:nvSpPr>
          <p:cNvPr id="14" name="Espace réservé pour une image  21"/>
          <p:cNvSpPr>
            <a:spLocks noGrp="1"/>
          </p:cNvSpPr>
          <p:nvPr>
            <p:ph type="pic" sz="quarter" idx="11" hasCustomPrompt="1"/>
          </p:nvPr>
        </p:nvSpPr>
        <p:spPr>
          <a:xfrm>
            <a:off x="6147946" y="476672"/>
            <a:ext cx="2279291" cy="648072"/>
          </a:xfrm>
          <a:prstGeom prst="rect">
            <a:avLst/>
          </a:prstGeom>
        </p:spPr>
        <p:txBody>
          <a:bodyPr lIns="90834" tIns="45407" rIns="90834" bIns="45407" anchor="ctr"/>
          <a:lstStyle>
            <a:lvl1pPr marL="0" indent="0" algn="ctr">
              <a:buNone/>
              <a:defRPr sz="1900" baseline="0">
                <a:solidFill>
                  <a:schemeClr val="bg2">
                    <a:lumMod val="50000"/>
                  </a:schemeClr>
                </a:solidFill>
              </a:defRPr>
            </a:lvl1pPr>
          </a:lstStyle>
          <a:p>
            <a:r>
              <a:rPr lang="fr-FR" dirty="0"/>
              <a:t>Insert client logo </a:t>
            </a:r>
            <a:r>
              <a:rPr lang="fr-FR" dirty="0" err="1"/>
              <a:t>here</a:t>
            </a:r>
            <a:endParaRPr lang="fr-FR" dirty="0"/>
          </a:p>
        </p:txBody>
      </p:sp>
      <p:pic>
        <p:nvPicPr>
          <p:cNvPr id="24" name="Image 23"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5" y="-363023"/>
            <a:ext cx="4095851" cy="2495909"/>
          </a:xfrm>
          <a:prstGeom prst="rect">
            <a:avLst/>
          </a:prstGeom>
        </p:spPr>
      </p:pic>
      <p:cxnSp>
        <p:nvCxnSpPr>
          <p:cNvPr id="55" name="Connecteur droit 54"/>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56" name="Espace réservé du texte 23"/>
          <p:cNvSpPr>
            <a:spLocks noGrp="1"/>
          </p:cNvSpPr>
          <p:nvPr>
            <p:ph type="body" sz="quarter" idx="12" hasCustomPrompt="1"/>
          </p:nvPr>
        </p:nvSpPr>
        <p:spPr>
          <a:xfrm>
            <a:off x="630841" y="5799533"/>
            <a:ext cx="1529037" cy="221762"/>
          </a:xfrm>
          <a:prstGeom prst="rect">
            <a:avLst/>
          </a:prstGeom>
        </p:spPr>
        <p:txBody>
          <a:bodyPr wrap="none" lIns="90834" tIns="45407" rIns="90834" bIns="45407"/>
          <a:lstStyle>
            <a:lvl1pPr marL="0" indent="0">
              <a:buNone/>
              <a:defRPr lang="fr-FR" sz="900" b="1" kern="1200" dirty="0" smtClean="0">
                <a:solidFill>
                  <a:srgbClr val="690F3C"/>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57" name="Espace réservé du texte 23"/>
          <p:cNvSpPr>
            <a:spLocks noGrp="1"/>
          </p:cNvSpPr>
          <p:nvPr>
            <p:ph type="body" sz="quarter" idx="13" hasCustomPrompt="1"/>
          </p:nvPr>
        </p:nvSpPr>
        <p:spPr>
          <a:xfrm>
            <a:off x="630841" y="6026989"/>
            <a:ext cx="1529037" cy="210477"/>
          </a:xfrm>
          <a:prstGeom prst="rect">
            <a:avLst/>
          </a:prstGeom>
        </p:spPr>
        <p:txBody>
          <a:bodyPr wrap="none" lIns="90834" tIns="45407" rIns="90834" bIns="45407"/>
          <a:lstStyle>
            <a:lvl1pPr marL="0" indent="0">
              <a:buNone/>
              <a:defRPr lang="fr-FR" sz="800" b="1" kern="1200" baseline="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58" name="Espace réservé du texte 23"/>
          <p:cNvSpPr>
            <a:spLocks noGrp="1"/>
          </p:cNvSpPr>
          <p:nvPr>
            <p:ph type="body" sz="quarter" idx="14" hasCustomPrompt="1"/>
          </p:nvPr>
        </p:nvSpPr>
        <p:spPr>
          <a:xfrm>
            <a:off x="963087" y="6237477"/>
            <a:ext cx="1728444" cy="184665"/>
          </a:xfrm>
          <a:prstGeom prst="rect">
            <a:avLst/>
          </a:prstGeom>
        </p:spPr>
        <p:txBody>
          <a:bodyPr wrap="none" lIns="0" tIns="45407" rIns="0" bIns="45407"/>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59"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07"/>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0" name="Connecteur droit 59"/>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1" name="ZoneTexte 60"/>
          <p:cNvSpPr txBox="1"/>
          <p:nvPr userDrawn="1"/>
        </p:nvSpPr>
        <p:spPr>
          <a:xfrm>
            <a:off x="630988" y="6237427"/>
            <a:ext cx="398814" cy="208815"/>
          </a:xfrm>
          <a:prstGeom prst="rect">
            <a:avLst/>
          </a:prstGeom>
          <a:noFill/>
        </p:spPr>
        <p:txBody>
          <a:bodyPr wrap="square" lIns="84896" tIns="42438" rIns="84896" bIns="42438" rtlCol="0">
            <a:spAutoFit/>
          </a:bodyPr>
          <a:lstStyle/>
          <a:p>
            <a:pPr defTabSz="849027"/>
            <a:r>
              <a:rPr lang="fr-FR" sz="800" dirty="0">
                <a:solidFill>
                  <a:srgbClr val="B2AEA8">
                    <a:lumMod val="75000"/>
                  </a:srgbClr>
                </a:solidFill>
                <a:cs typeface="Arial" pitchFamily="34" charset="0"/>
              </a:rPr>
              <a:t>Tel:</a:t>
            </a:r>
          </a:p>
        </p:txBody>
      </p:sp>
      <p:sp>
        <p:nvSpPr>
          <p:cNvPr id="62" name="ZoneTexte 61"/>
          <p:cNvSpPr txBox="1"/>
          <p:nvPr userDrawn="1"/>
        </p:nvSpPr>
        <p:spPr>
          <a:xfrm>
            <a:off x="630988" y="6375874"/>
            <a:ext cx="398814" cy="208815"/>
          </a:xfrm>
          <a:prstGeom prst="rect">
            <a:avLst/>
          </a:prstGeom>
          <a:noFill/>
        </p:spPr>
        <p:txBody>
          <a:bodyPr wrap="square" lIns="84896" tIns="42438" rIns="84896" bIns="42438" rtlCol="0">
            <a:spAutoFit/>
          </a:bodyPr>
          <a:lstStyle/>
          <a:p>
            <a:pPr defTabSz="849027"/>
            <a:r>
              <a:rPr lang="fr-FR" sz="800" dirty="0">
                <a:solidFill>
                  <a:srgbClr val="B2AEA8">
                    <a:lumMod val="75000"/>
                  </a:srgbClr>
                </a:solidFill>
                <a:cs typeface="Arial" pitchFamily="34" charset="0"/>
              </a:rPr>
              <a:t>Mail: </a:t>
            </a:r>
          </a:p>
        </p:txBody>
      </p:sp>
      <p:cxnSp>
        <p:nvCxnSpPr>
          <p:cNvPr id="63" name="Connecteur droit 62"/>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4" name="Espace réservé du texte 23"/>
          <p:cNvSpPr>
            <a:spLocks noGrp="1"/>
          </p:cNvSpPr>
          <p:nvPr>
            <p:ph type="body" sz="quarter" idx="16" hasCustomPrompt="1"/>
          </p:nvPr>
        </p:nvSpPr>
        <p:spPr>
          <a:xfrm>
            <a:off x="3242478" y="5805270"/>
            <a:ext cx="1529037" cy="221762"/>
          </a:xfrm>
          <a:prstGeom prst="rect">
            <a:avLst/>
          </a:prstGeom>
        </p:spPr>
        <p:txBody>
          <a:bodyPr wrap="none" lIns="90834" tIns="45407" rIns="90834" bIns="45407"/>
          <a:lstStyle>
            <a:lvl1pPr marL="0" indent="0">
              <a:buNone/>
              <a:defRPr lang="fr-FR" sz="900" b="1" kern="1200" dirty="0" smtClean="0">
                <a:solidFill>
                  <a:srgbClr val="690F3C"/>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5" name="Espace réservé du texte 23"/>
          <p:cNvSpPr>
            <a:spLocks noGrp="1"/>
          </p:cNvSpPr>
          <p:nvPr>
            <p:ph type="body" sz="quarter" idx="17" hasCustomPrompt="1"/>
          </p:nvPr>
        </p:nvSpPr>
        <p:spPr>
          <a:xfrm>
            <a:off x="3242478" y="6032732"/>
            <a:ext cx="1529037" cy="210477"/>
          </a:xfrm>
          <a:prstGeom prst="rect">
            <a:avLst/>
          </a:prstGeom>
        </p:spPr>
        <p:txBody>
          <a:bodyPr wrap="none" lIns="90834" tIns="45407" rIns="90834" bIns="45407"/>
          <a:lstStyle>
            <a:lvl1pPr marL="0" indent="0">
              <a:buNone/>
              <a:defRPr lang="fr-FR" sz="800" b="1" kern="1200" baseline="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6" name="Espace réservé du texte 23"/>
          <p:cNvSpPr>
            <a:spLocks noGrp="1"/>
          </p:cNvSpPr>
          <p:nvPr>
            <p:ph type="body" sz="quarter" idx="18" hasCustomPrompt="1"/>
          </p:nvPr>
        </p:nvSpPr>
        <p:spPr>
          <a:xfrm>
            <a:off x="3574717" y="6243209"/>
            <a:ext cx="1728444" cy="184665"/>
          </a:xfrm>
          <a:prstGeom prst="rect">
            <a:avLst/>
          </a:prstGeom>
        </p:spPr>
        <p:txBody>
          <a:bodyPr wrap="none" lIns="0" tIns="45407" rIns="0" bIns="45407"/>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7" name="Espace réservé du texte 23"/>
          <p:cNvSpPr>
            <a:spLocks noGrp="1"/>
          </p:cNvSpPr>
          <p:nvPr>
            <p:ph type="body" sz="quarter" idx="19" hasCustomPrompt="1"/>
          </p:nvPr>
        </p:nvSpPr>
        <p:spPr>
          <a:xfrm>
            <a:off x="3574969" y="6427717"/>
            <a:ext cx="1728192" cy="184666"/>
          </a:xfrm>
          <a:prstGeom prst="rect">
            <a:avLst/>
          </a:prstGeom>
        </p:spPr>
        <p:txBody>
          <a:bodyPr wrap="none" lIns="0" tIns="0" rIns="0" bIns="45407"/>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8" name="Connecteur droit 67"/>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9" name="ZoneTexte 68"/>
          <p:cNvSpPr txBox="1"/>
          <p:nvPr userDrawn="1"/>
        </p:nvSpPr>
        <p:spPr>
          <a:xfrm>
            <a:off x="3242621" y="6243166"/>
            <a:ext cx="398814" cy="208815"/>
          </a:xfrm>
          <a:prstGeom prst="rect">
            <a:avLst/>
          </a:prstGeom>
          <a:noFill/>
        </p:spPr>
        <p:txBody>
          <a:bodyPr wrap="square" lIns="84896" tIns="42438" rIns="84896" bIns="42438" rtlCol="0">
            <a:spAutoFit/>
          </a:bodyPr>
          <a:lstStyle/>
          <a:p>
            <a:pPr defTabSz="849027"/>
            <a:r>
              <a:rPr lang="fr-FR" sz="800" dirty="0">
                <a:solidFill>
                  <a:srgbClr val="B2AEA8">
                    <a:lumMod val="75000"/>
                  </a:srgbClr>
                </a:solidFill>
                <a:cs typeface="Arial" pitchFamily="34" charset="0"/>
              </a:rPr>
              <a:t>Tel:</a:t>
            </a:r>
          </a:p>
        </p:txBody>
      </p:sp>
      <p:sp>
        <p:nvSpPr>
          <p:cNvPr id="70" name="ZoneTexte 69"/>
          <p:cNvSpPr txBox="1"/>
          <p:nvPr userDrawn="1"/>
        </p:nvSpPr>
        <p:spPr>
          <a:xfrm>
            <a:off x="3242621" y="6381618"/>
            <a:ext cx="398814" cy="208815"/>
          </a:xfrm>
          <a:prstGeom prst="rect">
            <a:avLst/>
          </a:prstGeom>
          <a:noFill/>
        </p:spPr>
        <p:txBody>
          <a:bodyPr wrap="square" lIns="84896" tIns="42438" rIns="84896" bIns="42438" rtlCol="0">
            <a:spAutoFit/>
          </a:bodyPr>
          <a:lstStyle/>
          <a:p>
            <a:pPr defTabSz="849027"/>
            <a:r>
              <a:rPr lang="fr-FR" sz="800" dirty="0">
                <a:solidFill>
                  <a:srgbClr val="B2AEA8">
                    <a:lumMod val="75000"/>
                  </a:srgbClr>
                </a:solidFill>
                <a:cs typeface="Arial" pitchFamily="34" charset="0"/>
              </a:rPr>
              <a:t>Mail: </a:t>
            </a:r>
          </a:p>
        </p:txBody>
      </p:sp>
      <p:sp>
        <p:nvSpPr>
          <p:cNvPr id="42" name="Espace réservé du texte 19"/>
          <p:cNvSpPr>
            <a:spLocks noGrp="1"/>
          </p:cNvSpPr>
          <p:nvPr>
            <p:ph type="body" sz="quarter" idx="10" hasCustomPrompt="1"/>
          </p:nvPr>
        </p:nvSpPr>
        <p:spPr>
          <a:xfrm>
            <a:off x="1346315" y="3789042"/>
            <a:ext cx="6314341" cy="504056"/>
          </a:xfrm>
          <a:prstGeom prst="rect">
            <a:avLst/>
          </a:prstGeom>
        </p:spPr>
        <p:txBody>
          <a:bodyPr lIns="90834" tIns="45407" rIns="90834" bIns="45407"/>
          <a:lstStyle>
            <a:lvl1pPr marL="0" indent="0" algn="ctr">
              <a:buNone/>
              <a:defRPr lang="fr-FR" sz="2200" kern="1200" dirty="0" smtClean="0">
                <a:solidFill>
                  <a:schemeClr val="bg2">
                    <a:lumMod val="75000"/>
                  </a:schemeClr>
                </a:solidFill>
                <a:latin typeface="+mj-lt"/>
                <a:ea typeface="+mj-ea"/>
                <a:cs typeface="+mj-cs"/>
              </a:defRPr>
            </a:lvl1pPr>
            <a:lvl2pPr marL="424512" indent="0">
              <a:buNone/>
              <a:defRPr lang="fr-FR" sz="2200" kern="1200" dirty="0" smtClean="0">
                <a:solidFill>
                  <a:srgbClr val="B2AEA8"/>
                </a:solidFill>
                <a:latin typeface="+mj-lt"/>
                <a:ea typeface="+mj-ea"/>
                <a:cs typeface="+mj-cs"/>
              </a:defRPr>
            </a:lvl2pPr>
            <a:lvl3pPr marL="849027" indent="0">
              <a:buNone/>
              <a:defRPr lang="fr-FR" sz="2200" kern="1200" dirty="0" smtClean="0">
                <a:solidFill>
                  <a:srgbClr val="B2AEA8"/>
                </a:solidFill>
                <a:latin typeface="+mj-lt"/>
                <a:ea typeface="+mj-ea"/>
                <a:cs typeface="+mj-cs"/>
              </a:defRPr>
            </a:lvl3pPr>
            <a:lvl4pPr marL="1273543" indent="0">
              <a:buNone/>
              <a:defRPr lang="fr-FR" sz="2200" kern="1200" dirty="0" smtClean="0">
                <a:solidFill>
                  <a:srgbClr val="B2AEA8"/>
                </a:solidFill>
                <a:latin typeface="+mj-lt"/>
                <a:ea typeface="+mj-ea"/>
                <a:cs typeface="+mj-cs"/>
              </a:defRPr>
            </a:lvl4pPr>
            <a:lvl5pPr marL="1698054" indent="0">
              <a:buNone/>
              <a:defRPr lang="fr-FR" sz="22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43" name="Sous-titre 2"/>
          <p:cNvSpPr>
            <a:spLocks noGrp="1"/>
          </p:cNvSpPr>
          <p:nvPr>
            <p:ph type="subTitle" idx="1" hasCustomPrompt="1"/>
          </p:nvPr>
        </p:nvSpPr>
        <p:spPr>
          <a:xfrm>
            <a:off x="3307032" y="4509265"/>
            <a:ext cx="2392881" cy="381869"/>
          </a:xfrm>
          <a:prstGeom prst="rect">
            <a:avLst/>
          </a:prstGeom>
        </p:spPr>
        <p:txBody>
          <a:bodyPr lIns="90834" tIns="45407" rIns="90834" bIns="45407"/>
          <a:lstStyle>
            <a:lvl1pPr marL="0" indent="0" algn="ctr">
              <a:buNone/>
              <a:defRPr lang="fr-FR" sz="1400" kern="1200" dirty="0">
                <a:solidFill>
                  <a:schemeClr val="bg2">
                    <a:lumMod val="75000"/>
                  </a:schemeClr>
                </a:solidFill>
                <a:latin typeface="+mn-lt"/>
                <a:ea typeface="+mn-ea"/>
                <a:cs typeface="+mn-cs"/>
              </a:defRPr>
            </a:lvl1pPr>
            <a:lvl2pPr marL="424512" indent="0" algn="ctr">
              <a:buNone/>
              <a:defRPr>
                <a:solidFill>
                  <a:schemeClr val="tx1">
                    <a:tint val="75000"/>
                  </a:schemeClr>
                </a:solidFill>
              </a:defRPr>
            </a:lvl2pPr>
            <a:lvl3pPr marL="849027" indent="0" algn="ctr">
              <a:buNone/>
              <a:defRPr>
                <a:solidFill>
                  <a:schemeClr val="tx1">
                    <a:tint val="75000"/>
                  </a:schemeClr>
                </a:solidFill>
              </a:defRPr>
            </a:lvl3pPr>
            <a:lvl4pPr marL="1273543" indent="0" algn="ctr">
              <a:buNone/>
              <a:defRPr>
                <a:solidFill>
                  <a:schemeClr val="tx1">
                    <a:tint val="75000"/>
                  </a:schemeClr>
                </a:solidFill>
              </a:defRPr>
            </a:lvl4pPr>
            <a:lvl5pPr marL="1698054" indent="0" algn="ctr">
              <a:buNone/>
              <a:defRPr>
                <a:solidFill>
                  <a:schemeClr val="tx1">
                    <a:tint val="75000"/>
                  </a:schemeClr>
                </a:solidFill>
              </a:defRPr>
            </a:lvl5pPr>
            <a:lvl6pPr marL="2122571" indent="0" algn="ctr">
              <a:buNone/>
              <a:defRPr>
                <a:solidFill>
                  <a:schemeClr val="tx1">
                    <a:tint val="75000"/>
                  </a:schemeClr>
                </a:solidFill>
              </a:defRPr>
            </a:lvl6pPr>
            <a:lvl7pPr marL="2547081" indent="0" algn="ctr">
              <a:buNone/>
              <a:defRPr>
                <a:solidFill>
                  <a:schemeClr val="tx1">
                    <a:tint val="75000"/>
                  </a:schemeClr>
                </a:solidFill>
              </a:defRPr>
            </a:lvl7pPr>
            <a:lvl8pPr marL="2971594" indent="0" algn="ctr">
              <a:buNone/>
              <a:defRPr>
                <a:solidFill>
                  <a:schemeClr val="tx1">
                    <a:tint val="75000"/>
                  </a:schemeClr>
                </a:solidFill>
              </a:defRPr>
            </a:lvl8pPr>
            <a:lvl9pPr marL="3396111"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4" name="Groupe 43"/>
          <p:cNvGrpSpPr/>
          <p:nvPr userDrawn="1"/>
        </p:nvGrpSpPr>
        <p:grpSpPr>
          <a:xfrm>
            <a:off x="4286595" y="4858194"/>
            <a:ext cx="433758" cy="32790"/>
            <a:chOff x="4259569" y="3915971"/>
            <a:chExt cx="469905" cy="32790"/>
          </a:xfrm>
        </p:grpSpPr>
        <p:cxnSp>
          <p:nvCxnSpPr>
            <p:cNvPr id="45" name="Connecteur droit 44"/>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8663979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First Page - 2 Titles - 3 Contacts">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10" y="2681487"/>
            <a:ext cx="7174523" cy="747514"/>
          </a:xfrm>
          <a:prstGeom prst="rect">
            <a:avLst/>
          </a:prstGeom>
        </p:spPr>
        <p:txBody>
          <a:bodyPr lIns="90834" tIns="45407" rIns="90834" bIns="45407"/>
          <a:lstStyle>
            <a:lvl1pPr>
              <a:defRPr lang="fr-FR" sz="33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5" y="-363023"/>
            <a:ext cx="4095851" cy="2495909"/>
          </a:xfrm>
          <a:prstGeom prst="rect">
            <a:avLst/>
          </a:prstGeom>
        </p:spPr>
      </p:pic>
      <p:sp>
        <p:nvSpPr>
          <p:cNvPr id="14" name="Espace réservé pour une image  21"/>
          <p:cNvSpPr>
            <a:spLocks noGrp="1"/>
          </p:cNvSpPr>
          <p:nvPr>
            <p:ph type="pic" sz="quarter" idx="11" hasCustomPrompt="1"/>
          </p:nvPr>
        </p:nvSpPr>
        <p:spPr>
          <a:xfrm>
            <a:off x="6147946" y="476672"/>
            <a:ext cx="2279291" cy="648072"/>
          </a:xfrm>
          <a:prstGeom prst="rect">
            <a:avLst/>
          </a:prstGeom>
        </p:spPr>
        <p:txBody>
          <a:bodyPr lIns="90834" tIns="45407" rIns="90834" bIns="45407" anchor="ctr"/>
          <a:lstStyle>
            <a:lvl1pPr marL="0" indent="0" algn="ctr">
              <a:buNone/>
              <a:defRPr sz="1900" baseline="0">
                <a:solidFill>
                  <a:schemeClr val="bg2">
                    <a:lumMod val="50000"/>
                  </a:schemeClr>
                </a:solidFill>
              </a:defRPr>
            </a:lvl1pPr>
          </a:lstStyle>
          <a:p>
            <a:r>
              <a:rPr lang="fr-FR" dirty="0"/>
              <a:t>Insert client logo </a:t>
            </a:r>
            <a:r>
              <a:rPr lang="fr-FR" dirty="0" err="1"/>
              <a:t>here</a:t>
            </a:r>
            <a:endParaRPr lang="fr-FR" dirty="0"/>
          </a:p>
        </p:txBody>
      </p:sp>
      <p:pic>
        <p:nvPicPr>
          <p:cNvPr id="46" name="Image 45"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5" y="-363023"/>
            <a:ext cx="4095851" cy="2495909"/>
          </a:xfrm>
          <a:prstGeom prst="rect">
            <a:avLst/>
          </a:prstGeom>
        </p:spPr>
      </p:pic>
      <p:cxnSp>
        <p:nvCxnSpPr>
          <p:cNvPr id="69" name="Connecteur droit 68"/>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70" name="Espace réservé du texte 23"/>
          <p:cNvSpPr>
            <a:spLocks noGrp="1"/>
          </p:cNvSpPr>
          <p:nvPr>
            <p:ph type="body" sz="quarter" idx="12" hasCustomPrompt="1"/>
          </p:nvPr>
        </p:nvSpPr>
        <p:spPr>
          <a:xfrm>
            <a:off x="630841" y="5799533"/>
            <a:ext cx="1529037" cy="221762"/>
          </a:xfrm>
          <a:prstGeom prst="rect">
            <a:avLst/>
          </a:prstGeom>
        </p:spPr>
        <p:txBody>
          <a:bodyPr wrap="none" lIns="90834" tIns="45407" rIns="90834" bIns="45407"/>
          <a:lstStyle>
            <a:lvl1pPr marL="0" indent="0">
              <a:buNone/>
              <a:defRPr lang="fr-FR" sz="900" b="1" kern="1200" dirty="0" smtClean="0">
                <a:solidFill>
                  <a:srgbClr val="690F3C"/>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1" name="Espace réservé du texte 23"/>
          <p:cNvSpPr>
            <a:spLocks noGrp="1"/>
          </p:cNvSpPr>
          <p:nvPr>
            <p:ph type="body" sz="quarter" idx="13" hasCustomPrompt="1"/>
          </p:nvPr>
        </p:nvSpPr>
        <p:spPr>
          <a:xfrm>
            <a:off x="630841" y="6026989"/>
            <a:ext cx="1529037" cy="210477"/>
          </a:xfrm>
          <a:prstGeom prst="rect">
            <a:avLst/>
          </a:prstGeom>
        </p:spPr>
        <p:txBody>
          <a:bodyPr wrap="none" lIns="90834" tIns="45407" rIns="90834" bIns="45407"/>
          <a:lstStyle>
            <a:lvl1pPr marL="0" indent="0">
              <a:buNone/>
              <a:defRPr lang="fr-FR" sz="800" b="1" kern="1200" baseline="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2" name="Espace réservé du texte 23"/>
          <p:cNvSpPr>
            <a:spLocks noGrp="1"/>
          </p:cNvSpPr>
          <p:nvPr>
            <p:ph type="body" sz="quarter" idx="14" hasCustomPrompt="1"/>
          </p:nvPr>
        </p:nvSpPr>
        <p:spPr>
          <a:xfrm>
            <a:off x="963087" y="6237477"/>
            <a:ext cx="1728444" cy="184665"/>
          </a:xfrm>
          <a:prstGeom prst="rect">
            <a:avLst/>
          </a:prstGeom>
        </p:spPr>
        <p:txBody>
          <a:bodyPr wrap="none" lIns="0" tIns="45407" rIns="0" bIns="45407"/>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3"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07"/>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4" name="Connecteur droit 73"/>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5" name="ZoneTexte 74"/>
          <p:cNvSpPr txBox="1"/>
          <p:nvPr userDrawn="1"/>
        </p:nvSpPr>
        <p:spPr>
          <a:xfrm>
            <a:off x="630988" y="6237427"/>
            <a:ext cx="398814" cy="208815"/>
          </a:xfrm>
          <a:prstGeom prst="rect">
            <a:avLst/>
          </a:prstGeom>
          <a:noFill/>
        </p:spPr>
        <p:txBody>
          <a:bodyPr wrap="square" lIns="84896" tIns="42438" rIns="84896" bIns="42438" rtlCol="0">
            <a:spAutoFit/>
          </a:bodyPr>
          <a:lstStyle/>
          <a:p>
            <a:pPr defTabSz="849027"/>
            <a:r>
              <a:rPr lang="fr-FR" sz="800" dirty="0">
                <a:solidFill>
                  <a:srgbClr val="B2AEA8">
                    <a:lumMod val="75000"/>
                  </a:srgbClr>
                </a:solidFill>
                <a:cs typeface="Arial" pitchFamily="34" charset="0"/>
              </a:rPr>
              <a:t>Tel:</a:t>
            </a:r>
          </a:p>
        </p:txBody>
      </p:sp>
      <p:sp>
        <p:nvSpPr>
          <p:cNvPr id="76" name="ZoneTexte 75"/>
          <p:cNvSpPr txBox="1"/>
          <p:nvPr userDrawn="1"/>
        </p:nvSpPr>
        <p:spPr>
          <a:xfrm>
            <a:off x="630988" y="6375874"/>
            <a:ext cx="398814" cy="208815"/>
          </a:xfrm>
          <a:prstGeom prst="rect">
            <a:avLst/>
          </a:prstGeom>
          <a:noFill/>
        </p:spPr>
        <p:txBody>
          <a:bodyPr wrap="square" lIns="84896" tIns="42438" rIns="84896" bIns="42438" rtlCol="0">
            <a:spAutoFit/>
          </a:bodyPr>
          <a:lstStyle/>
          <a:p>
            <a:pPr defTabSz="849027"/>
            <a:r>
              <a:rPr lang="fr-FR" sz="800" dirty="0">
                <a:solidFill>
                  <a:srgbClr val="B2AEA8">
                    <a:lumMod val="75000"/>
                  </a:srgbClr>
                </a:solidFill>
                <a:cs typeface="Arial" pitchFamily="34" charset="0"/>
              </a:rPr>
              <a:t>Mail: </a:t>
            </a:r>
          </a:p>
        </p:txBody>
      </p:sp>
      <p:cxnSp>
        <p:nvCxnSpPr>
          <p:cNvPr id="77" name="Connecteur droit 76"/>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78" name="Espace réservé du texte 23"/>
          <p:cNvSpPr>
            <a:spLocks noGrp="1"/>
          </p:cNvSpPr>
          <p:nvPr>
            <p:ph type="body" sz="quarter" idx="16" hasCustomPrompt="1"/>
          </p:nvPr>
        </p:nvSpPr>
        <p:spPr>
          <a:xfrm>
            <a:off x="3242478" y="5805270"/>
            <a:ext cx="1529037" cy="221762"/>
          </a:xfrm>
          <a:prstGeom prst="rect">
            <a:avLst/>
          </a:prstGeom>
        </p:spPr>
        <p:txBody>
          <a:bodyPr wrap="none" lIns="90834" tIns="45407" rIns="90834" bIns="45407"/>
          <a:lstStyle>
            <a:lvl1pPr marL="0" indent="0">
              <a:buNone/>
              <a:defRPr lang="fr-FR" sz="900" b="1" kern="1200" dirty="0" smtClean="0">
                <a:solidFill>
                  <a:srgbClr val="690F3C"/>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9" name="Espace réservé du texte 23"/>
          <p:cNvSpPr>
            <a:spLocks noGrp="1"/>
          </p:cNvSpPr>
          <p:nvPr>
            <p:ph type="body" sz="quarter" idx="17" hasCustomPrompt="1"/>
          </p:nvPr>
        </p:nvSpPr>
        <p:spPr>
          <a:xfrm>
            <a:off x="3242478" y="6032732"/>
            <a:ext cx="1529037" cy="210477"/>
          </a:xfrm>
          <a:prstGeom prst="rect">
            <a:avLst/>
          </a:prstGeom>
        </p:spPr>
        <p:txBody>
          <a:bodyPr wrap="none" lIns="90834" tIns="45407" rIns="90834" bIns="45407"/>
          <a:lstStyle>
            <a:lvl1pPr marL="0" indent="0">
              <a:buNone/>
              <a:defRPr lang="fr-FR" sz="800" b="1" kern="1200" baseline="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80" name="Espace réservé du texte 23"/>
          <p:cNvSpPr>
            <a:spLocks noGrp="1"/>
          </p:cNvSpPr>
          <p:nvPr>
            <p:ph type="body" sz="quarter" idx="18" hasCustomPrompt="1"/>
          </p:nvPr>
        </p:nvSpPr>
        <p:spPr>
          <a:xfrm>
            <a:off x="3574717" y="6243209"/>
            <a:ext cx="1728444" cy="184665"/>
          </a:xfrm>
          <a:prstGeom prst="rect">
            <a:avLst/>
          </a:prstGeom>
        </p:spPr>
        <p:txBody>
          <a:bodyPr wrap="none" lIns="0" tIns="45407" rIns="0" bIns="45407"/>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81" name="Espace réservé du texte 23"/>
          <p:cNvSpPr>
            <a:spLocks noGrp="1"/>
          </p:cNvSpPr>
          <p:nvPr>
            <p:ph type="body" sz="quarter" idx="19" hasCustomPrompt="1"/>
          </p:nvPr>
        </p:nvSpPr>
        <p:spPr>
          <a:xfrm>
            <a:off x="3574969" y="6427717"/>
            <a:ext cx="1728192" cy="184666"/>
          </a:xfrm>
          <a:prstGeom prst="rect">
            <a:avLst/>
          </a:prstGeom>
        </p:spPr>
        <p:txBody>
          <a:bodyPr wrap="none" lIns="0" tIns="0" rIns="0" bIns="45407"/>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82" name="Connecteur droit 81"/>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3" name="ZoneTexte 82"/>
          <p:cNvSpPr txBox="1"/>
          <p:nvPr userDrawn="1"/>
        </p:nvSpPr>
        <p:spPr>
          <a:xfrm>
            <a:off x="3242621" y="6243166"/>
            <a:ext cx="398814" cy="208815"/>
          </a:xfrm>
          <a:prstGeom prst="rect">
            <a:avLst/>
          </a:prstGeom>
          <a:noFill/>
        </p:spPr>
        <p:txBody>
          <a:bodyPr wrap="square" lIns="84896" tIns="42438" rIns="84896" bIns="42438" rtlCol="0">
            <a:spAutoFit/>
          </a:bodyPr>
          <a:lstStyle/>
          <a:p>
            <a:pPr defTabSz="849027"/>
            <a:r>
              <a:rPr lang="fr-FR" sz="800" dirty="0">
                <a:solidFill>
                  <a:srgbClr val="B2AEA8">
                    <a:lumMod val="75000"/>
                  </a:srgbClr>
                </a:solidFill>
                <a:cs typeface="Arial" pitchFamily="34" charset="0"/>
              </a:rPr>
              <a:t>Tel:</a:t>
            </a:r>
          </a:p>
        </p:txBody>
      </p:sp>
      <p:sp>
        <p:nvSpPr>
          <p:cNvPr id="84" name="ZoneTexte 83"/>
          <p:cNvSpPr txBox="1"/>
          <p:nvPr userDrawn="1"/>
        </p:nvSpPr>
        <p:spPr>
          <a:xfrm>
            <a:off x="3242621" y="6381618"/>
            <a:ext cx="398814" cy="208815"/>
          </a:xfrm>
          <a:prstGeom prst="rect">
            <a:avLst/>
          </a:prstGeom>
          <a:noFill/>
        </p:spPr>
        <p:txBody>
          <a:bodyPr wrap="square" lIns="84896" tIns="42438" rIns="84896" bIns="42438" rtlCol="0">
            <a:spAutoFit/>
          </a:bodyPr>
          <a:lstStyle/>
          <a:p>
            <a:pPr defTabSz="849027"/>
            <a:r>
              <a:rPr lang="fr-FR" sz="800" dirty="0">
                <a:solidFill>
                  <a:srgbClr val="B2AEA8">
                    <a:lumMod val="75000"/>
                  </a:srgbClr>
                </a:solidFill>
                <a:cs typeface="Arial" pitchFamily="34" charset="0"/>
              </a:rPr>
              <a:t>Mail: </a:t>
            </a:r>
          </a:p>
        </p:txBody>
      </p:sp>
      <p:cxnSp>
        <p:nvCxnSpPr>
          <p:cNvPr id="85" name="Connecteur droit 84"/>
          <p:cNvCxnSpPr/>
          <p:nvPr userDrawn="1"/>
        </p:nvCxnSpPr>
        <p:spPr>
          <a:xfrm>
            <a:off x="5804886"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86" name="Espace réservé du texte 23"/>
          <p:cNvSpPr>
            <a:spLocks noGrp="1"/>
          </p:cNvSpPr>
          <p:nvPr>
            <p:ph type="body" sz="quarter" idx="20" hasCustomPrompt="1"/>
          </p:nvPr>
        </p:nvSpPr>
        <p:spPr>
          <a:xfrm>
            <a:off x="5871172" y="5805270"/>
            <a:ext cx="1529037" cy="221762"/>
          </a:xfrm>
          <a:prstGeom prst="rect">
            <a:avLst/>
          </a:prstGeom>
        </p:spPr>
        <p:txBody>
          <a:bodyPr wrap="none" lIns="90834" tIns="45407" rIns="90834" bIns="45407"/>
          <a:lstStyle>
            <a:lvl1pPr marL="0" indent="0">
              <a:buNone/>
              <a:defRPr lang="fr-FR" sz="900" b="1" kern="1200" dirty="0" smtClean="0">
                <a:solidFill>
                  <a:srgbClr val="690F3C"/>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87" name="Espace réservé du texte 23"/>
          <p:cNvSpPr>
            <a:spLocks noGrp="1"/>
          </p:cNvSpPr>
          <p:nvPr>
            <p:ph type="body" sz="quarter" idx="21" hasCustomPrompt="1"/>
          </p:nvPr>
        </p:nvSpPr>
        <p:spPr>
          <a:xfrm>
            <a:off x="5871172" y="6032732"/>
            <a:ext cx="1529037" cy="210477"/>
          </a:xfrm>
          <a:prstGeom prst="rect">
            <a:avLst/>
          </a:prstGeom>
        </p:spPr>
        <p:txBody>
          <a:bodyPr wrap="none" lIns="90834" tIns="45407" rIns="90834" bIns="45407"/>
          <a:lstStyle>
            <a:lvl1pPr marL="0" indent="0">
              <a:buNone/>
              <a:defRPr lang="fr-FR" sz="800" b="1" kern="1200" baseline="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88" name="Espace réservé du texte 23"/>
          <p:cNvSpPr>
            <a:spLocks noGrp="1"/>
          </p:cNvSpPr>
          <p:nvPr>
            <p:ph type="body" sz="quarter" idx="22" hasCustomPrompt="1"/>
          </p:nvPr>
        </p:nvSpPr>
        <p:spPr>
          <a:xfrm>
            <a:off x="6203452" y="6243209"/>
            <a:ext cx="1728444" cy="184665"/>
          </a:xfrm>
          <a:prstGeom prst="rect">
            <a:avLst/>
          </a:prstGeom>
        </p:spPr>
        <p:txBody>
          <a:bodyPr wrap="none" lIns="0" tIns="45407" rIns="0" bIns="45407"/>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89" name="Espace réservé du texte 23"/>
          <p:cNvSpPr>
            <a:spLocks noGrp="1"/>
          </p:cNvSpPr>
          <p:nvPr>
            <p:ph type="body" sz="quarter" idx="23" hasCustomPrompt="1"/>
          </p:nvPr>
        </p:nvSpPr>
        <p:spPr>
          <a:xfrm>
            <a:off x="6203701" y="6427717"/>
            <a:ext cx="1728192" cy="184666"/>
          </a:xfrm>
          <a:prstGeom prst="rect">
            <a:avLst/>
          </a:prstGeom>
        </p:spPr>
        <p:txBody>
          <a:bodyPr wrap="none" lIns="0" tIns="0" rIns="0" bIns="45407"/>
          <a:lstStyle>
            <a:lvl1pPr marL="0" indent="0">
              <a:buNone/>
              <a:defRPr lang="fr-FR" sz="800" b="0" kern="1200" dirty="0">
                <a:solidFill>
                  <a:schemeClr val="bg2">
                    <a:lumMod val="75000"/>
                  </a:schemeClr>
                </a:solidFill>
                <a:latin typeface="Calibri" pitchFamily="34" charset="0"/>
                <a:ea typeface="+mn-ea"/>
                <a:cs typeface="Arial" pitchFamily="34" charset="0"/>
              </a:defRPr>
            </a:lvl1pPr>
            <a:lvl2pPr>
              <a:defRPr lang="fr-FR" sz="900" b="1" kern="1200" dirty="0" smtClean="0">
                <a:solidFill>
                  <a:srgbClr val="690F3C"/>
                </a:solidFill>
                <a:latin typeface="Calibri" pitchFamily="34" charset="0"/>
                <a:ea typeface="+mn-ea"/>
                <a:cs typeface="Arial" pitchFamily="34" charset="0"/>
              </a:defRPr>
            </a:lvl2pPr>
            <a:lvl3pPr>
              <a:defRPr lang="fr-FR" sz="900" b="1" kern="1200" dirty="0" smtClean="0">
                <a:solidFill>
                  <a:srgbClr val="690F3C"/>
                </a:solidFill>
                <a:latin typeface="Calibri" pitchFamily="34" charset="0"/>
                <a:ea typeface="+mn-ea"/>
                <a:cs typeface="Arial" pitchFamily="34" charset="0"/>
              </a:defRPr>
            </a:lvl3pPr>
            <a:lvl4pPr>
              <a:defRPr lang="fr-FR" sz="900" b="1" kern="1200" dirty="0" smtClean="0">
                <a:solidFill>
                  <a:srgbClr val="690F3C"/>
                </a:solidFill>
                <a:latin typeface="Calibri" pitchFamily="34" charset="0"/>
                <a:ea typeface="+mn-ea"/>
                <a:cs typeface="Arial" pitchFamily="34" charset="0"/>
              </a:defRPr>
            </a:lvl4pPr>
            <a:lvl5pPr>
              <a:defRPr lang="fr-FR" sz="9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90" name="Connecteur droit 89"/>
          <p:cNvCxnSpPr/>
          <p:nvPr userDrawn="1"/>
        </p:nvCxnSpPr>
        <p:spPr>
          <a:xfrm>
            <a:off x="5804886"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1" name="ZoneTexte 90"/>
          <p:cNvSpPr txBox="1"/>
          <p:nvPr userDrawn="1"/>
        </p:nvSpPr>
        <p:spPr>
          <a:xfrm>
            <a:off x="5871357" y="6243166"/>
            <a:ext cx="398814" cy="208815"/>
          </a:xfrm>
          <a:prstGeom prst="rect">
            <a:avLst/>
          </a:prstGeom>
          <a:noFill/>
        </p:spPr>
        <p:txBody>
          <a:bodyPr wrap="square" lIns="84896" tIns="42438" rIns="84896" bIns="42438" rtlCol="0">
            <a:spAutoFit/>
          </a:bodyPr>
          <a:lstStyle/>
          <a:p>
            <a:pPr defTabSz="849027"/>
            <a:r>
              <a:rPr lang="fr-FR" sz="800" dirty="0">
                <a:solidFill>
                  <a:srgbClr val="B2AEA8">
                    <a:lumMod val="75000"/>
                  </a:srgbClr>
                </a:solidFill>
                <a:cs typeface="Arial" pitchFamily="34" charset="0"/>
              </a:rPr>
              <a:t>Tel:</a:t>
            </a:r>
          </a:p>
        </p:txBody>
      </p:sp>
      <p:sp>
        <p:nvSpPr>
          <p:cNvPr id="92" name="ZoneTexte 91"/>
          <p:cNvSpPr txBox="1"/>
          <p:nvPr userDrawn="1"/>
        </p:nvSpPr>
        <p:spPr>
          <a:xfrm>
            <a:off x="5871357" y="6381618"/>
            <a:ext cx="398814" cy="208815"/>
          </a:xfrm>
          <a:prstGeom prst="rect">
            <a:avLst/>
          </a:prstGeom>
          <a:noFill/>
        </p:spPr>
        <p:txBody>
          <a:bodyPr wrap="square" lIns="84896" tIns="42438" rIns="84896" bIns="42438" rtlCol="0">
            <a:spAutoFit/>
          </a:bodyPr>
          <a:lstStyle/>
          <a:p>
            <a:pPr defTabSz="849027"/>
            <a:r>
              <a:rPr lang="fr-FR" sz="800" dirty="0">
                <a:solidFill>
                  <a:srgbClr val="B2AEA8">
                    <a:lumMod val="75000"/>
                  </a:srgbClr>
                </a:solidFill>
                <a:cs typeface="Arial" pitchFamily="34" charset="0"/>
              </a:rPr>
              <a:t>Mail: </a:t>
            </a:r>
          </a:p>
        </p:txBody>
      </p:sp>
      <p:sp>
        <p:nvSpPr>
          <p:cNvPr id="37" name="Espace réservé du texte 19"/>
          <p:cNvSpPr>
            <a:spLocks noGrp="1"/>
          </p:cNvSpPr>
          <p:nvPr>
            <p:ph type="body" sz="quarter" idx="10" hasCustomPrompt="1"/>
          </p:nvPr>
        </p:nvSpPr>
        <p:spPr>
          <a:xfrm>
            <a:off x="1346315" y="3789042"/>
            <a:ext cx="6314341" cy="504056"/>
          </a:xfrm>
          <a:prstGeom prst="rect">
            <a:avLst/>
          </a:prstGeom>
        </p:spPr>
        <p:txBody>
          <a:bodyPr lIns="90834" tIns="45407" rIns="90834" bIns="45407"/>
          <a:lstStyle>
            <a:lvl1pPr marL="0" indent="0" algn="ctr">
              <a:buNone/>
              <a:defRPr lang="fr-FR" sz="2200" kern="1200" dirty="0" smtClean="0">
                <a:solidFill>
                  <a:schemeClr val="bg2">
                    <a:lumMod val="75000"/>
                  </a:schemeClr>
                </a:solidFill>
                <a:latin typeface="+mj-lt"/>
                <a:ea typeface="+mj-ea"/>
                <a:cs typeface="+mj-cs"/>
              </a:defRPr>
            </a:lvl1pPr>
            <a:lvl2pPr marL="424512" indent="0">
              <a:buNone/>
              <a:defRPr lang="fr-FR" sz="2200" kern="1200" dirty="0" smtClean="0">
                <a:solidFill>
                  <a:srgbClr val="B2AEA8"/>
                </a:solidFill>
                <a:latin typeface="+mj-lt"/>
                <a:ea typeface="+mj-ea"/>
                <a:cs typeface="+mj-cs"/>
              </a:defRPr>
            </a:lvl2pPr>
            <a:lvl3pPr marL="849027" indent="0">
              <a:buNone/>
              <a:defRPr lang="fr-FR" sz="2200" kern="1200" dirty="0" smtClean="0">
                <a:solidFill>
                  <a:srgbClr val="B2AEA8"/>
                </a:solidFill>
                <a:latin typeface="+mj-lt"/>
                <a:ea typeface="+mj-ea"/>
                <a:cs typeface="+mj-cs"/>
              </a:defRPr>
            </a:lvl3pPr>
            <a:lvl4pPr marL="1273543" indent="0">
              <a:buNone/>
              <a:defRPr lang="fr-FR" sz="2200" kern="1200" dirty="0" smtClean="0">
                <a:solidFill>
                  <a:srgbClr val="B2AEA8"/>
                </a:solidFill>
                <a:latin typeface="+mj-lt"/>
                <a:ea typeface="+mj-ea"/>
                <a:cs typeface="+mj-cs"/>
              </a:defRPr>
            </a:lvl4pPr>
            <a:lvl5pPr marL="1698054" indent="0">
              <a:buNone/>
              <a:defRPr lang="fr-FR" sz="22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44" name="Sous-titre 2"/>
          <p:cNvSpPr>
            <a:spLocks noGrp="1"/>
          </p:cNvSpPr>
          <p:nvPr>
            <p:ph type="subTitle" idx="1" hasCustomPrompt="1"/>
          </p:nvPr>
        </p:nvSpPr>
        <p:spPr>
          <a:xfrm>
            <a:off x="3307032" y="4509265"/>
            <a:ext cx="2392881" cy="381869"/>
          </a:xfrm>
          <a:prstGeom prst="rect">
            <a:avLst/>
          </a:prstGeom>
        </p:spPr>
        <p:txBody>
          <a:bodyPr lIns="90834" tIns="45407" rIns="90834" bIns="45407"/>
          <a:lstStyle>
            <a:lvl1pPr marL="0" indent="0" algn="ctr">
              <a:buNone/>
              <a:defRPr lang="fr-FR" sz="1400" kern="1200" dirty="0">
                <a:solidFill>
                  <a:schemeClr val="bg2">
                    <a:lumMod val="75000"/>
                  </a:schemeClr>
                </a:solidFill>
                <a:latin typeface="+mn-lt"/>
                <a:ea typeface="+mn-ea"/>
                <a:cs typeface="+mn-cs"/>
              </a:defRPr>
            </a:lvl1pPr>
            <a:lvl2pPr marL="424512" indent="0" algn="ctr">
              <a:buNone/>
              <a:defRPr>
                <a:solidFill>
                  <a:schemeClr val="tx1">
                    <a:tint val="75000"/>
                  </a:schemeClr>
                </a:solidFill>
              </a:defRPr>
            </a:lvl2pPr>
            <a:lvl3pPr marL="849027" indent="0" algn="ctr">
              <a:buNone/>
              <a:defRPr>
                <a:solidFill>
                  <a:schemeClr val="tx1">
                    <a:tint val="75000"/>
                  </a:schemeClr>
                </a:solidFill>
              </a:defRPr>
            </a:lvl3pPr>
            <a:lvl4pPr marL="1273543" indent="0" algn="ctr">
              <a:buNone/>
              <a:defRPr>
                <a:solidFill>
                  <a:schemeClr val="tx1">
                    <a:tint val="75000"/>
                  </a:schemeClr>
                </a:solidFill>
              </a:defRPr>
            </a:lvl4pPr>
            <a:lvl5pPr marL="1698054" indent="0" algn="ctr">
              <a:buNone/>
              <a:defRPr>
                <a:solidFill>
                  <a:schemeClr val="tx1">
                    <a:tint val="75000"/>
                  </a:schemeClr>
                </a:solidFill>
              </a:defRPr>
            </a:lvl5pPr>
            <a:lvl6pPr marL="2122571" indent="0" algn="ctr">
              <a:buNone/>
              <a:defRPr>
                <a:solidFill>
                  <a:schemeClr val="tx1">
                    <a:tint val="75000"/>
                  </a:schemeClr>
                </a:solidFill>
              </a:defRPr>
            </a:lvl6pPr>
            <a:lvl7pPr marL="2547081" indent="0" algn="ctr">
              <a:buNone/>
              <a:defRPr>
                <a:solidFill>
                  <a:schemeClr val="tx1">
                    <a:tint val="75000"/>
                  </a:schemeClr>
                </a:solidFill>
              </a:defRPr>
            </a:lvl7pPr>
            <a:lvl8pPr marL="2971594" indent="0" algn="ctr">
              <a:buNone/>
              <a:defRPr>
                <a:solidFill>
                  <a:schemeClr val="tx1">
                    <a:tint val="75000"/>
                  </a:schemeClr>
                </a:solidFill>
              </a:defRPr>
            </a:lvl8pPr>
            <a:lvl9pPr marL="3396111"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5" name="Groupe 44"/>
          <p:cNvGrpSpPr/>
          <p:nvPr userDrawn="1"/>
        </p:nvGrpSpPr>
        <p:grpSpPr>
          <a:xfrm>
            <a:off x="4286595" y="4858194"/>
            <a:ext cx="433758" cy="32790"/>
            <a:chOff x="4259569" y="3915971"/>
            <a:chExt cx="469905" cy="32790"/>
          </a:xfrm>
        </p:grpSpPr>
        <p:cxnSp>
          <p:nvCxnSpPr>
            <p:cNvPr id="47" name="Connecteur droit 46"/>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7060810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First Page - 2 Titles - No Contact">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10" y="2681487"/>
            <a:ext cx="7174523" cy="747514"/>
          </a:xfrm>
          <a:prstGeom prst="rect">
            <a:avLst/>
          </a:prstGeom>
        </p:spPr>
        <p:txBody>
          <a:bodyPr lIns="90834" tIns="45407" rIns="90834" bIns="45407"/>
          <a:lstStyle>
            <a:lvl1pPr>
              <a:defRPr lang="fr-FR" sz="33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5" y="-363023"/>
            <a:ext cx="4095851" cy="2495909"/>
          </a:xfrm>
          <a:prstGeom prst="rect">
            <a:avLst/>
          </a:prstGeom>
        </p:spPr>
      </p:pic>
      <p:sp>
        <p:nvSpPr>
          <p:cNvPr id="14" name="Espace réservé pour une image  21"/>
          <p:cNvSpPr>
            <a:spLocks noGrp="1"/>
          </p:cNvSpPr>
          <p:nvPr>
            <p:ph type="pic" sz="quarter" idx="11" hasCustomPrompt="1"/>
          </p:nvPr>
        </p:nvSpPr>
        <p:spPr>
          <a:xfrm>
            <a:off x="6147946" y="476672"/>
            <a:ext cx="2279291" cy="648072"/>
          </a:xfrm>
          <a:prstGeom prst="rect">
            <a:avLst/>
          </a:prstGeom>
        </p:spPr>
        <p:txBody>
          <a:bodyPr lIns="90834" tIns="45407" rIns="90834" bIns="45407" anchor="ctr"/>
          <a:lstStyle>
            <a:lvl1pPr marL="0" indent="0" algn="ctr">
              <a:buNone/>
              <a:defRPr sz="1900" baseline="0">
                <a:solidFill>
                  <a:schemeClr val="bg2">
                    <a:lumMod val="50000"/>
                  </a:schemeClr>
                </a:solidFill>
              </a:defRPr>
            </a:lvl1pPr>
          </a:lstStyle>
          <a:p>
            <a:r>
              <a:rPr lang="fr-FR" dirty="0"/>
              <a:t>Insert client logo </a:t>
            </a:r>
            <a:r>
              <a:rPr lang="fr-FR" dirty="0" err="1"/>
              <a:t>here</a:t>
            </a:r>
            <a:endParaRPr lang="fr-FR" dirty="0"/>
          </a:p>
        </p:txBody>
      </p:sp>
      <p:pic>
        <p:nvPicPr>
          <p:cNvPr id="12" name="Image 11"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5" y="-363023"/>
            <a:ext cx="4095851" cy="2495909"/>
          </a:xfrm>
          <a:prstGeom prst="rect">
            <a:avLst/>
          </a:prstGeom>
        </p:spPr>
      </p:pic>
      <p:sp>
        <p:nvSpPr>
          <p:cNvPr id="13" name="Espace réservé du texte 19"/>
          <p:cNvSpPr>
            <a:spLocks noGrp="1"/>
          </p:cNvSpPr>
          <p:nvPr>
            <p:ph type="body" sz="quarter" idx="10" hasCustomPrompt="1"/>
          </p:nvPr>
        </p:nvSpPr>
        <p:spPr>
          <a:xfrm>
            <a:off x="1346315" y="3789042"/>
            <a:ext cx="6314341" cy="504056"/>
          </a:xfrm>
          <a:prstGeom prst="rect">
            <a:avLst/>
          </a:prstGeom>
        </p:spPr>
        <p:txBody>
          <a:bodyPr lIns="90834" tIns="45407" rIns="90834" bIns="45407"/>
          <a:lstStyle>
            <a:lvl1pPr marL="0" indent="0" algn="ctr">
              <a:buNone/>
              <a:defRPr lang="fr-FR" sz="2200" kern="1200" dirty="0" smtClean="0">
                <a:solidFill>
                  <a:schemeClr val="bg2">
                    <a:lumMod val="75000"/>
                  </a:schemeClr>
                </a:solidFill>
                <a:latin typeface="+mj-lt"/>
                <a:ea typeface="+mj-ea"/>
                <a:cs typeface="+mj-cs"/>
              </a:defRPr>
            </a:lvl1pPr>
            <a:lvl2pPr marL="424512" indent="0">
              <a:buNone/>
              <a:defRPr lang="fr-FR" sz="2200" kern="1200" dirty="0" smtClean="0">
                <a:solidFill>
                  <a:srgbClr val="B2AEA8"/>
                </a:solidFill>
                <a:latin typeface="+mj-lt"/>
                <a:ea typeface="+mj-ea"/>
                <a:cs typeface="+mj-cs"/>
              </a:defRPr>
            </a:lvl2pPr>
            <a:lvl3pPr marL="849027" indent="0">
              <a:buNone/>
              <a:defRPr lang="fr-FR" sz="2200" kern="1200" dirty="0" smtClean="0">
                <a:solidFill>
                  <a:srgbClr val="B2AEA8"/>
                </a:solidFill>
                <a:latin typeface="+mj-lt"/>
                <a:ea typeface="+mj-ea"/>
                <a:cs typeface="+mj-cs"/>
              </a:defRPr>
            </a:lvl3pPr>
            <a:lvl4pPr marL="1273543" indent="0">
              <a:buNone/>
              <a:defRPr lang="fr-FR" sz="2200" kern="1200" dirty="0" smtClean="0">
                <a:solidFill>
                  <a:srgbClr val="B2AEA8"/>
                </a:solidFill>
                <a:latin typeface="+mj-lt"/>
                <a:ea typeface="+mj-ea"/>
                <a:cs typeface="+mj-cs"/>
              </a:defRPr>
            </a:lvl4pPr>
            <a:lvl5pPr marL="1698054" indent="0">
              <a:buNone/>
              <a:defRPr lang="fr-FR" sz="22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21" name="Sous-titre 2"/>
          <p:cNvSpPr>
            <a:spLocks noGrp="1"/>
          </p:cNvSpPr>
          <p:nvPr>
            <p:ph type="subTitle" idx="1" hasCustomPrompt="1"/>
          </p:nvPr>
        </p:nvSpPr>
        <p:spPr>
          <a:xfrm>
            <a:off x="3307032" y="4509265"/>
            <a:ext cx="2392881" cy="381869"/>
          </a:xfrm>
          <a:prstGeom prst="rect">
            <a:avLst/>
          </a:prstGeom>
        </p:spPr>
        <p:txBody>
          <a:bodyPr lIns="90834" tIns="45407" rIns="90834" bIns="45407"/>
          <a:lstStyle>
            <a:lvl1pPr marL="0" indent="0" algn="ctr">
              <a:buNone/>
              <a:defRPr lang="fr-FR" sz="1400" kern="1200" dirty="0">
                <a:solidFill>
                  <a:schemeClr val="bg2">
                    <a:lumMod val="75000"/>
                  </a:schemeClr>
                </a:solidFill>
                <a:latin typeface="+mn-lt"/>
                <a:ea typeface="+mn-ea"/>
                <a:cs typeface="+mn-cs"/>
              </a:defRPr>
            </a:lvl1pPr>
            <a:lvl2pPr marL="424512" indent="0" algn="ctr">
              <a:buNone/>
              <a:defRPr>
                <a:solidFill>
                  <a:schemeClr val="tx1">
                    <a:tint val="75000"/>
                  </a:schemeClr>
                </a:solidFill>
              </a:defRPr>
            </a:lvl2pPr>
            <a:lvl3pPr marL="849027" indent="0" algn="ctr">
              <a:buNone/>
              <a:defRPr>
                <a:solidFill>
                  <a:schemeClr val="tx1">
                    <a:tint val="75000"/>
                  </a:schemeClr>
                </a:solidFill>
              </a:defRPr>
            </a:lvl3pPr>
            <a:lvl4pPr marL="1273543" indent="0" algn="ctr">
              <a:buNone/>
              <a:defRPr>
                <a:solidFill>
                  <a:schemeClr val="tx1">
                    <a:tint val="75000"/>
                  </a:schemeClr>
                </a:solidFill>
              </a:defRPr>
            </a:lvl4pPr>
            <a:lvl5pPr marL="1698054" indent="0" algn="ctr">
              <a:buNone/>
              <a:defRPr>
                <a:solidFill>
                  <a:schemeClr val="tx1">
                    <a:tint val="75000"/>
                  </a:schemeClr>
                </a:solidFill>
              </a:defRPr>
            </a:lvl5pPr>
            <a:lvl6pPr marL="2122571" indent="0" algn="ctr">
              <a:buNone/>
              <a:defRPr>
                <a:solidFill>
                  <a:schemeClr val="tx1">
                    <a:tint val="75000"/>
                  </a:schemeClr>
                </a:solidFill>
              </a:defRPr>
            </a:lvl6pPr>
            <a:lvl7pPr marL="2547081" indent="0" algn="ctr">
              <a:buNone/>
              <a:defRPr>
                <a:solidFill>
                  <a:schemeClr val="tx1">
                    <a:tint val="75000"/>
                  </a:schemeClr>
                </a:solidFill>
              </a:defRPr>
            </a:lvl7pPr>
            <a:lvl8pPr marL="2971594" indent="0" algn="ctr">
              <a:buNone/>
              <a:defRPr>
                <a:solidFill>
                  <a:schemeClr val="tx1">
                    <a:tint val="75000"/>
                  </a:schemeClr>
                </a:solidFill>
              </a:defRPr>
            </a:lvl8pPr>
            <a:lvl9pPr marL="3396111"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22" name="Groupe 21"/>
          <p:cNvGrpSpPr/>
          <p:nvPr userDrawn="1"/>
        </p:nvGrpSpPr>
        <p:grpSpPr>
          <a:xfrm>
            <a:off x="4286595" y="4858194"/>
            <a:ext cx="433758" cy="32790"/>
            <a:chOff x="4259569" y="3915971"/>
            <a:chExt cx="469905" cy="32790"/>
          </a:xfrm>
        </p:grpSpPr>
        <p:cxnSp>
          <p:nvCxnSpPr>
            <p:cNvPr id="23" name="Connecteur droit 22"/>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8534979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Summary">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182085" y="1916832"/>
            <a:ext cx="6912768" cy="3528392"/>
          </a:xfrm>
          <a:prstGeom prst="rect">
            <a:avLst/>
          </a:prstGeom>
        </p:spPr>
        <p:txBody>
          <a:bodyPr lIns="90834" tIns="45407" rIns="90834" bIns="45407"/>
          <a:lstStyle>
            <a:lvl1pPr marL="318394" indent="-318394">
              <a:buFont typeface="+mj-lt"/>
              <a:buAutoNum type="arabicPeriod"/>
              <a:defRPr lang="fr-FR" sz="1500" kern="1200" dirty="0" smtClean="0">
                <a:solidFill>
                  <a:schemeClr val="tx2">
                    <a:lumMod val="95000"/>
                    <a:lumOff val="5000"/>
                  </a:schemeClr>
                </a:solidFill>
                <a:latin typeface="Calibri" pitchFamily="34" charset="0"/>
                <a:ea typeface="+mn-ea"/>
                <a:cs typeface="Arial" pitchFamily="34" charset="0"/>
              </a:defRPr>
            </a:lvl1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p:txBody>
      </p:sp>
      <p:cxnSp>
        <p:nvCxnSpPr>
          <p:cNvPr id="7" name="Connecteur droit 6"/>
          <p:cNvCxnSpPr/>
          <p:nvPr/>
        </p:nvCxnSpPr>
        <p:spPr>
          <a:xfrm>
            <a:off x="180312"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78778" y="958971"/>
            <a:ext cx="1777512" cy="357536"/>
          </a:xfrm>
          <a:prstGeom prst="rect">
            <a:avLst/>
          </a:prstGeom>
          <a:noFill/>
        </p:spPr>
        <p:txBody>
          <a:bodyPr lIns="0" tIns="39879" rIns="79762" bIns="39879">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847513" eaLnBrk="1" hangingPunct="1">
              <a:defRPr/>
            </a:pPr>
            <a:r>
              <a:rPr lang="fr-FR" sz="1800" b="1" dirty="0" err="1">
                <a:solidFill>
                  <a:srgbClr val="660033"/>
                </a:solidFill>
                <a:latin typeface="Calibri" pitchFamily="34" charset="0"/>
                <a:cs typeface="Arial" pitchFamily="34" charset="0"/>
              </a:rPr>
              <a:t>Summary</a:t>
            </a:r>
            <a:endParaRPr lang="fr-FR" sz="1800" b="1" dirty="0">
              <a:solidFill>
                <a:srgbClr val="660033"/>
              </a:solidFill>
              <a:latin typeface="Calibri" pitchFamily="34" charset="0"/>
              <a:cs typeface="Arial" pitchFamily="34" charset="0"/>
            </a:endParaRPr>
          </a:p>
        </p:txBody>
      </p:sp>
      <p:sp>
        <p:nvSpPr>
          <p:cNvPr id="9" name="ZoneTexte 8"/>
          <p:cNvSpPr txBox="1"/>
          <p:nvPr/>
        </p:nvSpPr>
        <p:spPr bwMode="ltGray">
          <a:xfrm>
            <a:off x="274138" y="6572913"/>
            <a:ext cx="3101517" cy="219004"/>
          </a:xfrm>
          <a:prstGeom prst="rect">
            <a:avLst/>
          </a:prstGeom>
          <a:noFill/>
        </p:spPr>
        <p:txBody>
          <a:bodyPr wrap="square" lIns="0" tIns="39863" rIns="0" bIns="39863" rtlCol="0">
            <a:spAutoFit/>
          </a:bodyPr>
          <a:lstStyle/>
          <a:p>
            <a:pPr defTabSz="849027"/>
            <a:r>
              <a:rPr lang="fr-FR" sz="900" noProof="1">
                <a:solidFill>
                  <a:srgbClr val="B2AEA8">
                    <a:lumMod val="75000"/>
                  </a:srgbClr>
                </a:solidFill>
              </a:rPr>
              <a:t>CONFIDENTIAL  © Sia Partners    </a:t>
            </a:r>
          </a:p>
        </p:txBody>
      </p:sp>
      <p:sp>
        <p:nvSpPr>
          <p:cNvPr id="11" name="ZoneTexte 10"/>
          <p:cNvSpPr txBox="1"/>
          <p:nvPr userDrawn="1"/>
        </p:nvSpPr>
        <p:spPr>
          <a:xfrm>
            <a:off x="178778" y="958971"/>
            <a:ext cx="1777512" cy="357536"/>
          </a:xfrm>
          <a:prstGeom prst="rect">
            <a:avLst/>
          </a:prstGeom>
          <a:noFill/>
        </p:spPr>
        <p:txBody>
          <a:bodyPr lIns="0" tIns="39879" rIns="79762" bIns="39879">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847513" eaLnBrk="1" hangingPunct="1">
              <a:defRPr/>
            </a:pPr>
            <a:r>
              <a:rPr lang="fr-FR" sz="1800" b="1" dirty="0" err="1">
                <a:solidFill>
                  <a:srgbClr val="660033"/>
                </a:solidFill>
                <a:latin typeface="Calibri" pitchFamily="34" charset="0"/>
                <a:cs typeface="Arial" pitchFamily="34" charset="0"/>
              </a:rPr>
              <a:t>Summary</a:t>
            </a:r>
            <a:endParaRPr lang="fr-FR" sz="1800" b="1" dirty="0">
              <a:solidFill>
                <a:srgbClr val="660033"/>
              </a:solidFill>
              <a:latin typeface="Calibri" pitchFamily="34" charset="0"/>
              <a:cs typeface="Arial" pitchFamily="34" charset="0"/>
            </a:endParaRPr>
          </a:p>
        </p:txBody>
      </p:sp>
      <p:sp>
        <p:nvSpPr>
          <p:cNvPr id="12" name="ZoneTexte 11"/>
          <p:cNvSpPr txBox="1"/>
          <p:nvPr userDrawn="1"/>
        </p:nvSpPr>
        <p:spPr bwMode="ltGray">
          <a:xfrm>
            <a:off x="274138" y="6572913"/>
            <a:ext cx="3101517" cy="219004"/>
          </a:xfrm>
          <a:prstGeom prst="rect">
            <a:avLst/>
          </a:prstGeom>
          <a:noFill/>
        </p:spPr>
        <p:txBody>
          <a:bodyPr wrap="square" lIns="0" tIns="39863" rIns="0" bIns="39863" rtlCol="0">
            <a:spAutoFit/>
          </a:bodyPr>
          <a:lstStyle/>
          <a:p>
            <a:pPr defTabSz="849027"/>
            <a:r>
              <a:rPr lang="fr-FR" sz="900" noProof="1">
                <a:solidFill>
                  <a:srgbClr val="B2AEA8">
                    <a:lumMod val="75000"/>
                  </a:srgbClr>
                </a:solidFill>
              </a:rPr>
              <a:t>CONFIDENTIAL  © Sia Partners    </a:t>
            </a:r>
          </a:p>
        </p:txBody>
      </p:sp>
      <p:sp>
        <p:nvSpPr>
          <p:cNvPr id="13" name="ZoneTexte 12"/>
          <p:cNvSpPr txBox="1"/>
          <p:nvPr userDrawn="1"/>
        </p:nvSpPr>
        <p:spPr bwMode="ltGray">
          <a:xfrm>
            <a:off x="5834999" y="6572913"/>
            <a:ext cx="3101517" cy="219004"/>
          </a:xfrm>
          <a:prstGeom prst="rect">
            <a:avLst/>
          </a:prstGeom>
          <a:noFill/>
        </p:spPr>
        <p:txBody>
          <a:bodyPr wrap="square" lIns="0" tIns="39863" rIns="0" bIns="39863" rtlCol="0">
            <a:spAutoFit/>
          </a:bodyPr>
          <a:lstStyle/>
          <a:p>
            <a:pPr algn="r" defTabSz="849027"/>
            <a:fld id="{89689069-2801-4AA0-8F54-B147BB38CC7B}" type="slidenum">
              <a:rPr lang="fr-FR" sz="900">
                <a:solidFill>
                  <a:srgbClr val="B2AEA8">
                    <a:lumMod val="50000"/>
                  </a:srgbClr>
                </a:solidFill>
              </a:rPr>
              <a:pPr algn="r" defTabSz="849027"/>
              <a:t>‹Nr.›</a:t>
            </a:fld>
            <a:endParaRPr lang="fr-FR" sz="900" dirty="0">
              <a:solidFill>
                <a:srgbClr val="B2AEA8">
                  <a:lumMod val="50000"/>
                </a:srgbClr>
              </a:solidFill>
            </a:endParaRPr>
          </a:p>
        </p:txBody>
      </p:sp>
    </p:spTree>
    <p:extLst>
      <p:ext uri="{BB962C8B-B14F-4D97-AF65-F5344CB8AC3E}">
        <p14:creationId xmlns:p14="http://schemas.microsoft.com/office/powerpoint/2010/main" val="171804860"/>
      </p:ext>
    </p:extLst>
  </p:cSld>
  <p:clrMapOvr>
    <a:masterClrMapping/>
  </p:clrMapOvr>
  <p:hf hdr="0" ftr="0" dt="0"/>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182085" y="1916832"/>
            <a:ext cx="6912768" cy="3528392"/>
          </a:xfrm>
          <a:prstGeom prst="rect">
            <a:avLst/>
          </a:prstGeom>
        </p:spPr>
        <p:txBody>
          <a:bodyPr lIns="90834" tIns="45407" rIns="90834" bIns="45407"/>
          <a:lstStyle>
            <a:lvl1pPr marL="318394" indent="-318394">
              <a:buFont typeface="+mj-lt"/>
              <a:buAutoNum type="arabicPeriod"/>
              <a:defRPr lang="fr-FR" sz="1500" kern="1200" dirty="0" smtClean="0">
                <a:solidFill>
                  <a:schemeClr val="tx2">
                    <a:lumMod val="95000"/>
                    <a:lumOff val="5000"/>
                  </a:schemeClr>
                </a:solidFill>
                <a:latin typeface="Calibri" pitchFamily="34" charset="0"/>
                <a:ea typeface="+mn-ea"/>
                <a:cs typeface="Arial" pitchFamily="34" charset="0"/>
              </a:defRPr>
            </a:lvl1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p:txBody>
      </p:sp>
      <p:cxnSp>
        <p:nvCxnSpPr>
          <p:cNvPr id="7" name="Connecteur droit 6"/>
          <p:cNvCxnSpPr/>
          <p:nvPr/>
        </p:nvCxnSpPr>
        <p:spPr>
          <a:xfrm>
            <a:off x="180312"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78778" y="958971"/>
            <a:ext cx="1777512" cy="357536"/>
          </a:xfrm>
          <a:prstGeom prst="rect">
            <a:avLst/>
          </a:prstGeom>
          <a:noFill/>
        </p:spPr>
        <p:txBody>
          <a:bodyPr lIns="0" tIns="39879" rIns="79762" bIns="39879">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847513" eaLnBrk="1" hangingPunct="1">
              <a:defRPr/>
            </a:pPr>
            <a:r>
              <a:rPr lang="fr-FR" sz="1800" b="1" dirty="0">
                <a:solidFill>
                  <a:srgbClr val="660033"/>
                </a:solidFill>
                <a:latin typeface="Calibri" pitchFamily="34" charset="0"/>
                <a:cs typeface="Arial" pitchFamily="34" charset="0"/>
              </a:rPr>
              <a:t>Sommaire</a:t>
            </a:r>
          </a:p>
        </p:txBody>
      </p:sp>
      <p:sp>
        <p:nvSpPr>
          <p:cNvPr id="14" name="ZoneTexte 13"/>
          <p:cNvSpPr txBox="1"/>
          <p:nvPr userDrawn="1"/>
        </p:nvSpPr>
        <p:spPr bwMode="ltGray">
          <a:xfrm>
            <a:off x="274138" y="6572913"/>
            <a:ext cx="3101517" cy="219004"/>
          </a:xfrm>
          <a:prstGeom prst="rect">
            <a:avLst/>
          </a:prstGeom>
          <a:noFill/>
        </p:spPr>
        <p:txBody>
          <a:bodyPr wrap="square" lIns="0" tIns="39863" rIns="0" bIns="39863" rtlCol="0">
            <a:spAutoFit/>
          </a:bodyPr>
          <a:lstStyle/>
          <a:p>
            <a:pPr defTabSz="849027"/>
            <a:r>
              <a:rPr lang="fr-FR" sz="900" noProof="1">
                <a:solidFill>
                  <a:srgbClr val="B2AEA8">
                    <a:lumMod val="75000"/>
                  </a:srgbClr>
                </a:solidFill>
              </a:rPr>
              <a:t>CONFIDENTIAL  © Sia Partners    </a:t>
            </a:r>
          </a:p>
        </p:txBody>
      </p:sp>
      <p:sp>
        <p:nvSpPr>
          <p:cNvPr id="15" name="ZoneTexte 14"/>
          <p:cNvSpPr txBox="1"/>
          <p:nvPr userDrawn="1"/>
        </p:nvSpPr>
        <p:spPr bwMode="ltGray">
          <a:xfrm>
            <a:off x="274138" y="6572913"/>
            <a:ext cx="3101517" cy="219004"/>
          </a:xfrm>
          <a:prstGeom prst="rect">
            <a:avLst/>
          </a:prstGeom>
          <a:noFill/>
        </p:spPr>
        <p:txBody>
          <a:bodyPr wrap="square" lIns="0" tIns="39863" rIns="0" bIns="39863" rtlCol="0">
            <a:spAutoFit/>
          </a:bodyPr>
          <a:lstStyle/>
          <a:p>
            <a:pPr defTabSz="849027"/>
            <a:r>
              <a:rPr lang="fr-FR" sz="900" noProof="1">
                <a:solidFill>
                  <a:srgbClr val="B2AEA8">
                    <a:lumMod val="75000"/>
                  </a:srgbClr>
                </a:solidFill>
              </a:rPr>
              <a:t>CONFIDENTIAL  © Sia Partners    </a:t>
            </a:r>
          </a:p>
        </p:txBody>
      </p:sp>
      <p:sp>
        <p:nvSpPr>
          <p:cNvPr id="9" name="ZoneTexte 8"/>
          <p:cNvSpPr txBox="1"/>
          <p:nvPr userDrawn="1"/>
        </p:nvSpPr>
        <p:spPr bwMode="ltGray">
          <a:xfrm>
            <a:off x="5834999" y="6572913"/>
            <a:ext cx="3101517" cy="219004"/>
          </a:xfrm>
          <a:prstGeom prst="rect">
            <a:avLst/>
          </a:prstGeom>
          <a:noFill/>
        </p:spPr>
        <p:txBody>
          <a:bodyPr wrap="square" lIns="0" tIns="39863" rIns="0" bIns="39863" rtlCol="0">
            <a:spAutoFit/>
          </a:bodyPr>
          <a:lstStyle/>
          <a:p>
            <a:pPr algn="r" defTabSz="849027"/>
            <a:fld id="{89689069-2801-4AA0-8F54-B147BB38CC7B}" type="slidenum">
              <a:rPr lang="fr-FR" sz="900">
                <a:solidFill>
                  <a:srgbClr val="B2AEA8">
                    <a:lumMod val="50000"/>
                  </a:srgbClr>
                </a:solidFill>
              </a:rPr>
              <a:pPr algn="r" defTabSz="849027"/>
              <a:t>‹Nr.›</a:t>
            </a:fld>
            <a:endParaRPr lang="fr-FR" sz="900" dirty="0">
              <a:solidFill>
                <a:srgbClr val="B2AEA8">
                  <a:lumMod val="50000"/>
                </a:srgbClr>
              </a:solidFill>
            </a:endParaRPr>
          </a:p>
        </p:txBody>
      </p:sp>
    </p:spTree>
    <p:extLst>
      <p:ext uri="{BB962C8B-B14F-4D97-AF65-F5344CB8AC3E}">
        <p14:creationId xmlns:p14="http://schemas.microsoft.com/office/powerpoint/2010/main" val="207018130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 Titre et contenu">
    <p:spTree>
      <p:nvGrpSpPr>
        <p:cNvPr id="1" name=""/>
        <p:cNvGrpSpPr/>
        <p:nvPr/>
      </p:nvGrpSpPr>
      <p:grpSpPr>
        <a:xfrm>
          <a:off x="0" y="0"/>
          <a:ext cx="0" cy="0"/>
          <a:chOff x="0" y="0"/>
          <a:chExt cx="0" cy="0"/>
        </a:xfrm>
      </p:grpSpPr>
      <p:sp>
        <p:nvSpPr>
          <p:cNvPr id="4" name="Rectangle 17"/>
          <p:cNvSpPr/>
          <p:nvPr/>
        </p:nvSpPr>
        <p:spPr bwMode="black">
          <a:xfrm>
            <a:off x="8771815" y="6542643"/>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309" tIns="39657" rIns="79309" bIns="39657" anchor="ctr"/>
          <a:lstStyle/>
          <a:p>
            <a:pPr algn="ctr" defTabSz="862135" fontAlgn="base">
              <a:spcBef>
                <a:spcPct val="0"/>
              </a:spcBef>
              <a:spcAft>
                <a:spcPct val="0"/>
              </a:spcAft>
              <a:defRPr/>
            </a:pPr>
            <a:endParaRPr lang="fr-FR" sz="1700" dirty="0">
              <a:solidFill>
                <a:srgbClr val="FFFFFF"/>
              </a:solidFill>
              <a:cs typeface="Arial" charset="0"/>
            </a:endParaRPr>
          </a:p>
        </p:txBody>
      </p:sp>
      <p:sp>
        <p:nvSpPr>
          <p:cNvPr id="5" name="ZoneTexte 28"/>
          <p:cNvSpPr txBox="1">
            <a:spLocks noChangeArrowheads="1"/>
          </p:cNvSpPr>
          <p:nvPr/>
        </p:nvSpPr>
        <p:spPr bwMode="white">
          <a:xfrm>
            <a:off x="8675127" y="6465701"/>
            <a:ext cx="370653" cy="220424"/>
          </a:xfrm>
          <a:prstGeom prst="rect">
            <a:avLst/>
          </a:prstGeom>
          <a:noFill/>
          <a:ln>
            <a:noFill/>
          </a:ln>
          <a:extLst/>
        </p:spPr>
        <p:txBody>
          <a:bodyPr wrap="none" lIns="81140" tIns="40566" rIns="81140" bIns="40566">
            <a:spAutoFit/>
          </a:bodyPr>
          <a:lstStyle>
            <a:lvl1pPr defTabSz="969963" eaLnBrk="0" hangingPunct="0">
              <a:defRPr sz="1900">
                <a:solidFill>
                  <a:schemeClr val="tx1"/>
                </a:solidFill>
                <a:latin typeface="Arial" pitchFamily="34" charset="0"/>
                <a:cs typeface="Arial" pitchFamily="34" charset="0"/>
              </a:defRPr>
            </a:lvl1pPr>
            <a:lvl2pPr marL="742950" indent="-285750" defTabSz="969963" eaLnBrk="0" hangingPunct="0">
              <a:defRPr sz="1900">
                <a:solidFill>
                  <a:schemeClr val="tx1"/>
                </a:solidFill>
                <a:latin typeface="Arial" pitchFamily="34" charset="0"/>
                <a:cs typeface="Arial" pitchFamily="34" charset="0"/>
              </a:defRPr>
            </a:lvl2pPr>
            <a:lvl3pPr marL="1143000" indent="-228600" defTabSz="969963" eaLnBrk="0" hangingPunct="0">
              <a:defRPr sz="1900">
                <a:solidFill>
                  <a:schemeClr val="tx1"/>
                </a:solidFill>
                <a:latin typeface="Arial" pitchFamily="34" charset="0"/>
                <a:cs typeface="Arial" pitchFamily="34" charset="0"/>
              </a:defRPr>
            </a:lvl3pPr>
            <a:lvl4pPr marL="1600200" indent="-228600" defTabSz="969963" eaLnBrk="0" hangingPunct="0">
              <a:defRPr sz="1900">
                <a:solidFill>
                  <a:schemeClr val="tx1"/>
                </a:solidFill>
                <a:latin typeface="Arial" pitchFamily="34" charset="0"/>
                <a:cs typeface="Arial" pitchFamily="34" charset="0"/>
              </a:defRPr>
            </a:lvl4pPr>
            <a:lvl5pPr marL="2057400" indent="-228600" defTabSz="969963" eaLnBrk="0" hangingPunct="0">
              <a:defRPr sz="1900">
                <a:solidFill>
                  <a:schemeClr val="tx1"/>
                </a:solidFill>
                <a:latin typeface="Arial" pitchFamily="34" charset="0"/>
                <a:cs typeface="Arial" pitchFamily="34" charset="0"/>
              </a:defRPr>
            </a:lvl5pPr>
            <a:lvl6pPr marL="2514600" indent="-228600" defTabSz="969963" eaLnBrk="0" fontAlgn="base" hangingPunct="0">
              <a:spcBef>
                <a:spcPct val="0"/>
              </a:spcBef>
              <a:spcAft>
                <a:spcPct val="0"/>
              </a:spcAft>
              <a:defRPr sz="1900">
                <a:solidFill>
                  <a:schemeClr val="tx1"/>
                </a:solidFill>
                <a:latin typeface="Arial" pitchFamily="34" charset="0"/>
                <a:cs typeface="Arial" pitchFamily="34" charset="0"/>
              </a:defRPr>
            </a:lvl6pPr>
            <a:lvl7pPr marL="2971800" indent="-228600" defTabSz="969963" eaLnBrk="0" fontAlgn="base" hangingPunct="0">
              <a:spcBef>
                <a:spcPct val="0"/>
              </a:spcBef>
              <a:spcAft>
                <a:spcPct val="0"/>
              </a:spcAft>
              <a:defRPr sz="1900">
                <a:solidFill>
                  <a:schemeClr val="tx1"/>
                </a:solidFill>
                <a:latin typeface="Arial" pitchFamily="34" charset="0"/>
                <a:cs typeface="Arial" pitchFamily="34" charset="0"/>
              </a:defRPr>
            </a:lvl7pPr>
            <a:lvl8pPr marL="3429000" indent="-228600" defTabSz="969963" eaLnBrk="0" fontAlgn="base" hangingPunct="0">
              <a:spcBef>
                <a:spcPct val="0"/>
              </a:spcBef>
              <a:spcAft>
                <a:spcPct val="0"/>
              </a:spcAft>
              <a:defRPr sz="1900">
                <a:solidFill>
                  <a:schemeClr val="tx1"/>
                </a:solidFill>
                <a:latin typeface="Arial" pitchFamily="34" charset="0"/>
                <a:cs typeface="Arial" pitchFamily="34" charset="0"/>
              </a:defRPr>
            </a:lvl8pPr>
            <a:lvl9pPr marL="3886200" indent="-228600" defTabSz="969963" eaLnBrk="0" fontAlgn="base" hangingPunct="0">
              <a:spcBef>
                <a:spcPct val="0"/>
              </a:spcBef>
              <a:spcAft>
                <a:spcPct val="0"/>
              </a:spcAft>
              <a:defRPr sz="1900">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4414D789-8E2A-41A0-8032-4ADAE8C370E2}" type="slidenum">
              <a:rPr lang="fr-FR" sz="900" b="1" smtClean="0">
                <a:solidFill>
                  <a:srgbClr val="FFFFFF"/>
                </a:solidFill>
              </a:rPr>
              <a:pPr algn="r" eaLnBrk="1" fontAlgn="base" hangingPunct="1">
                <a:spcBef>
                  <a:spcPct val="0"/>
                </a:spcBef>
                <a:spcAft>
                  <a:spcPct val="0"/>
                </a:spcAft>
                <a:defRPr/>
              </a:pPr>
              <a:t>‹Nr.›</a:t>
            </a:fld>
            <a:endParaRPr lang="fr-FR" sz="900" b="1" dirty="0">
              <a:solidFill>
                <a:srgbClr val="FFFFFF"/>
              </a:solidFill>
            </a:endParaRPr>
          </a:p>
        </p:txBody>
      </p:sp>
      <p:sp>
        <p:nvSpPr>
          <p:cNvPr id="6" name="ZoneTexte 10"/>
          <p:cNvSpPr txBox="1">
            <a:spLocks noChangeArrowheads="1"/>
          </p:cNvSpPr>
          <p:nvPr/>
        </p:nvSpPr>
        <p:spPr bwMode="ltGray">
          <a:xfrm>
            <a:off x="178512" y="6601890"/>
            <a:ext cx="1492396" cy="205035"/>
          </a:xfrm>
          <a:prstGeom prst="rect">
            <a:avLst/>
          </a:prstGeom>
          <a:noFill/>
          <a:ln>
            <a:noFill/>
          </a:ln>
          <a:extLst/>
        </p:spPr>
        <p:txBody>
          <a:bodyPr wrap="none" lIns="0" tIns="40566" rIns="0" bIns="40566">
            <a:spAutoFit/>
          </a:bodyPr>
          <a:lstStyle>
            <a:lvl1pPr defTabSz="969963" eaLnBrk="0" hangingPunct="0">
              <a:defRPr sz="1900">
                <a:solidFill>
                  <a:schemeClr val="tx1"/>
                </a:solidFill>
                <a:latin typeface="Arial" pitchFamily="34" charset="0"/>
                <a:cs typeface="Arial" pitchFamily="34" charset="0"/>
              </a:defRPr>
            </a:lvl1pPr>
            <a:lvl2pPr marL="742950" indent="-285750" defTabSz="969963" eaLnBrk="0" hangingPunct="0">
              <a:defRPr sz="1900">
                <a:solidFill>
                  <a:schemeClr val="tx1"/>
                </a:solidFill>
                <a:latin typeface="Arial" pitchFamily="34" charset="0"/>
                <a:cs typeface="Arial" pitchFamily="34" charset="0"/>
              </a:defRPr>
            </a:lvl2pPr>
            <a:lvl3pPr marL="1143000" indent="-228600" defTabSz="969963" eaLnBrk="0" hangingPunct="0">
              <a:defRPr sz="1900">
                <a:solidFill>
                  <a:schemeClr val="tx1"/>
                </a:solidFill>
                <a:latin typeface="Arial" pitchFamily="34" charset="0"/>
                <a:cs typeface="Arial" pitchFamily="34" charset="0"/>
              </a:defRPr>
            </a:lvl3pPr>
            <a:lvl4pPr marL="1600200" indent="-228600" defTabSz="969963" eaLnBrk="0" hangingPunct="0">
              <a:defRPr sz="1900">
                <a:solidFill>
                  <a:schemeClr val="tx1"/>
                </a:solidFill>
                <a:latin typeface="Arial" pitchFamily="34" charset="0"/>
                <a:cs typeface="Arial" pitchFamily="34" charset="0"/>
              </a:defRPr>
            </a:lvl4pPr>
            <a:lvl5pPr marL="2057400" indent="-228600" defTabSz="969963" eaLnBrk="0" hangingPunct="0">
              <a:defRPr sz="1900">
                <a:solidFill>
                  <a:schemeClr val="tx1"/>
                </a:solidFill>
                <a:latin typeface="Arial" pitchFamily="34" charset="0"/>
                <a:cs typeface="Arial" pitchFamily="34" charset="0"/>
              </a:defRPr>
            </a:lvl5pPr>
            <a:lvl6pPr marL="2514600" indent="-228600" defTabSz="969963" eaLnBrk="0" fontAlgn="base" hangingPunct="0">
              <a:spcBef>
                <a:spcPct val="0"/>
              </a:spcBef>
              <a:spcAft>
                <a:spcPct val="0"/>
              </a:spcAft>
              <a:defRPr sz="1900">
                <a:solidFill>
                  <a:schemeClr val="tx1"/>
                </a:solidFill>
                <a:latin typeface="Arial" pitchFamily="34" charset="0"/>
                <a:cs typeface="Arial" pitchFamily="34" charset="0"/>
              </a:defRPr>
            </a:lvl6pPr>
            <a:lvl7pPr marL="2971800" indent="-228600" defTabSz="969963" eaLnBrk="0" fontAlgn="base" hangingPunct="0">
              <a:spcBef>
                <a:spcPct val="0"/>
              </a:spcBef>
              <a:spcAft>
                <a:spcPct val="0"/>
              </a:spcAft>
              <a:defRPr sz="1900">
                <a:solidFill>
                  <a:schemeClr val="tx1"/>
                </a:solidFill>
                <a:latin typeface="Arial" pitchFamily="34" charset="0"/>
                <a:cs typeface="Arial" pitchFamily="34" charset="0"/>
              </a:defRPr>
            </a:lvl7pPr>
            <a:lvl8pPr marL="3429000" indent="-228600" defTabSz="969963" eaLnBrk="0" fontAlgn="base" hangingPunct="0">
              <a:spcBef>
                <a:spcPct val="0"/>
              </a:spcBef>
              <a:spcAft>
                <a:spcPct val="0"/>
              </a:spcAft>
              <a:defRPr sz="1900">
                <a:solidFill>
                  <a:schemeClr val="tx1"/>
                </a:solidFill>
                <a:latin typeface="Arial" pitchFamily="34" charset="0"/>
                <a:cs typeface="Arial" pitchFamily="34" charset="0"/>
              </a:defRPr>
            </a:lvl8pPr>
            <a:lvl9pPr marL="3886200" indent="-228600" defTabSz="969963" eaLnBrk="0" fontAlgn="base" hangingPunct="0">
              <a:spcBef>
                <a:spcPct val="0"/>
              </a:spcBef>
              <a:spcAft>
                <a:spcPct val="0"/>
              </a:spcAft>
              <a:defRPr sz="1900">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fr-FR" sz="800" dirty="0">
                <a:solidFill>
                  <a:srgbClr val="BFBFBF"/>
                </a:solidFill>
                <a:latin typeface="Calibri" pitchFamily="34" charset="0"/>
              </a:rPr>
              <a:t>CONFIDENTIAL </a:t>
            </a:r>
            <a:r>
              <a:rPr lang="fr-FR" sz="800" dirty="0">
                <a:solidFill>
                  <a:srgbClr val="660033"/>
                </a:solidFill>
                <a:latin typeface="Calibri" pitchFamily="34" charset="0"/>
              </a:rPr>
              <a:t>© 2013 </a:t>
            </a:r>
            <a:r>
              <a:rPr lang="fr-FR" sz="800" dirty="0" err="1">
                <a:solidFill>
                  <a:srgbClr val="660033"/>
                </a:solidFill>
                <a:latin typeface="Calibri" pitchFamily="34" charset="0"/>
              </a:rPr>
              <a:t>Sia</a:t>
            </a:r>
            <a:r>
              <a:rPr lang="fr-FR" sz="800" dirty="0">
                <a:solidFill>
                  <a:srgbClr val="660033"/>
                </a:solidFill>
                <a:latin typeface="Calibri" pitchFamily="34" charset="0"/>
              </a:rPr>
              <a:t> </a:t>
            </a:r>
            <a:r>
              <a:rPr lang="fr-FR" sz="800" dirty="0" err="1">
                <a:solidFill>
                  <a:srgbClr val="660033"/>
                </a:solidFill>
                <a:latin typeface="Calibri" pitchFamily="34" charset="0"/>
              </a:rPr>
              <a:t>partners</a:t>
            </a:r>
            <a:r>
              <a:rPr lang="fr-FR" sz="800" dirty="0">
                <a:solidFill>
                  <a:srgbClr val="660033"/>
                </a:solidFill>
                <a:latin typeface="Calibri" pitchFamily="34" charset="0"/>
              </a:rPr>
              <a:t> </a:t>
            </a:r>
            <a:endParaRPr lang="fr-FR" sz="800" dirty="0">
              <a:solidFill>
                <a:srgbClr val="BFBFBF"/>
              </a:solidFill>
              <a:latin typeface="Calibri" pitchFamily="34" charset="0"/>
            </a:endParaRPr>
          </a:p>
        </p:txBody>
      </p:sp>
      <p:sp>
        <p:nvSpPr>
          <p:cNvPr id="7" name="Rectangle 11"/>
          <p:cNvSpPr/>
          <p:nvPr/>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3418" fontAlgn="base">
              <a:spcBef>
                <a:spcPct val="0"/>
              </a:spcBef>
              <a:spcAft>
                <a:spcPct val="0"/>
              </a:spcAft>
              <a:defRPr/>
            </a:pPr>
            <a:r>
              <a:rPr lang="fr-FR" sz="600" dirty="0">
                <a:solidFill>
                  <a:srgbClr val="FFFFFF">
                    <a:lumMod val="75000"/>
                  </a:srgbClr>
                </a:solidFill>
                <a:cs typeface="Arial" pitchFamily="34" charset="0"/>
              </a:rPr>
              <a:t>page</a:t>
            </a:r>
          </a:p>
        </p:txBody>
      </p:sp>
      <p:sp>
        <p:nvSpPr>
          <p:cNvPr id="8" name="Rectangle 12"/>
          <p:cNvSpPr/>
          <p:nvPr/>
        </p:nvSpPr>
        <p:spPr bwMode="black">
          <a:xfrm>
            <a:off x="8771815" y="6542643"/>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309" tIns="39657" rIns="79309" bIns="39657" anchor="ctr"/>
          <a:lstStyle/>
          <a:p>
            <a:pPr algn="ctr" defTabSz="862135" fontAlgn="base">
              <a:spcBef>
                <a:spcPct val="0"/>
              </a:spcBef>
              <a:spcAft>
                <a:spcPct val="0"/>
              </a:spcAft>
              <a:defRPr/>
            </a:pPr>
            <a:endParaRPr lang="fr-FR" sz="1700" dirty="0">
              <a:solidFill>
                <a:srgbClr val="FFFFFF"/>
              </a:solidFill>
              <a:cs typeface="Arial" charset="0"/>
            </a:endParaRPr>
          </a:p>
        </p:txBody>
      </p:sp>
      <p:sp>
        <p:nvSpPr>
          <p:cNvPr id="9" name="ZoneTexte 13"/>
          <p:cNvSpPr txBox="1">
            <a:spLocks noChangeArrowheads="1"/>
          </p:cNvSpPr>
          <p:nvPr/>
        </p:nvSpPr>
        <p:spPr bwMode="white">
          <a:xfrm>
            <a:off x="8675127" y="6465701"/>
            <a:ext cx="370653" cy="220424"/>
          </a:xfrm>
          <a:prstGeom prst="rect">
            <a:avLst/>
          </a:prstGeom>
          <a:noFill/>
          <a:ln>
            <a:noFill/>
          </a:ln>
          <a:extLst/>
        </p:spPr>
        <p:txBody>
          <a:bodyPr wrap="none" lIns="81140" tIns="40566" rIns="81140" bIns="40566">
            <a:spAutoFit/>
          </a:bodyPr>
          <a:lstStyle>
            <a:lvl1pPr defTabSz="969963" eaLnBrk="0" hangingPunct="0">
              <a:defRPr sz="1900">
                <a:solidFill>
                  <a:schemeClr val="tx1"/>
                </a:solidFill>
                <a:latin typeface="Arial" pitchFamily="34" charset="0"/>
                <a:cs typeface="Arial" pitchFamily="34" charset="0"/>
              </a:defRPr>
            </a:lvl1pPr>
            <a:lvl2pPr marL="742950" indent="-285750" defTabSz="969963" eaLnBrk="0" hangingPunct="0">
              <a:defRPr sz="1900">
                <a:solidFill>
                  <a:schemeClr val="tx1"/>
                </a:solidFill>
                <a:latin typeface="Arial" pitchFamily="34" charset="0"/>
                <a:cs typeface="Arial" pitchFamily="34" charset="0"/>
              </a:defRPr>
            </a:lvl2pPr>
            <a:lvl3pPr marL="1143000" indent="-228600" defTabSz="969963" eaLnBrk="0" hangingPunct="0">
              <a:defRPr sz="1900">
                <a:solidFill>
                  <a:schemeClr val="tx1"/>
                </a:solidFill>
                <a:latin typeface="Arial" pitchFamily="34" charset="0"/>
                <a:cs typeface="Arial" pitchFamily="34" charset="0"/>
              </a:defRPr>
            </a:lvl3pPr>
            <a:lvl4pPr marL="1600200" indent="-228600" defTabSz="969963" eaLnBrk="0" hangingPunct="0">
              <a:defRPr sz="1900">
                <a:solidFill>
                  <a:schemeClr val="tx1"/>
                </a:solidFill>
                <a:latin typeface="Arial" pitchFamily="34" charset="0"/>
                <a:cs typeface="Arial" pitchFamily="34" charset="0"/>
              </a:defRPr>
            </a:lvl4pPr>
            <a:lvl5pPr marL="2057400" indent="-228600" defTabSz="969963" eaLnBrk="0" hangingPunct="0">
              <a:defRPr sz="1900">
                <a:solidFill>
                  <a:schemeClr val="tx1"/>
                </a:solidFill>
                <a:latin typeface="Arial" pitchFamily="34" charset="0"/>
                <a:cs typeface="Arial" pitchFamily="34" charset="0"/>
              </a:defRPr>
            </a:lvl5pPr>
            <a:lvl6pPr marL="2514600" indent="-228600" defTabSz="969963" eaLnBrk="0" fontAlgn="base" hangingPunct="0">
              <a:spcBef>
                <a:spcPct val="0"/>
              </a:spcBef>
              <a:spcAft>
                <a:spcPct val="0"/>
              </a:spcAft>
              <a:defRPr sz="1900">
                <a:solidFill>
                  <a:schemeClr val="tx1"/>
                </a:solidFill>
                <a:latin typeface="Arial" pitchFamily="34" charset="0"/>
                <a:cs typeface="Arial" pitchFamily="34" charset="0"/>
              </a:defRPr>
            </a:lvl6pPr>
            <a:lvl7pPr marL="2971800" indent="-228600" defTabSz="969963" eaLnBrk="0" fontAlgn="base" hangingPunct="0">
              <a:spcBef>
                <a:spcPct val="0"/>
              </a:spcBef>
              <a:spcAft>
                <a:spcPct val="0"/>
              </a:spcAft>
              <a:defRPr sz="1900">
                <a:solidFill>
                  <a:schemeClr val="tx1"/>
                </a:solidFill>
                <a:latin typeface="Arial" pitchFamily="34" charset="0"/>
                <a:cs typeface="Arial" pitchFamily="34" charset="0"/>
              </a:defRPr>
            </a:lvl7pPr>
            <a:lvl8pPr marL="3429000" indent="-228600" defTabSz="969963" eaLnBrk="0" fontAlgn="base" hangingPunct="0">
              <a:spcBef>
                <a:spcPct val="0"/>
              </a:spcBef>
              <a:spcAft>
                <a:spcPct val="0"/>
              </a:spcAft>
              <a:defRPr sz="1900">
                <a:solidFill>
                  <a:schemeClr val="tx1"/>
                </a:solidFill>
                <a:latin typeface="Arial" pitchFamily="34" charset="0"/>
                <a:cs typeface="Arial" pitchFamily="34" charset="0"/>
              </a:defRPr>
            </a:lvl8pPr>
            <a:lvl9pPr marL="3886200" indent="-228600" defTabSz="969963" eaLnBrk="0" fontAlgn="base" hangingPunct="0">
              <a:spcBef>
                <a:spcPct val="0"/>
              </a:spcBef>
              <a:spcAft>
                <a:spcPct val="0"/>
              </a:spcAft>
              <a:defRPr sz="1900">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6B407939-D763-4C5A-B29D-A7A8107D1347}" type="slidenum">
              <a:rPr lang="fr-FR" sz="900" b="1" smtClean="0">
                <a:solidFill>
                  <a:srgbClr val="FFFFFF"/>
                </a:solidFill>
              </a:rPr>
              <a:pPr algn="r" eaLnBrk="1" fontAlgn="base" hangingPunct="1">
                <a:spcBef>
                  <a:spcPct val="0"/>
                </a:spcBef>
                <a:spcAft>
                  <a:spcPct val="0"/>
                </a:spcAft>
                <a:defRPr/>
              </a:pPr>
              <a:t>‹Nr.›</a:t>
            </a:fld>
            <a:endParaRPr lang="fr-FR" sz="900" b="1" dirty="0">
              <a:solidFill>
                <a:srgbClr val="FFFFFF"/>
              </a:solidFill>
            </a:endParaRPr>
          </a:p>
        </p:txBody>
      </p:sp>
      <p:sp>
        <p:nvSpPr>
          <p:cNvPr id="11" name="Rectangle 18"/>
          <p:cNvSpPr/>
          <p:nvPr/>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3418" fontAlgn="base">
              <a:spcBef>
                <a:spcPct val="0"/>
              </a:spcBef>
              <a:spcAft>
                <a:spcPct val="0"/>
              </a:spcAft>
              <a:defRPr/>
            </a:pPr>
            <a:r>
              <a:rPr lang="fr-FR" sz="600" dirty="0">
                <a:solidFill>
                  <a:srgbClr val="FFFFFF">
                    <a:lumMod val="75000"/>
                  </a:srgbClr>
                </a:solidFill>
                <a:cs typeface="Arial" pitchFamily="34" charset="0"/>
              </a:rPr>
              <a:t>page</a:t>
            </a:r>
          </a:p>
        </p:txBody>
      </p:sp>
      <p:cxnSp>
        <p:nvCxnSpPr>
          <p:cNvPr id="12" name="Connecteur droit 19"/>
          <p:cNvCxnSpPr/>
          <p:nvPr/>
        </p:nvCxnSpPr>
        <p:spPr>
          <a:xfrm>
            <a:off x="179957" y="952020"/>
            <a:ext cx="8775915" cy="148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Espace réservé du contenu 2"/>
          <p:cNvSpPr>
            <a:spLocks noGrp="1"/>
          </p:cNvSpPr>
          <p:nvPr>
            <p:ph idx="1"/>
          </p:nvPr>
        </p:nvSpPr>
        <p:spPr>
          <a:xfrm>
            <a:off x="178517" y="1097086"/>
            <a:ext cx="8780825" cy="5260872"/>
          </a:xfrm>
          <a:prstGeom prst="rect">
            <a:avLst/>
          </a:prstGeom>
        </p:spPr>
        <p:txBody>
          <a:bodyPr lIns="86340" tIns="43165" rIns="86340" bIns="43165">
            <a:normAutofit/>
          </a:bodyPr>
          <a:lstStyle>
            <a:lvl1pPr marL="0" indent="0">
              <a:buClr>
                <a:srgbClr val="660033"/>
              </a:buClr>
              <a:buFont typeface="Arial" pitchFamily="34" charset="0"/>
              <a:buNone/>
              <a:defRPr sz="1400">
                <a:solidFill>
                  <a:schemeClr val="tx1">
                    <a:lumMod val="85000"/>
                    <a:lumOff val="15000"/>
                  </a:schemeClr>
                </a:solidFill>
                <a:latin typeface="Calibri" pitchFamily="34" charset="0"/>
                <a:cs typeface="Arial" pitchFamily="34" charset="0"/>
              </a:defRPr>
            </a:lvl1pPr>
            <a:lvl2pPr marL="550807" indent="-119743">
              <a:buClr>
                <a:schemeClr val="tx1"/>
              </a:buClr>
              <a:buSzPct val="85000"/>
              <a:buFont typeface="Arial" pitchFamily="34" charset="0"/>
              <a:buChar char="•"/>
              <a:defRPr sz="1300">
                <a:solidFill>
                  <a:schemeClr val="tx1">
                    <a:lumMod val="85000"/>
                    <a:lumOff val="15000"/>
                  </a:schemeClr>
                </a:solidFill>
                <a:latin typeface="Calibri" pitchFamily="34" charset="0"/>
              </a:defRPr>
            </a:lvl2pPr>
            <a:lvl3pPr marL="956521" indent="-92968">
              <a:buClr>
                <a:schemeClr val="tx1"/>
              </a:buClr>
              <a:buSzPct val="85000"/>
              <a:buFont typeface="Arial" pitchFamily="34" charset="0"/>
              <a:buChar char="•"/>
              <a:defRPr sz="1100">
                <a:solidFill>
                  <a:schemeClr val="tx1">
                    <a:lumMod val="85000"/>
                    <a:lumOff val="15000"/>
                  </a:schemeClr>
                </a:solidFill>
                <a:latin typeface="Calibri" pitchFamily="34" charset="0"/>
              </a:defRPr>
            </a:lvl3pPr>
            <a:lvl4pPr marL="1436026" indent="-140875">
              <a:defRPr sz="1300">
                <a:solidFill>
                  <a:schemeClr val="tx1">
                    <a:lumMod val="85000"/>
                    <a:lumOff val="15000"/>
                  </a:schemeClr>
                </a:solidFill>
              </a:defRPr>
            </a:lvl4pPr>
            <a:lvl5pPr marL="1867742" indent="-140875">
              <a:buClr>
                <a:schemeClr val="tx1">
                  <a:lumMod val="85000"/>
                  <a:lumOff val="15000"/>
                </a:schemeClr>
              </a:buClr>
              <a:buFont typeface="Wingdings" pitchFamily="2" charset="2"/>
              <a:buChar char="§"/>
              <a:defRPr sz="1200">
                <a:solidFill>
                  <a:schemeClr val="tx1">
                    <a:lumMod val="85000"/>
                    <a:lumOff val="15000"/>
                  </a:schemeClr>
                </a:solidFill>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15" name="Titre 11"/>
          <p:cNvSpPr>
            <a:spLocks noGrp="1"/>
          </p:cNvSpPr>
          <p:nvPr>
            <p:ph type="title"/>
          </p:nvPr>
        </p:nvSpPr>
        <p:spPr>
          <a:xfrm>
            <a:off x="178517" y="340096"/>
            <a:ext cx="8780825" cy="357285"/>
          </a:xfrm>
          <a:prstGeom prst="rect">
            <a:avLst/>
          </a:prstGeom>
        </p:spPr>
        <p:txBody>
          <a:bodyPr lIns="0" tIns="43165" rIns="86340" bIns="43165">
            <a:noAutofit/>
          </a:bodyPr>
          <a:lstStyle>
            <a:lvl1pPr>
              <a:defRPr sz="1600">
                <a:solidFill>
                  <a:srgbClr val="660033"/>
                </a:solidFill>
                <a:latin typeface="Calibri" pitchFamily="34" charset="0"/>
              </a:defRPr>
            </a:lvl1pPr>
          </a:lstStyle>
          <a:p>
            <a:r>
              <a:rPr lang="fr-FR" dirty="0"/>
              <a:t>Cliquez pour modifier le style du titre</a:t>
            </a:r>
          </a:p>
        </p:txBody>
      </p:sp>
    </p:spTree>
    <p:extLst>
      <p:ext uri="{BB962C8B-B14F-4D97-AF65-F5344CB8AC3E}">
        <p14:creationId xmlns:p14="http://schemas.microsoft.com/office/powerpoint/2010/main" val="573983438"/>
      </p:ext>
    </p:extLst>
  </p:cSld>
  <p:clrMapOvr>
    <a:masterClrMapping/>
  </p:clrMapOvr>
  <p:hf hdr="0" ftr="0" dt="0"/>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9" name="ZoneTexte 8"/>
          <p:cNvSpPr txBox="1"/>
          <p:nvPr/>
        </p:nvSpPr>
        <p:spPr>
          <a:xfrm>
            <a:off x="791414" y="3397297"/>
            <a:ext cx="611065" cy="358775"/>
          </a:xfrm>
          <a:prstGeom prst="rect">
            <a:avLst/>
          </a:prstGeom>
          <a:noFill/>
        </p:spPr>
        <p:txBody>
          <a:bodyPr wrap="none" lIns="0" tIns="39879" rIns="0" bIns="39879"/>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lgn="dist" defTabSz="847513" eaLnBrk="1" hangingPunct="1">
              <a:defRPr/>
            </a:pPr>
            <a:r>
              <a:rPr lang="fr-FR" sz="1800" dirty="0">
                <a:solidFill>
                  <a:srgbClr val="BFBFBF"/>
                </a:solidFill>
                <a:latin typeface="Calibri" pitchFamily="34" charset="0"/>
              </a:rPr>
              <a:t>section</a:t>
            </a:r>
          </a:p>
        </p:txBody>
      </p:sp>
      <p:sp>
        <p:nvSpPr>
          <p:cNvPr id="10" name="Espace réservé du contenu 16"/>
          <p:cNvSpPr>
            <a:spLocks noGrp="1"/>
          </p:cNvSpPr>
          <p:nvPr>
            <p:ph sz="quarter" idx="13" hasCustomPrompt="1"/>
          </p:nvPr>
        </p:nvSpPr>
        <p:spPr>
          <a:xfrm>
            <a:off x="1472275" y="2857502"/>
            <a:ext cx="7487139" cy="642942"/>
          </a:xfrm>
          <a:prstGeom prst="rect">
            <a:avLst/>
          </a:prstGeom>
          <a:noFill/>
        </p:spPr>
        <p:txBody>
          <a:bodyPr lIns="90805" tIns="45390" rIns="90805" bIns="45390" anchor="ctr">
            <a:normAutofit/>
          </a:bodyPr>
          <a:lstStyle>
            <a:lvl1pPr marL="0" indent="0">
              <a:buFontTx/>
              <a:buNone/>
              <a:defRPr sz="2800" baseline="0">
                <a:solidFill>
                  <a:schemeClr val="tx2"/>
                </a:solidFill>
                <a:latin typeface="Calibri"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dirty="0"/>
              <a:t>Click </a:t>
            </a:r>
            <a:r>
              <a:rPr lang="fr-FR" dirty="0" err="1"/>
              <a:t>here</a:t>
            </a:r>
            <a:r>
              <a:rPr lang="fr-FR" dirty="0"/>
              <a:t> to </a:t>
            </a:r>
            <a:r>
              <a:rPr lang="fr-FR" dirty="0" err="1"/>
              <a:t>add</a:t>
            </a:r>
            <a:r>
              <a:rPr lang="fr-FR" dirty="0"/>
              <a:t> a section </a:t>
            </a:r>
            <a:r>
              <a:rPr lang="fr-FR" dirty="0" err="1"/>
              <a:t>title</a:t>
            </a:r>
            <a:endParaRPr lang="fr-FR" dirty="0"/>
          </a:p>
        </p:txBody>
      </p:sp>
      <p:sp>
        <p:nvSpPr>
          <p:cNvPr id="8" name="Rectangle 7"/>
          <p:cNvSpPr/>
          <p:nvPr userDrawn="1"/>
        </p:nvSpPr>
        <p:spPr bwMode="black">
          <a:xfrm>
            <a:off x="811850" y="2781088"/>
            <a:ext cx="593481" cy="644525"/>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963" tIns="38976" rIns="77963" bIns="38976" anchor="ctr"/>
          <a:lstStyle/>
          <a:p>
            <a:pPr algn="ctr" defTabSz="847513">
              <a:defRPr/>
            </a:pPr>
            <a:endParaRPr lang="fr-FR" sz="1700" dirty="0">
              <a:solidFill>
                <a:srgbClr val="FFFFFF"/>
              </a:solidFill>
              <a:ea typeface="ＭＳ Ｐゴシック" pitchFamily="34" charset="-128"/>
            </a:endParaRPr>
          </a:p>
        </p:txBody>
      </p:sp>
      <p:sp>
        <p:nvSpPr>
          <p:cNvPr id="15" name="ZoneTexte 14"/>
          <p:cNvSpPr txBox="1"/>
          <p:nvPr userDrawn="1"/>
        </p:nvSpPr>
        <p:spPr>
          <a:xfrm>
            <a:off x="791414" y="3397297"/>
            <a:ext cx="611065" cy="358775"/>
          </a:xfrm>
          <a:prstGeom prst="rect">
            <a:avLst/>
          </a:prstGeom>
          <a:noFill/>
        </p:spPr>
        <p:txBody>
          <a:bodyPr wrap="none" lIns="0" tIns="39879" rIns="0" bIns="39879"/>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lgn="dist" defTabSz="847513" eaLnBrk="1" hangingPunct="1">
              <a:defRPr/>
            </a:pPr>
            <a:r>
              <a:rPr lang="fr-FR" sz="1800" dirty="0">
                <a:solidFill>
                  <a:srgbClr val="BFBFBF"/>
                </a:solidFill>
                <a:latin typeface="Calibri" pitchFamily="34" charset="0"/>
              </a:rPr>
              <a:t>section</a:t>
            </a:r>
          </a:p>
        </p:txBody>
      </p:sp>
      <p:sp>
        <p:nvSpPr>
          <p:cNvPr id="3" name="Espace réservé du texte 2"/>
          <p:cNvSpPr>
            <a:spLocks noGrp="1"/>
          </p:cNvSpPr>
          <p:nvPr>
            <p:ph type="body" sz="quarter" idx="15" hasCustomPrompt="1"/>
          </p:nvPr>
        </p:nvSpPr>
        <p:spPr>
          <a:xfrm>
            <a:off x="910532" y="2599200"/>
            <a:ext cx="594947" cy="647700"/>
          </a:xfrm>
          <a:prstGeom prst="rect">
            <a:avLst/>
          </a:prstGeom>
        </p:spPr>
        <p:txBody>
          <a:bodyPr lIns="90834" tIns="45407" rIns="90834" bIns="45407"/>
          <a:lstStyle>
            <a:lvl1pPr marL="0" indent="0" algn="r">
              <a:buNone/>
              <a:defRPr lang="fr-FR" sz="3600" b="1" kern="1200" dirty="0">
                <a:solidFill>
                  <a:schemeClr val="bg1"/>
                </a:solidFill>
                <a:latin typeface="+mn-lt"/>
                <a:ea typeface="+mn-ea"/>
                <a:cs typeface="Arial" pitchFamily="34" charset="0"/>
              </a:defRPr>
            </a:lvl1pPr>
          </a:lstStyle>
          <a:p>
            <a:pPr lvl="0"/>
            <a:r>
              <a:rPr lang="fr-FR" dirty="0"/>
              <a:t>N</a:t>
            </a:r>
          </a:p>
        </p:txBody>
      </p:sp>
      <p:sp>
        <p:nvSpPr>
          <p:cNvPr id="14" name="ZoneTexte 13"/>
          <p:cNvSpPr txBox="1"/>
          <p:nvPr userDrawn="1"/>
        </p:nvSpPr>
        <p:spPr bwMode="ltGray">
          <a:xfrm>
            <a:off x="274138" y="6572913"/>
            <a:ext cx="3101517" cy="219004"/>
          </a:xfrm>
          <a:prstGeom prst="rect">
            <a:avLst/>
          </a:prstGeom>
          <a:noFill/>
        </p:spPr>
        <p:txBody>
          <a:bodyPr wrap="square" lIns="0" tIns="39863" rIns="0" bIns="39863" rtlCol="0">
            <a:spAutoFit/>
          </a:bodyPr>
          <a:lstStyle/>
          <a:p>
            <a:pPr defTabSz="849027"/>
            <a:r>
              <a:rPr lang="fr-FR" sz="900" noProof="1">
                <a:solidFill>
                  <a:srgbClr val="B2AEA8">
                    <a:lumMod val="75000"/>
                  </a:srgbClr>
                </a:solidFill>
              </a:rPr>
              <a:t>CONFIDENTIAL  © Sia Partners    </a:t>
            </a:r>
          </a:p>
        </p:txBody>
      </p:sp>
      <p:sp>
        <p:nvSpPr>
          <p:cNvPr id="17" name="ZoneTexte 16"/>
          <p:cNvSpPr txBox="1"/>
          <p:nvPr userDrawn="1"/>
        </p:nvSpPr>
        <p:spPr bwMode="ltGray">
          <a:xfrm>
            <a:off x="274138" y="6572913"/>
            <a:ext cx="3101517" cy="219004"/>
          </a:xfrm>
          <a:prstGeom prst="rect">
            <a:avLst/>
          </a:prstGeom>
          <a:noFill/>
        </p:spPr>
        <p:txBody>
          <a:bodyPr wrap="square" lIns="0" tIns="39863" rIns="0" bIns="39863" rtlCol="0">
            <a:spAutoFit/>
          </a:bodyPr>
          <a:lstStyle/>
          <a:p>
            <a:pPr defTabSz="849027"/>
            <a:r>
              <a:rPr lang="fr-FR" sz="900" noProof="1">
                <a:solidFill>
                  <a:srgbClr val="B2AEA8">
                    <a:lumMod val="75000"/>
                  </a:srgbClr>
                </a:solidFill>
              </a:rPr>
              <a:t>CONFIDENTIAL  © Sia Partners    </a:t>
            </a:r>
          </a:p>
        </p:txBody>
      </p:sp>
      <p:sp>
        <p:nvSpPr>
          <p:cNvPr id="12" name="ZoneTexte 11"/>
          <p:cNvSpPr txBox="1"/>
          <p:nvPr userDrawn="1"/>
        </p:nvSpPr>
        <p:spPr bwMode="ltGray">
          <a:xfrm>
            <a:off x="5834999" y="6572913"/>
            <a:ext cx="3101517" cy="219004"/>
          </a:xfrm>
          <a:prstGeom prst="rect">
            <a:avLst/>
          </a:prstGeom>
          <a:noFill/>
        </p:spPr>
        <p:txBody>
          <a:bodyPr wrap="square" lIns="0" tIns="39863" rIns="0" bIns="39863" rtlCol="0">
            <a:spAutoFit/>
          </a:bodyPr>
          <a:lstStyle/>
          <a:p>
            <a:pPr algn="r" defTabSz="849027"/>
            <a:fld id="{89689069-2801-4AA0-8F54-B147BB38CC7B}" type="slidenum">
              <a:rPr lang="fr-FR" sz="900">
                <a:solidFill>
                  <a:srgbClr val="B2AEA8">
                    <a:lumMod val="50000"/>
                  </a:srgbClr>
                </a:solidFill>
              </a:rPr>
              <a:pPr algn="r" defTabSz="849027"/>
              <a:t>‹Nr.›</a:t>
            </a:fld>
            <a:endParaRPr lang="fr-FR" sz="900" dirty="0">
              <a:solidFill>
                <a:srgbClr val="B2AEA8">
                  <a:lumMod val="50000"/>
                </a:srgbClr>
              </a:solidFill>
            </a:endParaRPr>
          </a:p>
        </p:txBody>
      </p:sp>
    </p:spTree>
    <p:extLst>
      <p:ext uri="{BB962C8B-B14F-4D97-AF65-F5344CB8AC3E}">
        <p14:creationId xmlns:p14="http://schemas.microsoft.com/office/powerpoint/2010/main" val="365772819"/>
      </p:ext>
    </p:extLst>
  </p:cSld>
  <p:clrMapOvr>
    <a:masterClrMapping/>
  </p:clrMapOvr>
  <p:hf hdr="0" ftr="0" dt="0"/>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Content - 1 title">
    <p:spTree>
      <p:nvGrpSpPr>
        <p:cNvPr id="1" name=""/>
        <p:cNvGrpSpPr/>
        <p:nvPr/>
      </p:nvGrpSpPr>
      <p:grpSpPr>
        <a:xfrm>
          <a:off x="0" y="0"/>
          <a:ext cx="0" cy="0"/>
          <a:chOff x="0" y="0"/>
          <a:chExt cx="0" cy="0"/>
        </a:xfrm>
      </p:grpSpPr>
      <p:cxnSp>
        <p:nvCxnSpPr>
          <p:cNvPr id="6" name="Connecteur droit 9"/>
          <p:cNvCxnSpPr/>
          <p:nvPr/>
        </p:nvCxnSpPr>
        <p:spPr>
          <a:xfrm>
            <a:off x="180244" y="952500"/>
            <a:ext cx="8776188"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Titre 11"/>
          <p:cNvSpPr>
            <a:spLocks noGrp="1"/>
          </p:cNvSpPr>
          <p:nvPr>
            <p:ph type="title" hasCustomPrompt="1"/>
          </p:nvPr>
        </p:nvSpPr>
        <p:spPr>
          <a:xfrm>
            <a:off x="178510" y="340085"/>
            <a:ext cx="8780826" cy="357285"/>
          </a:xfrm>
          <a:prstGeom prst="rect">
            <a:avLst/>
          </a:prstGeom>
        </p:spPr>
        <p:txBody>
          <a:bodyPr lIns="0" tIns="45390" rIns="90805" bIns="45390">
            <a:noAutofit/>
          </a:bodyPr>
          <a:lstStyle>
            <a:lvl1pPr algn="l">
              <a:defRPr sz="1700" b="1">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
        <p:nvSpPr>
          <p:cNvPr id="18" name="Espace réservé du texte 17"/>
          <p:cNvSpPr>
            <a:spLocks noGrp="1"/>
          </p:cNvSpPr>
          <p:nvPr>
            <p:ph type="body" sz="quarter" idx="14" hasCustomPrompt="1"/>
          </p:nvPr>
        </p:nvSpPr>
        <p:spPr>
          <a:xfrm>
            <a:off x="180244" y="1125560"/>
            <a:ext cx="8776188" cy="5447233"/>
          </a:xfrm>
          <a:prstGeom prst="rect">
            <a:avLst/>
          </a:prstGeom>
        </p:spPr>
        <p:txBody>
          <a:bodyPr lIns="90834" tIns="45407" rIns="90834" bIns="45407"/>
          <a:lstStyle>
            <a:lvl1pPr marL="0" indent="0">
              <a:buNone/>
              <a:defRPr sz="1500">
                <a:solidFill>
                  <a:schemeClr val="tx2"/>
                </a:solidFill>
              </a:defRPr>
            </a:lvl1pPr>
            <a:lvl2pPr marL="243210" indent="-243210">
              <a:buSzPct val="85000"/>
              <a:buFont typeface="Arial" panose="020B0604020202020204" pitchFamily="34" charset="0"/>
              <a:buChar char="•"/>
              <a:defRPr sz="1500" baseline="0">
                <a:solidFill>
                  <a:schemeClr val="tx2"/>
                </a:solidFill>
              </a:defRPr>
            </a:lvl2pPr>
            <a:lvl3pPr marL="832811" indent="-253527">
              <a:buSzPct val="85000"/>
              <a:buFont typeface="Calibri" panose="020F0502020204030204" pitchFamily="34" charset="0"/>
              <a:buChar char="–"/>
              <a:defRPr sz="1300" baseline="0">
                <a:solidFill>
                  <a:schemeClr val="tx2"/>
                </a:solidFill>
              </a:defRPr>
            </a:lvl3pPr>
            <a:lvl4pPr marL="1417994" indent="-246159">
              <a:buSzPct val="85000"/>
              <a:defRPr sz="1200">
                <a:solidFill>
                  <a:schemeClr val="tx2"/>
                </a:solidFill>
              </a:defRPr>
            </a:lvl4pPr>
            <a:lvl5pPr marL="1910314" indent="-212258">
              <a:buSzPct val="85000"/>
              <a:buFont typeface="Calibri" panose="020F0502020204030204" pitchFamily="34" charset="0"/>
              <a:buChar char="–"/>
              <a:defRPr sz="1200" baseline="0">
                <a:solidFill>
                  <a:schemeClr val="tx2"/>
                </a:solidFill>
              </a:defRPr>
            </a:lvl5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13" name="ZoneTexte 12"/>
          <p:cNvSpPr txBox="1"/>
          <p:nvPr userDrawn="1"/>
        </p:nvSpPr>
        <p:spPr bwMode="ltGray">
          <a:xfrm>
            <a:off x="274138" y="6572913"/>
            <a:ext cx="3101517" cy="219004"/>
          </a:xfrm>
          <a:prstGeom prst="rect">
            <a:avLst/>
          </a:prstGeom>
          <a:noFill/>
        </p:spPr>
        <p:txBody>
          <a:bodyPr wrap="square" lIns="0" tIns="39863" rIns="0" bIns="39863" rtlCol="0">
            <a:spAutoFit/>
          </a:bodyPr>
          <a:lstStyle/>
          <a:p>
            <a:pPr defTabSz="849027"/>
            <a:r>
              <a:rPr lang="fr-FR" sz="900" noProof="1">
                <a:solidFill>
                  <a:srgbClr val="B2AEA8">
                    <a:lumMod val="75000"/>
                  </a:srgbClr>
                </a:solidFill>
              </a:rPr>
              <a:t>CONFIDENTIAL  © Sia Partners    </a:t>
            </a:r>
          </a:p>
        </p:txBody>
      </p:sp>
      <p:sp>
        <p:nvSpPr>
          <p:cNvPr id="14" name="ZoneTexte 13"/>
          <p:cNvSpPr txBox="1"/>
          <p:nvPr userDrawn="1"/>
        </p:nvSpPr>
        <p:spPr bwMode="ltGray">
          <a:xfrm>
            <a:off x="274138" y="6572913"/>
            <a:ext cx="3101517" cy="219004"/>
          </a:xfrm>
          <a:prstGeom prst="rect">
            <a:avLst/>
          </a:prstGeom>
          <a:noFill/>
        </p:spPr>
        <p:txBody>
          <a:bodyPr wrap="square" lIns="0" tIns="39863" rIns="0" bIns="39863" rtlCol="0">
            <a:spAutoFit/>
          </a:bodyPr>
          <a:lstStyle/>
          <a:p>
            <a:pPr defTabSz="849027"/>
            <a:r>
              <a:rPr lang="fr-FR" sz="900" noProof="1">
                <a:solidFill>
                  <a:srgbClr val="B2AEA8">
                    <a:lumMod val="75000"/>
                  </a:srgbClr>
                </a:solidFill>
              </a:rPr>
              <a:t>CONFIDENTIAL  © Sia Partners    </a:t>
            </a:r>
          </a:p>
        </p:txBody>
      </p:sp>
      <p:sp>
        <p:nvSpPr>
          <p:cNvPr id="11" name="ZoneTexte 10"/>
          <p:cNvSpPr txBox="1"/>
          <p:nvPr userDrawn="1"/>
        </p:nvSpPr>
        <p:spPr bwMode="ltGray">
          <a:xfrm>
            <a:off x="5834999" y="6572913"/>
            <a:ext cx="3101517" cy="219004"/>
          </a:xfrm>
          <a:prstGeom prst="rect">
            <a:avLst/>
          </a:prstGeom>
          <a:noFill/>
        </p:spPr>
        <p:txBody>
          <a:bodyPr wrap="square" lIns="0" tIns="39863" rIns="0" bIns="39863" rtlCol="0">
            <a:spAutoFit/>
          </a:bodyPr>
          <a:lstStyle/>
          <a:p>
            <a:pPr algn="r" defTabSz="849027"/>
            <a:fld id="{89689069-2801-4AA0-8F54-B147BB38CC7B}" type="slidenum">
              <a:rPr lang="fr-FR" sz="900">
                <a:solidFill>
                  <a:srgbClr val="B2AEA8">
                    <a:lumMod val="50000"/>
                  </a:srgbClr>
                </a:solidFill>
              </a:rPr>
              <a:pPr algn="r" defTabSz="849027"/>
              <a:t>‹Nr.›</a:t>
            </a:fld>
            <a:endParaRPr lang="fr-FR" sz="900" dirty="0">
              <a:solidFill>
                <a:srgbClr val="B2AEA8">
                  <a:lumMod val="50000"/>
                </a:srgbClr>
              </a:solidFill>
            </a:endParaRPr>
          </a:p>
        </p:txBody>
      </p:sp>
    </p:spTree>
    <p:extLst>
      <p:ext uri="{BB962C8B-B14F-4D97-AF65-F5344CB8AC3E}">
        <p14:creationId xmlns:p14="http://schemas.microsoft.com/office/powerpoint/2010/main" val="1263522561"/>
      </p:ext>
    </p:extLst>
  </p:cSld>
  <p:clrMapOvr>
    <a:masterClrMapping/>
  </p:clrMapOvr>
  <p:hf hdr="0" ftr="0" dt="0"/>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Content - 2 titles">
    <p:spTree>
      <p:nvGrpSpPr>
        <p:cNvPr id="1" name=""/>
        <p:cNvGrpSpPr/>
        <p:nvPr/>
      </p:nvGrpSpPr>
      <p:grpSpPr>
        <a:xfrm>
          <a:off x="0" y="0"/>
          <a:ext cx="0" cy="0"/>
          <a:chOff x="0" y="0"/>
          <a:chExt cx="0" cy="0"/>
        </a:xfrm>
      </p:grpSpPr>
      <p:sp>
        <p:nvSpPr>
          <p:cNvPr id="15" name="Espace réservé du contenu 19"/>
          <p:cNvSpPr>
            <a:spLocks noGrp="1"/>
          </p:cNvSpPr>
          <p:nvPr>
            <p:ph sz="quarter" idx="13" hasCustomPrompt="1"/>
          </p:nvPr>
        </p:nvSpPr>
        <p:spPr>
          <a:xfrm>
            <a:off x="178510" y="599762"/>
            <a:ext cx="8781450" cy="333131"/>
          </a:xfrm>
          <a:prstGeom prst="rect">
            <a:avLst/>
          </a:prstGeom>
        </p:spPr>
        <p:txBody>
          <a:bodyPr lIns="0" tIns="45390" rIns="90805" bIns="45390">
            <a:noAutofit/>
          </a:bodyPr>
          <a:lstStyle>
            <a:lvl1pPr marL="0" indent="0">
              <a:buNone/>
              <a:defRPr kumimoji="0" lang="fr-FR" sz="1500" b="0" i="0" u="none" strike="noStrike" kern="1200" cap="none" spc="0" normalizeH="0" baseline="0" noProof="0" dirty="0" smtClean="0">
                <a:ln>
                  <a:noFill/>
                </a:ln>
                <a:solidFill>
                  <a:schemeClr val="tx2"/>
                </a:solidFill>
                <a:effectLst/>
                <a:uLnTx/>
                <a:uFillTx/>
                <a:latin typeface="Calibri" pitchFamily="34" charset="0"/>
                <a:ea typeface="+mj-ea"/>
                <a:cs typeface="Arial" pitchFamily="34" charset="0"/>
              </a:defRPr>
            </a:lvl1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16" name="Titre 11"/>
          <p:cNvSpPr>
            <a:spLocks noGrp="1"/>
          </p:cNvSpPr>
          <p:nvPr>
            <p:ph type="title" hasCustomPrompt="1"/>
          </p:nvPr>
        </p:nvSpPr>
        <p:spPr>
          <a:xfrm>
            <a:off x="178510" y="340087"/>
            <a:ext cx="8780826" cy="290659"/>
          </a:xfrm>
          <a:prstGeom prst="rect">
            <a:avLst/>
          </a:prstGeom>
        </p:spPr>
        <p:txBody>
          <a:bodyPr lIns="0" tIns="45390" rIns="90805" bIns="45390">
            <a:noAutofit/>
          </a:bodyPr>
          <a:lstStyle>
            <a:lvl1pPr algn="l">
              <a:defRPr sz="1700" b="1" baseline="0">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cxnSp>
        <p:nvCxnSpPr>
          <p:cNvPr id="17" name="Connecteur droit 9"/>
          <p:cNvCxnSpPr/>
          <p:nvPr/>
        </p:nvCxnSpPr>
        <p:spPr>
          <a:xfrm>
            <a:off x="180244" y="952500"/>
            <a:ext cx="8776188"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21" name="Espace réservé du texte 17"/>
          <p:cNvSpPr>
            <a:spLocks noGrp="1"/>
          </p:cNvSpPr>
          <p:nvPr>
            <p:ph type="body" sz="quarter" idx="14" hasCustomPrompt="1"/>
          </p:nvPr>
        </p:nvSpPr>
        <p:spPr>
          <a:xfrm>
            <a:off x="180244" y="1125560"/>
            <a:ext cx="8776188" cy="5447233"/>
          </a:xfrm>
          <a:prstGeom prst="rect">
            <a:avLst/>
          </a:prstGeom>
        </p:spPr>
        <p:txBody>
          <a:bodyPr lIns="90834" tIns="45407" rIns="90834" bIns="45407"/>
          <a:lstStyle>
            <a:lvl1pPr marL="0" indent="0">
              <a:buNone/>
              <a:defRPr sz="1500">
                <a:solidFill>
                  <a:schemeClr val="tx2"/>
                </a:solidFill>
              </a:defRPr>
            </a:lvl1pPr>
            <a:lvl2pPr marL="243210" indent="-243210">
              <a:buSzPct val="85000"/>
              <a:buFont typeface="Arial" panose="020B0604020202020204" pitchFamily="34" charset="0"/>
              <a:buChar char="•"/>
              <a:defRPr sz="1500" baseline="0">
                <a:solidFill>
                  <a:schemeClr val="tx2"/>
                </a:solidFill>
              </a:defRPr>
            </a:lvl2pPr>
            <a:lvl3pPr marL="832811" indent="-253527">
              <a:buSzPct val="85000"/>
              <a:buFont typeface="Calibri" panose="020F0502020204030204" pitchFamily="34" charset="0"/>
              <a:buChar char="–"/>
              <a:defRPr sz="1300" baseline="0">
                <a:solidFill>
                  <a:schemeClr val="tx2"/>
                </a:solidFill>
              </a:defRPr>
            </a:lvl3pPr>
            <a:lvl4pPr marL="1417994" indent="-246159">
              <a:buSzPct val="85000"/>
              <a:defRPr sz="1200">
                <a:solidFill>
                  <a:schemeClr val="tx2"/>
                </a:solidFill>
              </a:defRPr>
            </a:lvl4pPr>
            <a:lvl5pPr marL="1910314" indent="-212258">
              <a:buSzPct val="85000"/>
              <a:buFont typeface="Calibri" panose="020F0502020204030204" pitchFamily="34" charset="0"/>
              <a:buChar char="–"/>
              <a:defRPr sz="1200" baseline="0">
                <a:solidFill>
                  <a:schemeClr val="tx2"/>
                </a:solidFill>
              </a:defRPr>
            </a:lvl5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11" name="ZoneTexte 10"/>
          <p:cNvSpPr txBox="1"/>
          <p:nvPr userDrawn="1"/>
        </p:nvSpPr>
        <p:spPr bwMode="ltGray">
          <a:xfrm>
            <a:off x="274138" y="6572913"/>
            <a:ext cx="3101517" cy="219004"/>
          </a:xfrm>
          <a:prstGeom prst="rect">
            <a:avLst/>
          </a:prstGeom>
          <a:noFill/>
        </p:spPr>
        <p:txBody>
          <a:bodyPr wrap="square" lIns="0" tIns="39863" rIns="0" bIns="39863" rtlCol="0">
            <a:spAutoFit/>
          </a:bodyPr>
          <a:lstStyle/>
          <a:p>
            <a:pPr defTabSz="849027"/>
            <a:r>
              <a:rPr lang="fr-FR" sz="900" noProof="1">
                <a:solidFill>
                  <a:srgbClr val="B2AEA8">
                    <a:lumMod val="75000"/>
                  </a:srgbClr>
                </a:solidFill>
              </a:rPr>
              <a:t>CONFIDENTIAL  © Sia Partners    </a:t>
            </a:r>
          </a:p>
        </p:txBody>
      </p:sp>
      <p:sp>
        <p:nvSpPr>
          <p:cNvPr id="12" name="ZoneTexte 11"/>
          <p:cNvSpPr txBox="1"/>
          <p:nvPr userDrawn="1"/>
        </p:nvSpPr>
        <p:spPr bwMode="ltGray">
          <a:xfrm>
            <a:off x="274138" y="6572913"/>
            <a:ext cx="3101517" cy="219004"/>
          </a:xfrm>
          <a:prstGeom prst="rect">
            <a:avLst/>
          </a:prstGeom>
          <a:noFill/>
        </p:spPr>
        <p:txBody>
          <a:bodyPr wrap="square" lIns="0" tIns="39863" rIns="0" bIns="39863" rtlCol="0">
            <a:spAutoFit/>
          </a:bodyPr>
          <a:lstStyle/>
          <a:p>
            <a:pPr defTabSz="849027"/>
            <a:r>
              <a:rPr lang="fr-FR" sz="900" noProof="1">
                <a:solidFill>
                  <a:srgbClr val="B2AEA8">
                    <a:lumMod val="75000"/>
                  </a:srgbClr>
                </a:solidFill>
              </a:rPr>
              <a:t>CONFIDENTIAL  © Sia Partners    </a:t>
            </a:r>
          </a:p>
        </p:txBody>
      </p:sp>
      <p:sp>
        <p:nvSpPr>
          <p:cNvPr id="13" name="ZoneTexte 12"/>
          <p:cNvSpPr txBox="1"/>
          <p:nvPr userDrawn="1"/>
        </p:nvSpPr>
        <p:spPr bwMode="ltGray">
          <a:xfrm>
            <a:off x="5834999" y="6572913"/>
            <a:ext cx="3101517" cy="219004"/>
          </a:xfrm>
          <a:prstGeom prst="rect">
            <a:avLst/>
          </a:prstGeom>
          <a:noFill/>
        </p:spPr>
        <p:txBody>
          <a:bodyPr wrap="square" lIns="0" tIns="39863" rIns="0" bIns="39863" rtlCol="0">
            <a:spAutoFit/>
          </a:bodyPr>
          <a:lstStyle/>
          <a:p>
            <a:pPr algn="r" defTabSz="849027"/>
            <a:fld id="{89689069-2801-4AA0-8F54-B147BB38CC7B}" type="slidenum">
              <a:rPr lang="fr-FR" sz="900">
                <a:solidFill>
                  <a:srgbClr val="B2AEA8">
                    <a:lumMod val="50000"/>
                  </a:srgbClr>
                </a:solidFill>
              </a:rPr>
              <a:pPr algn="r" defTabSz="849027"/>
              <a:t>‹Nr.›</a:t>
            </a:fld>
            <a:endParaRPr lang="fr-FR" sz="900" dirty="0">
              <a:solidFill>
                <a:srgbClr val="B2AEA8">
                  <a:lumMod val="50000"/>
                </a:srgbClr>
              </a:solidFill>
            </a:endParaRPr>
          </a:p>
        </p:txBody>
      </p:sp>
    </p:spTree>
    <p:extLst>
      <p:ext uri="{BB962C8B-B14F-4D97-AF65-F5344CB8AC3E}">
        <p14:creationId xmlns:p14="http://schemas.microsoft.com/office/powerpoint/2010/main" val="2966062799"/>
      </p:ext>
    </p:extLst>
  </p:cSld>
  <p:clrMapOvr>
    <a:masterClrMapping/>
  </p:clrMapOvr>
  <p:hf hdr="0" ftr="0" dt="0"/>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6" name="ZoneTexte 5"/>
          <p:cNvSpPr txBox="1"/>
          <p:nvPr userDrawn="1"/>
        </p:nvSpPr>
        <p:spPr bwMode="ltGray">
          <a:xfrm>
            <a:off x="274138" y="6572913"/>
            <a:ext cx="3101517" cy="219004"/>
          </a:xfrm>
          <a:prstGeom prst="rect">
            <a:avLst/>
          </a:prstGeom>
          <a:noFill/>
        </p:spPr>
        <p:txBody>
          <a:bodyPr wrap="square" lIns="0" tIns="39863" rIns="0" bIns="39863" rtlCol="0">
            <a:spAutoFit/>
          </a:bodyPr>
          <a:lstStyle/>
          <a:p>
            <a:pPr defTabSz="849027"/>
            <a:r>
              <a:rPr lang="fr-FR" sz="900" noProof="1">
                <a:solidFill>
                  <a:srgbClr val="B2AEA8">
                    <a:lumMod val="75000"/>
                  </a:srgbClr>
                </a:solidFill>
              </a:rPr>
              <a:t>CONFIDENTIAL  © Sia Partners    </a:t>
            </a:r>
          </a:p>
        </p:txBody>
      </p:sp>
      <p:sp>
        <p:nvSpPr>
          <p:cNvPr id="7" name="ZoneTexte 6"/>
          <p:cNvSpPr txBox="1"/>
          <p:nvPr userDrawn="1"/>
        </p:nvSpPr>
        <p:spPr bwMode="ltGray">
          <a:xfrm>
            <a:off x="274138" y="6572913"/>
            <a:ext cx="3101517" cy="219004"/>
          </a:xfrm>
          <a:prstGeom prst="rect">
            <a:avLst/>
          </a:prstGeom>
          <a:noFill/>
        </p:spPr>
        <p:txBody>
          <a:bodyPr wrap="square" lIns="0" tIns="39863" rIns="0" bIns="39863" rtlCol="0">
            <a:spAutoFit/>
          </a:bodyPr>
          <a:lstStyle/>
          <a:p>
            <a:pPr defTabSz="849027"/>
            <a:r>
              <a:rPr lang="fr-FR" sz="900" noProof="1">
                <a:solidFill>
                  <a:srgbClr val="B2AEA8">
                    <a:lumMod val="75000"/>
                  </a:srgbClr>
                </a:solidFill>
              </a:rPr>
              <a:t>CONFIDENTIAL  © Sia Partners    </a:t>
            </a:r>
          </a:p>
        </p:txBody>
      </p:sp>
      <p:sp>
        <p:nvSpPr>
          <p:cNvPr id="8" name="ZoneTexte 7"/>
          <p:cNvSpPr txBox="1"/>
          <p:nvPr userDrawn="1"/>
        </p:nvSpPr>
        <p:spPr bwMode="ltGray">
          <a:xfrm>
            <a:off x="5834999" y="6572913"/>
            <a:ext cx="3101517" cy="219004"/>
          </a:xfrm>
          <a:prstGeom prst="rect">
            <a:avLst/>
          </a:prstGeom>
          <a:noFill/>
        </p:spPr>
        <p:txBody>
          <a:bodyPr wrap="square" lIns="0" tIns="39863" rIns="0" bIns="39863" rtlCol="0">
            <a:spAutoFit/>
          </a:bodyPr>
          <a:lstStyle/>
          <a:p>
            <a:pPr algn="r" defTabSz="849027"/>
            <a:fld id="{89689069-2801-4AA0-8F54-B147BB38CC7B}" type="slidenum">
              <a:rPr lang="fr-FR" sz="900">
                <a:solidFill>
                  <a:srgbClr val="B2AEA8">
                    <a:lumMod val="50000"/>
                  </a:srgbClr>
                </a:solidFill>
              </a:rPr>
              <a:pPr algn="r" defTabSz="849027"/>
              <a:t>‹Nr.›</a:t>
            </a:fld>
            <a:endParaRPr lang="fr-FR" sz="900" dirty="0">
              <a:solidFill>
                <a:srgbClr val="B2AEA8">
                  <a:lumMod val="50000"/>
                </a:srgbClr>
              </a:solidFill>
            </a:endParaRPr>
          </a:p>
        </p:txBody>
      </p:sp>
    </p:spTree>
    <p:extLst>
      <p:ext uri="{BB962C8B-B14F-4D97-AF65-F5344CB8AC3E}">
        <p14:creationId xmlns:p14="http://schemas.microsoft.com/office/powerpoint/2010/main" val="3760551915"/>
      </p:ext>
    </p:extLst>
  </p:cSld>
  <p:clrMapOvr>
    <a:masterClrMapping/>
  </p:clrMapOvr>
  <p:hf hdr="0" ftr="0" dt="0"/>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Empty - 1 title">
    <p:spTree>
      <p:nvGrpSpPr>
        <p:cNvPr id="1" name=""/>
        <p:cNvGrpSpPr/>
        <p:nvPr/>
      </p:nvGrpSpPr>
      <p:grpSpPr>
        <a:xfrm>
          <a:off x="0" y="0"/>
          <a:ext cx="0" cy="0"/>
          <a:chOff x="0" y="0"/>
          <a:chExt cx="0" cy="0"/>
        </a:xfrm>
      </p:grpSpPr>
      <p:sp>
        <p:nvSpPr>
          <p:cNvPr id="13" name="ZoneTexte 12"/>
          <p:cNvSpPr txBox="1"/>
          <p:nvPr userDrawn="1"/>
        </p:nvSpPr>
        <p:spPr bwMode="ltGray">
          <a:xfrm>
            <a:off x="274138" y="6572913"/>
            <a:ext cx="3101517" cy="219004"/>
          </a:xfrm>
          <a:prstGeom prst="rect">
            <a:avLst/>
          </a:prstGeom>
          <a:noFill/>
        </p:spPr>
        <p:txBody>
          <a:bodyPr wrap="square" lIns="0" tIns="39863" rIns="0" bIns="39863" rtlCol="0">
            <a:spAutoFit/>
          </a:bodyPr>
          <a:lstStyle/>
          <a:p>
            <a:pPr defTabSz="849027"/>
            <a:r>
              <a:rPr lang="fr-FR" sz="900" noProof="1">
                <a:solidFill>
                  <a:srgbClr val="B2AEA8">
                    <a:lumMod val="75000"/>
                  </a:srgbClr>
                </a:solidFill>
              </a:rPr>
              <a:t>CONFIDENTIAL  © Sia Partners    </a:t>
            </a:r>
          </a:p>
        </p:txBody>
      </p:sp>
      <p:sp>
        <p:nvSpPr>
          <p:cNvPr id="14" name="ZoneTexte 13"/>
          <p:cNvSpPr txBox="1"/>
          <p:nvPr userDrawn="1"/>
        </p:nvSpPr>
        <p:spPr bwMode="ltGray">
          <a:xfrm>
            <a:off x="274138" y="6572913"/>
            <a:ext cx="3101517" cy="219004"/>
          </a:xfrm>
          <a:prstGeom prst="rect">
            <a:avLst/>
          </a:prstGeom>
          <a:noFill/>
        </p:spPr>
        <p:txBody>
          <a:bodyPr wrap="square" lIns="0" tIns="39863" rIns="0" bIns="39863" rtlCol="0">
            <a:spAutoFit/>
          </a:bodyPr>
          <a:lstStyle/>
          <a:p>
            <a:pPr defTabSz="849027"/>
            <a:r>
              <a:rPr lang="fr-FR" sz="900" noProof="1">
                <a:solidFill>
                  <a:srgbClr val="B2AEA8">
                    <a:lumMod val="75000"/>
                  </a:srgbClr>
                </a:solidFill>
              </a:rPr>
              <a:t>CONFIDENTIAL  © Sia Partners    </a:t>
            </a:r>
          </a:p>
        </p:txBody>
      </p:sp>
      <p:sp>
        <p:nvSpPr>
          <p:cNvPr id="8" name="ZoneTexte 7"/>
          <p:cNvSpPr txBox="1"/>
          <p:nvPr userDrawn="1"/>
        </p:nvSpPr>
        <p:spPr bwMode="ltGray">
          <a:xfrm>
            <a:off x="5834999" y="6572913"/>
            <a:ext cx="3101517" cy="219004"/>
          </a:xfrm>
          <a:prstGeom prst="rect">
            <a:avLst/>
          </a:prstGeom>
          <a:noFill/>
        </p:spPr>
        <p:txBody>
          <a:bodyPr wrap="square" lIns="0" tIns="39863" rIns="0" bIns="39863" rtlCol="0">
            <a:spAutoFit/>
          </a:bodyPr>
          <a:lstStyle/>
          <a:p>
            <a:pPr algn="r" defTabSz="849027"/>
            <a:fld id="{89689069-2801-4AA0-8F54-B147BB38CC7B}" type="slidenum">
              <a:rPr lang="fr-FR" sz="900">
                <a:solidFill>
                  <a:srgbClr val="B2AEA8">
                    <a:lumMod val="50000"/>
                  </a:srgbClr>
                </a:solidFill>
              </a:rPr>
              <a:pPr algn="r" defTabSz="849027"/>
              <a:t>‹Nr.›</a:t>
            </a:fld>
            <a:endParaRPr lang="fr-FR" sz="900" dirty="0">
              <a:solidFill>
                <a:srgbClr val="B2AEA8">
                  <a:lumMod val="50000"/>
                </a:srgbClr>
              </a:solidFill>
            </a:endParaRPr>
          </a:p>
        </p:txBody>
      </p:sp>
      <p:cxnSp>
        <p:nvCxnSpPr>
          <p:cNvPr id="9" name="Connecteur droit 9"/>
          <p:cNvCxnSpPr/>
          <p:nvPr userDrawn="1"/>
        </p:nvCxnSpPr>
        <p:spPr>
          <a:xfrm>
            <a:off x="180312"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1" name="Titre 11"/>
          <p:cNvSpPr>
            <a:spLocks noGrp="1"/>
          </p:cNvSpPr>
          <p:nvPr>
            <p:ph type="title" hasCustomPrompt="1"/>
          </p:nvPr>
        </p:nvSpPr>
        <p:spPr>
          <a:xfrm>
            <a:off x="178510" y="340085"/>
            <a:ext cx="8780826" cy="357285"/>
          </a:xfrm>
          <a:prstGeom prst="rect">
            <a:avLst/>
          </a:prstGeom>
        </p:spPr>
        <p:txBody>
          <a:bodyPr lIns="0" tIns="45390" rIns="90805" bIns="45390">
            <a:noAutofit/>
          </a:bodyPr>
          <a:lstStyle>
            <a:lvl1pPr algn="l">
              <a:defRPr sz="1700" b="1">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Tree>
    <p:extLst>
      <p:ext uri="{BB962C8B-B14F-4D97-AF65-F5344CB8AC3E}">
        <p14:creationId xmlns:p14="http://schemas.microsoft.com/office/powerpoint/2010/main" val="2745929856"/>
      </p:ext>
    </p:extLst>
  </p:cSld>
  <p:clrMapOvr>
    <a:masterClrMapping/>
  </p:clrMapOvr>
  <p:hf hdr="0" ftr="0" dt="0"/>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Empty - 2 titles">
    <p:spTree>
      <p:nvGrpSpPr>
        <p:cNvPr id="1" name=""/>
        <p:cNvGrpSpPr/>
        <p:nvPr/>
      </p:nvGrpSpPr>
      <p:grpSpPr>
        <a:xfrm>
          <a:off x="0" y="0"/>
          <a:ext cx="0" cy="0"/>
          <a:chOff x="0" y="0"/>
          <a:chExt cx="0" cy="0"/>
        </a:xfrm>
      </p:grpSpPr>
      <p:sp>
        <p:nvSpPr>
          <p:cNvPr id="11" name="ZoneTexte 10"/>
          <p:cNvSpPr txBox="1"/>
          <p:nvPr userDrawn="1"/>
        </p:nvSpPr>
        <p:spPr bwMode="ltGray">
          <a:xfrm>
            <a:off x="274138" y="6572913"/>
            <a:ext cx="3101517" cy="219004"/>
          </a:xfrm>
          <a:prstGeom prst="rect">
            <a:avLst/>
          </a:prstGeom>
          <a:noFill/>
        </p:spPr>
        <p:txBody>
          <a:bodyPr wrap="square" lIns="0" tIns="39863" rIns="0" bIns="39863" rtlCol="0">
            <a:spAutoFit/>
          </a:bodyPr>
          <a:lstStyle/>
          <a:p>
            <a:pPr defTabSz="849027"/>
            <a:r>
              <a:rPr lang="fr-FR" sz="900" noProof="1">
                <a:solidFill>
                  <a:srgbClr val="B2AEA8">
                    <a:lumMod val="75000"/>
                  </a:srgbClr>
                </a:solidFill>
              </a:rPr>
              <a:t>CONFIDENTIAL  © Sia Partners    </a:t>
            </a:r>
          </a:p>
        </p:txBody>
      </p:sp>
      <p:sp>
        <p:nvSpPr>
          <p:cNvPr id="12" name="ZoneTexte 11"/>
          <p:cNvSpPr txBox="1"/>
          <p:nvPr userDrawn="1"/>
        </p:nvSpPr>
        <p:spPr bwMode="ltGray">
          <a:xfrm>
            <a:off x="274138" y="6572913"/>
            <a:ext cx="3101517" cy="219004"/>
          </a:xfrm>
          <a:prstGeom prst="rect">
            <a:avLst/>
          </a:prstGeom>
          <a:noFill/>
        </p:spPr>
        <p:txBody>
          <a:bodyPr wrap="square" lIns="0" tIns="39863" rIns="0" bIns="39863" rtlCol="0">
            <a:spAutoFit/>
          </a:bodyPr>
          <a:lstStyle/>
          <a:p>
            <a:pPr defTabSz="849027"/>
            <a:r>
              <a:rPr lang="fr-FR" sz="900" noProof="1">
                <a:solidFill>
                  <a:srgbClr val="B2AEA8">
                    <a:lumMod val="75000"/>
                  </a:srgbClr>
                </a:solidFill>
              </a:rPr>
              <a:t>CONFIDENTIAL  © Sia Partners    </a:t>
            </a:r>
          </a:p>
        </p:txBody>
      </p:sp>
      <p:sp>
        <p:nvSpPr>
          <p:cNvPr id="9" name="ZoneTexte 8"/>
          <p:cNvSpPr txBox="1"/>
          <p:nvPr userDrawn="1"/>
        </p:nvSpPr>
        <p:spPr bwMode="ltGray">
          <a:xfrm>
            <a:off x="5834999" y="6572913"/>
            <a:ext cx="3101517" cy="219004"/>
          </a:xfrm>
          <a:prstGeom prst="rect">
            <a:avLst/>
          </a:prstGeom>
          <a:noFill/>
        </p:spPr>
        <p:txBody>
          <a:bodyPr wrap="square" lIns="0" tIns="39863" rIns="0" bIns="39863" rtlCol="0">
            <a:spAutoFit/>
          </a:bodyPr>
          <a:lstStyle/>
          <a:p>
            <a:pPr algn="r" defTabSz="849027"/>
            <a:fld id="{89689069-2801-4AA0-8F54-B147BB38CC7B}" type="slidenum">
              <a:rPr lang="fr-FR" sz="900">
                <a:solidFill>
                  <a:srgbClr val="B2AEA8">
                    <a:lumMod val="50000"/>
                  </a:srgbClr>
                </a:solidFill>
              </a:rPr>
              <a:pPr algn="r" defTabSz="849027"/>
              <a:t>‹Nr.›</a:t>
            </a:fld>
            <a:endParaRPr lang="fr-FR" sz="900" dirty="0">
              <a:solidFill>
                <a:srgbClr val="B2AEA8">
                  <a:lumMod val="50000"/>
                </a:srgbClr>
              </a:solidFill>
            </a:endParaRPr>
          </a:p>
        </p:txBody>
      </p:sp>
      <p:sp>
        <p:nvSpPr>
          <p:cNvPr id="10" name="Espace réservé du contenu 19"/>
          <p:cNvSpPr>
            <a:spLocks noGrp="1"/>
          </p:cNvSpPr>
          <p:nvPr>
            <p:ph sz="quarter" idx="13" hasCustomPrompt="1"/>
          </p:nvPr>
        </p:nvSpPr>
        <p:spPr>
          <a:xfrm>
            <a:off x="178510" y="599762"/>
            <a:ext cx="8781450" cy="333131"/>
          </a:xfrm>
          <a:prstGeom prst="rect">
            <a:avLst/>
          </a:prstGeom>
        </p:spPr>
        <p:txBody>
          <a:bodyPr lIns="0" tIns="45390" rIns="90805" bIns="45390">
            <a:noAutofit/>
          </a:bodyPr>
          <a:lstStyle>
            <a:lvl1pPr marL="0" indent="0">
              <a:buNone/>
              <a:defRPr kumimoji="0" lang="fr-FR" sz="1500" b="0" i="0" u="none" strike="noStrike" kern="1200" cap="none" spc="0" normalizeH="0" baseline="0" noProof="0" dirty="0" smtClean="0">
                <a:ln>
                  <a:noFill/>
                </a:ln>
                <a:solidFill>
                  <a:schemeClr val="tx2"/>
                </a:solidFill>
                <a:effectLst/>
                <a:uLnTx/>
                <a:uFillTx/>
                <a:latin typeface="Calibri" pitchFamily="34" charset="0"/>
                <a:ea typeface="+mj-ea"/>
                <a:cs typeface="Arial" pitchFamily="34" charset="0"/>
              </a:defRPr>
            </a:lvl1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13" name="Titre 11"/>
          <p:cNvSpPr>
            <a:spLocks noGrp="1"/>
          </p:cNvSpPr>
          <p:nvPr>
            <p:ph type="title" hasCustomPrompt="1"/>
          </p:nvPr>
        </p:nvSpPr>
        <p:spPr>
          <a:xfrm>
            <a:off x="178510" y="340087"/>
            <a:ext cx="8780826" cy="290659"/>
          </a:xfrm>
          <a:prstGeom prst="rect">
            <a:avLst/>
          </a:prstGeom>
        </p:spPr>
        <p:txBody>
          <a:bodyPr lIns="0" tIns="45390" rIns="90805" bIns="45390">
            <a:noAutofit/>
          </a:bodyPr>
          <a:lstStyle>
            <a:lvl1pPr algn="l">
              <a:defRPr sz="1700" b="1" baseline="0">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cxnSp>
        <p:nvCxnSpPr>
          <p:cNvPr id="14" name="Connecteur droit 9"/>
          <p:cNvCxnSpPr/>
          <p:nvPr userDrawn="1"/>
        </p:nvCxnSpPr>
        <p:spPr>
          <a:xfrm>
            <a:off x="180244" y="952500"/>
            <a:ext cx="8779090"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8203051"/>
      </p:ext>
    </p:extLst>
  </p:cSld>
  <p:clrMapOvr>
    <a:masterClrMapping/>
  </p:clrMapOvr>
  <p:hf hdr="0" ftr="0" dt="0"/>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End Page">
    <p:spTree>
      <p:nvGrpSpPr>
        <p:cNvPr id="1" name=""/>
        <p:cNvGrpSpPr/>
        <p:nvPr/>
      </p:nvGrpSpPr>
      <p:grpSpPr>
        <a:xfrm>
          <a:off x="0" y="0"/>
          <a:ext cx="0" cy="0"/>
          <a:chOff x="0" y="0"/>
          <a:chExt cx="0" cy="0"/>
        </a:xfrm>
      </p:grpSpPr>
      <p:sp>
        <p:nvSpPr>
          <p:cNvPr id="38" name="ZoneTexte 37"/>
          <p:cNvSpPr txBox="1"/>
          <p:nvPr userDrawn="1"/>
        </p:nvSpPr>
        <p:spPr>
          <a:xfrm>
            <a:off x="3483163" y="4424626"/>
            <a:ext cx="1296000" cy="732036"/>
          </a:xfrm>
          <a:prstGeom prst="rect">
            <a:avLst/>
          </a:prstGeom>
          <a:noFill/>
        </p:spPr>
        <p:txBody>
          <a:bodyPr wrap="square" lIns="84896" tIns="42438" rIns="84896" bIns="42438" rtlCol="0">
            <a:spAutoFit/>
          </a:bodyPr>
          <a:lstStyle/>
          <a:p>
            <a:pPr defTabSz="849027"/>
            <a:r>
              <a:rPr lang="nl-NL" sz="1000" b="1" dirty="0">
                <a:solidFill>
                  <a:srgbClr val="690F3C"/>
                </a:solidFill>
              </a:rPr>
              <a:t>Netherlands</a:t>
            </a:r>
          </a:p>
          <a:p>
            <a:pPr defTabSz="849027"/>
            <a:r>
              <a:rPr lang="nl-NL" sz="800" dirty="0">
                <a:solidFill>
                  <a:srgbClr val="690F3C"/>
                </a:solidFill>
              </a:rPr>
              <a:t>Amsterdam</a:t>
            </a:r>
          </a:p>
          <a:p>
            <a:pPr defTabSz="849027"/>
            <a:r>
              <a:rPr lang="nl-NL" sz="800" dirty="0">
                <a:solidFill>
                  <a:srgbClr val="B2AEA8">
                    <a:lumMod val="75000"/>
                  </a:srgbClr>
                </a:solidFill>
              </a:rPr>
              <a:t>Barbara </a:t>
            </a:r>
            <a:r>
              <a:rPr lang="nl-NL" sz="800" dirty="0" err="1">
                <a:solidFill>
                  <a:srgbClr val="B2AEA8">
                    <a:lumMod val="75000"/>
                  </a:srgbClr>
                </a:solidFill>
              </a:rPr>
              <a:t>Strozzilaan</a:t>
            </a:r>
            <a:r>
              <a:rPr lang="nl-NL" sz="800" dirty="0">
                <a:solidFill>
                  <a:srgbClr val="B2AEA8">
                    <a:lumMod val="75000"/>
                  </a:srgbClr>
                </a:solidFill>
              </a:rPr>
              <a:t> 101</a:t>
            </a:r>
          </a:p>
          <a:p>
            <a:pPr defTabSz="849027"/>
            <a:r>
              <a:rPr lang="nl-NL" sz="800" dirty="0">
                <a:solidFill>
                  <a:srgbClr val="B2AEA8">
                    <a:lumMod val="75000"/>
                  </a:srgbClr>
                </a:solidFill>
              </a:rPr>
              <a:t>1083 HN Amsterdam</a:t>
            </a:r>
          </a:p>
          <a:p>
            <a:pPr defTabSz="849027"/>
            <a:r>
              <a:rPr lang="nl-NL" sz="800" dirty="0">
                <a:solidFill>
                  <a:srgbClr val="B2AEA8">
                    <a:lumMod val="75000"/>
                  </a:srgbClr>
                </a:solidFill>
              </a:rPr>
              <a:t>T. +31 20 240 22 05</a:t>
            </a:r>
          </a:p>
        </p:txBody>
      </p:sp>
      <p:sp>
        <p:nvSpPr>
          <p:cNvPr id="39" name="Rectangle 38"/>
          <p:cNvSpPr/>
          <p:nvPr userDrawn="1"/>
        </p:nvSpPr>
        <p:spPr>
          <a:xfrm>
            <a:off x="7563171" y="6320520"/>
            <a:ext cx="1326895" cy="270371"/>
          </a:xfrm>
          <a:prstGeom prst="rect">
            <a:avLst/>
          </a:prstGeom>
        </p:spPr>
        <p:txBody>
          <a:bodyPr wrap="none" lIns="84896" tIns="42438" rIns="84896" bIns="42438">
            <a:spAutoFit/>
          </a:bodyPr>
          <a:lstStyle/>
          <a:p>
            <a:pPr defTabSz="849027"/>
            <a:r>
              <a:rPr lang="fr-FR" sz="1200" b="1" dirty="0" err="1">
                <a:solidFill>
                  <a:srgbClr val="690F3C"/>
                </a:solidFill>
              </a:rPr>
              <a:t>Driving</a:t>
            </a:r>
            <a:r>
              <a:rPr lang="fr-FR" sz="1200" b="1" dirty="0">
                <a:solidFill>
                  <a:srgbClr val="690F3C"/>
                </a:solidFill>
              </a:rPr>
              <a:t> Excellence</a:t>
            </a:r>
          </a:p>
        </p:txBody>
      </p:sp>
      <p:pic>
        <p:nvPicPr>
          <p:cNvPr id="40" name="Image 39"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41" name="Rectangle 40"/>
          <p:cNvSpPr/>
          <p:nvPr userDrawn="1"/>
        </p:nvSpPr>
        <p:spPr>
          <a:xfrm>
            <a:off x="2090259" y="6021445"/>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2457" tIns="46228" rIns="92457" bIns="46228" rtlCol="0" anchor="t"/>
          <a:lstStyle/>
          <a:p>
            <a:pPr defTabSz="849027">
              <a:lnSpc>
                <a:spcPct val="150000"/>
              </a:lnSpc>
            </a:pPr>
            <a:r>
              <a:rPr lang="en-US" sz="1000" dirty="0">
                <a:solidFill>
                  <a:srgbClr val="FFFFFF">
                    <a:lumMod val="65000"/>
                  </a:srgbClr>
                </a:solidFill>
              </a:rPr>
              <a:t>For more information, visit : www.sia-partners.com</a:t>
            </a:r>
          </a:p>
          <a:p>
            <a:pPr defTabSz="849027">
              <a:lnSpc>
                <a:spcPct val="150000"/>
              </a:lnSpc>
            </a:pPr>
            <a:r>
              <a:rPr lang="en-US" sz="1000" dirty="0">
                <a:solidFill>
                  <a:srgbClr val="FFFFFF">
                    <a:lumMod val="65000"/>
                  </a:srgbClr>
                </a:solidFill>
              </a:rPr>
              <a:t>Follow us on LinkedIn and Twitter          @</a:t>
            </a:r>
            <a:r>
              <a:rPr lang="en-US" sz="1000" dirty="0" err="1">
                <a:solidFill>
                  <a:srgbClr val="FFFFFF">
                    <a:lumMod val="65000"/>
                  </a:srgbClr>
                </a:solidFill>
              </a:rPr>
              <a:t>SiaPartners</a:t>
            </a:r>
            <a:r>
              <a:rPr lang="en-US" sz="1000" dirty="0">
                <a:solidFill>
                  <a:srgbClr val="FFFFFF">
                    <a:lumMod val="65000"/>
                  </a:srgbClr>
                </a:solidFill>
              </a:rPr>
              <a:t> </a:t>
            </a:r>
          </a:p>
        </p:txBody>
      </p:sp>
      <p:sp>
        <p:nvSpPr>
          <p:cNvPr id="42" name="ZoneTexte 41"/>
          <p:cNvSpPr txBox="1"/>
          <p:nvPr userDrawn="1"/>
        </p:nvSpPr>
        <p:spPr>
          <a:xfrm>
            <a:off x="2141756" y="2995547"/>
            <a:ext cx="1296000" cy="1224478"/>
          </a:xfrm>
          <a:prstGeom prst="rect">
            <a:avLst/>
          </a:prstGeom>
          <a:noFill/>
        </p:spPr>
        <p:txBody>
          <a:bodyPr wrap="square" lIns="84896" tIns="42438" rIns="84896" bIns="42438" rtlCol="0">
            <a:spAutoFit/>
          </a:bodyPr>
          <a:lstStyle/>
          <a:p>
            <a:pPr defTabSz="849027"/>
            <a:r>
              <a:rPr lang="nl-NL" sz="1000" b="1" dirty="0" err="1">
                <a:solidFill>
                  <a:srgbClr val="690F3C"/>
                </a:solidFill>
              </a:rPr>
              <a:t>Asia</a:t>
            </a:r>
            <a:endParaRPr lang="nl-NL" sz="1000" b="1" dirty="0">
              <a:solidFill>
                <a:srgbClr val="690F3C"/>
              </a:solidFill>
            </a:endParaRPr>
          </a:p>
          <a:p>
            <a:pPr defTabSz="849027"/>
            <a:r>
              <a:rPr lang="nl-NL" sz="800" dirty="0">
                <a:solidFill>
                  <a:srgbClr val="690F3C"/>
                </a:solidFill>
              </a:rPr>
              <a:t>Singapore </a:t>
            </a:r>
          </a:p>
          <a:p>
            <a:pPr defTabSz="849027"/>
            <a:r>
              <a:rPr lang="nl-NL" sz="800" dirty="0">
                <a:solidFill>
                  <a:srgbClr val="B2AEA8">
                    <a:lumMod val="75000"/>
                  </a:srgbClr>
                </a:solidFill>
              </a:rPr>
              <a:t>55 Market St, Level 10</a:t>
            </a:r>
          </a:p>
          <a:p>
            <a:pPr defTabSz="849027"/>
            <a:r>
              <a:rPr lang="nl-NL" sz="800" dirty="0">
                <a:solidFill>
                  <a:srgbClr val="B2AEA8">
                    <a:lumMod val="75000"/>
                  </a:srgbClr>
                </a:solidFill>
              </a:rPr>
              <a:t>Singapore, 048941</a:t>
            </a:r>
          </a:p>
          <a:p>
            <a:pPr marL="212258" indent="-212258" defTabSz="849027">
              <a:buFontTx/>
              <a:buAutoNum type="alphaUcPeriod" startAt="20"/>
            </a:pPr>
            <a:r>
              <a:rPr lang="nl-NL" sz="800" dirty="0">
                <a:solidFill>
                  <a:srgbClr val="B2AEA8">
                    <a:lumMod val="75000"/>
                  </a:srgbClr>
                </a:solidFill>
              </a:rPr>
              <a:t>+65 6521 3186</a:t>
            </a:r>
          </a:p>
          <a:p>
            <a:pPr defTabSz="849027"/>
            <a:r>
              <a:rPr lang="nl-NL" sz="800" dirty="0">
                <a:solidFill>
                  <a:srgbClr val="690F3C"/>
                </a:solidFill>
              </a:rPr>
              <a:t>Hong Kong </a:t>
            </a:r>
          </a:p>
          <a:p>
            <a:pPr defTabSz="849027"/>
            <a:r>
              <a:rPr lang="nl-NL" sz="800" dirty="0">
                <a:solidFill>
                  <a:srgbClr val="B2AEA8">
                    <a:lumMod val="75000"/>
                  </a:srgbClr>
                </a:solidFill>
              </a:rPr>
              <a:t>701, 77 </a:t>
            </a:r>
            <a:r>
              <a:rPr lang="nl-NL" sz="800" dirty="0" err="1">
                <a:solidFill>
                  <a:srgbClr val="B2AEA8">
                    <a:lumMod val="75000"/>
                  </a:srgbClr>
                </a:solidFill>
              </a:rPr>
              <a:t>Wing</a:t>
            </a:r>
            <a:r>
              <a:rPr lang="nl-NL" sz="800" dirty="0">
                <a:solidFill>
                  <a:srgbClr val="B2AEA8">
                    <a:lumMod val="75000"/>
                  </a:srgbClr>
                </a:solidFill>
              </a:rPr>
              <a:t> Lok St,</a:t>
            </a:r>
          </a:p>
          <a:p>
            <a:pPr defTabSz="849027"/>
            <a:r>
              <a:rPr lang="nl-NL" sz="800" dirty="0" err="1">
                <a:solidFill>
                  <a:srgbClr val="B2AEA8">
                    <a:lumMod val="75000"/>
                  </a:srgbClr>
                </a:solidFill>
              </a:rPr>
              <a:t>Sheung</a:t>
            </a:r>
            <a:r>
              <a:rPr lang="nl-NL" sz="800" dirty="0">
                <a:solidFill>
                  <a:srgbClr val="B2AEA8">
                    <a:lumMod val="75000"/>
                  </a:srgbClr>
                </a:solidFill>
              </a:rPr>
              <a:t> Wan, HK</a:t>
            </a:r>
          </a:p>
          <a:p>
            <a:pPr defTabSz="849027"/>
            <a:r>
              <a:rPr lang="nl-NL" sz="800" dirty="0">
                <a:solidFill>
                  <a:srgbClr val="B2AEA8">
                    <a:lumMod val="75000"/>
                  </a:srgbClr>
                </a:solidFill>
              </a:rPr>
              <a:t>T.  +852 3975 5611</a:t>
            </a:r>
            <a:endParaRPr lang="fr-FR" sz="800" dirty="0">
              <a:solidFill>
                <a:srgbClr val="B2AEA8">
                  <a:lumMod val="75000"/>
                </a:srgbClr>
              </a:solidFill>
            </a:endParaRPr>
          </a:p>
        </p:txBody>
      </p:sp>
      <p:sp>
        <p:nvSpPr>
          <p:cNvPr id="43" name="ZoneTexte 42"/>
          <p:cNvSpPr txBox="1"/>
          <p:nvPr userDrawn="1"/>
        </p:nvSpPr>
        <p:spPr>
          <a:xfrm>
            <a:off x="3479237" y="2995519"/>
            <a:ext cx="1296000" cy="747424"/>
          </a:xfrm>
          <a:prstGeom prst="rect">
            <a:avLst/>
          </a:prstGeom>
          <a:noFill/>
        </p:spPr>
        <p:txBody>
          <a:bodyPr wrap="square" lIns="84896" tIns="42438" rIns="84896" bIns="42438" rtlCol="0">
            <a:spAutoFit/>
          </a:bodyPr>
          <a:lstStyle/>
          <a:p>
            <a:pPr defTabSz="849027"/>
            <a:r>
              <a:rPr lang="en-US" sz="1000" b="1" dirty="0">
                <a:solidFill>
                  <a:srgbClr val="690F3C"/>
                </a:solidFill>
              </a:rPr>
              <a:t>Belgium</a:t>
            </a:r>
          </a:p>
          <a:p>
            <a:pPr defTabSz="849027"/>
            <a:r>
              <a:rPr lang="nb-NO" sz="800" dirty="0">
                <a:solidFill>
                  <a:srgbClr val="690F3C"/>
                </a:solidFill>
              </a:rPr>
              <a:t>Brussels </a:t>
            </a:r>
          </a:p>
          <a:p>
            <a:pPr defTabSz="849027"/>
            <a:r>
              <a:rPr lang="nl-NL" sz="800" dirty="0">
                <a:solidFill>
                  <a:srgbClr val="B2AEA8">
                    <a:lumMod val="75000"/>
                  </a:srgbClr>
                </a:solidFill>
              </a:rPr>
              <a:t>Av Henri </a:t>
            </a:r>
            <a:r>
              <a:rPr lang="nl-NL" sz="800" dirty="0" err="1">
                <a:solidFill>
                  <a:srgbClr val="B2AEA8">
                    <a:lumMod val="75000"/>
                  </a:srgbClr>
                </a:solidFill>
              </a:rPr>
              <a:t>Jasparlaan</a:t>
            </a:r>
            <a:r>
              <a:rPr lang="nl-NL" sz="800" dirty="0">
                <a:solidFill>
                  <a:srgbClr val="B2AEA8">
                    <a:lumMod val="75000"/>
                  </a:srgbClr>
                </a:solidFill>
              </a:rPr>
              <a:t>, 128</a:t>
            </a:r>
          </a:p>
          <a:p>
            <a:pPr defTabSz="849027"/>
            <a:r>
              <a:rPr lang="nl-NL" sz="800" dirty="0">
                <a:solidFill>
                  <a:srgbClr val="B2AEA8">
                    <a:lumMod val="75000"/>
                  </a:srgbClr>
                </a:solidFill>
              </a:rPr>
              <a:t>1060 Brussels - Belgium</a:t>
            </a:r>
          </a:p>
          <a:p>
            <a:pPr defTabSz="849027"/>
            <a:r>
              <a:rPr lang="nl-NL" sz="800" dirty="0">
                <a:solidFill>
                  <a:srgbClr val="B2AEA8">
                    <a:lumMod val="75000"/>
                  </a:srgbClr>
                </a:solidFill>
              </a:rPr>
              <a:t>T.  +32 2 213 82 85</a:t>
            </a:r>
          </a:p>
        </p:txBody>
      </p:sp>
      <p:sp>
        <p:nvSpPr>
          <p:cNvPr id="44" name="ZoneTexte 43"/>
          <p:cNvSpPr txBox="1"/>
          <p:nvPr userDrawn="1"/>
        </p:nvSpPr>
        <p:spPr>
          <a:xfrm>
            <a:off x="4816722" y="2995596"/>
            <a:ext cx="1296000" cy="747424"/>
          </a:xfrm>
          <a:prstGeom prst="rect">
            <a:avLst/>
          </a:prstGeom>
          <a:noFill/>
        </p:spPr>
        <p:txBody>
          <a:bodyPr wrap="square" lIns="84896" tIns="42438" rIns="84896" bIns="42438" rtlCol="0">
            <a:spAutoFit/>
          </a:bodyPr>
          <a:lstStyle/>
          <a:p>
            <a:pPr defTabSz="849027"/>
            <a:r>
              <a:rPr lang="nl-NL" sz="1000" b="1" dirty="0">
                <a:solidFill>
                  <a:srgbClr val="690F3C"/>
                </a:solidFill>
              </a:rPr>
              <a:t>Canada</a:t>
            </a:r>
          </a:p>
          <a:p>
            <a:pPr defTabSz="849027"/>
            <a:r>
              <a:rPr lang="nl-NL" sz="800" dirty="0">
                <a:solidFill>
                  <a:srgbClr val="690F3C"/>
                </a:solidFill>
              </a:rPr>
              <a:t>Montréal </a:t>
            </a:r>
          </a:p>
          <a:p>
            <a:pPr defTabSz="849027"/>
            <a:r>
              <a:rPr lang="fr-FR" sz="800" dirty="0">
                <a:solidFill>
                  <a:srgbClr val="B2AEA8">
                    <a:lumMod val="75000"/>
                  </a:srgbClr>
                </a:solidFill>
              </a:rPr>
              <a:t>600 de Maisonneuve </a:t>
            </a:r>
            <a:r>
              <a:rPr lang="fr-FR" sz="800" dirty="0" err="1">
                <a:solidFill>
                  <a:srgbClr val="B2AEA8">
                    <a:lumMod val="75000"/>
                  </a:srgbClr>
                </a:solidFill>
              </a:rPr>
              <a:t>Blvd</a:t>
            </a:r>
            <a:r>
              <a:rPr lang="fr-FR" sz="800" dirty="0">
                <a:solidFill>
                  <a:srgbClr val="B2AEA8">
                    <a:lumMod val="75000"/>
                  </a:srgbClr>
                </a:solidFill>
              </a:rPr>
              <a:t>. West, Suite 2200</a:t>
            </a:r>
          </a:p>
          <a:p>
            <a:pPr defTabSz="849027"/>
            <a:r>
              <a:rPr lang="fr-FR" sz="800" dirty="0" err="1">
                <a:solidFill>
                  <a:srgbClr val="B2AEA8">
                    <a:lumMod val="75000"/>
                  </a:srgbClr>
                </a:solidFill>
              </a:rPr>
              <a:t>Montreal</a:t>
            </a:r>
            <a:r>
              <a:rPr lang="fr-FR" sz="800" dirty="0">
                <a:solidFill>
                  <a:srgbClr val="B2AEA8">
                    <a:lumMod val="75000"/>
                  </a:srgbClr>
                </a:solidFill>
              </a:rPr>
              <a:t>, QC H3A 3J2</a:t>
            </a:r>
            <a:endParaRPr lang="nl-NL" sz="800" dirty="0">
              <a:solidFill>
                <a:srgbClr val="B2AEA8">
                  <a:lumMod val="75000"/>
                </a:srgbClr>
              </a:solidFill>
            </a:endParaRPr>
          </a:p>
        </p:txBody>
      </p:sp>
      <p:sp>
        <p:nvSpPr>
          <p:cNvPr id="45" name="ZoneTexte 44"/>
          <p:cNvSpPr txBox="1"/>
          <p:nvPr userDrawn="1"/>
        </p:nvSpPr>
        <p:spPr>
          <a:xfrm>
            <a:off x="6154201" y="2995547"/>
            <a:ext cx="1296000" cy="1224478"/>
          </a:xfrm>
          <a:prstGeom prst="rect">
            <a:avLst/>
          </a:prstGeom>
          <a:noFill/>
        </p:spPr>
        <p:txBody>
          <a:bodyPr wrap="square" lIns="84896" tIns="42438" rIns="84896" bIns="42438" rtlCol="0">
            <a:spAutoFit/>
          </a:bodyPr>
          <a:lstStyle/>
          <a:p>
            <a:pPr defTabSz="849027"/>
            <a:r>
              <a:rPr lang="nl-NL" sz="1000" b="1" dirty="0">
                <a:solidFill>
                  <a:srgbClr val="690F3C"/>
                </a:solidFill>
              </a:rPr>
              <a:t>France</a:t>
            </a:r>
          </a:p>
          <a:p>
            <a:pPr defTabSz="849027"/>
            <a:r>
              <a:rPr lang="nl-NL" sz="800" dirty="0">
                <a:solidFill>
                  <a:srgbClr val="690F3C"/>
                </a:solidFill>
              </a:rPr>
              <a:t>Paris </a:t>
            </a:r>
          </a:p>
          <a:p>
            <a:pPr defTabSz="849027"/>
            <a:r>
              <a:rPr lang="fr-FR" sz="800" dirty="0">
                <a:solidFill>
                  <a:srgbClr val="B2AEA8">
                    <a:lumMod val="75000"/>
                  </a:srgbClr>
                </a:solidFill>
              </a:rPr>
              <a:t>18 bd Montmartre</a:t>
            </a:r>
          </a:p>
          <a:p>
            <a:pPr defTabSz="849027"/>
            <a:r>
              <a:rPr lang="fr-FR" sz="800" dirty="0">
                <a:solidFill>
                  <a:srgbClr val="B2AEA8">
                    <a:lumMod val="75000"/>
                  </a:srgbClr>
                </a:solidFill>
              </a:rPr>
              <a:t>75009 Paris</a:t>
            </a:r>
          </a:p>
          <a:p>
            <a:pPr defTabSz="849027"/>
            <a:r>
              <a:rPr lang="fr-FR" sz="800" dirty="0" err="1">
                <a:solidFill>
                  <a:srgbClr val="B2AEA8">
                    <a:lumMod val="75000"/>
                  </a:srgbClr>
                </a:solidFill>
              </a:rPr>
              <a:t>T</a:t>
            </a:r>
            <a:r>
              <a:rPr lang="fr-FR" sz="800" dirty="0">
                <a:solidFill>
                  <a:srgbClr val="B2AEA8">
                    <a:lumMod val="75000"/>
                  </a:srgbClr>
                </a:solidFill>
              </a:rPr>
              <a:t>.  +33 1 42 77 76 17</a:t>
            </a:r>
          </a:p>
          <a:p>
            <a:pPr defTabSz="849027"/>
            <a:r>
              <a:rPr lang="nl-NL" sz="800" dirty="0">
                <a:solidFill>
                  <a:srgbClr val="690F3C"/>
                </a:solidFill>
              </a:rPr>
              <a:t>Lyon</a:t>
            </a:r>
          </a:p>
          <a:p>
            <a:pPr defTabSz="849027"/>
            <a:r>
              <a:rPr lang="fr-FR" sz="800" dirty="0">
                <a:solidFill>
                  <a:srgbClr val="B2AEA8">
                    <a:lumMod val="75000"/>
                  </a:srgbClr>
                </a:solidFill>
              </a:rPr>
              <a:t>Tour Oxygène,</a:t>
            </a:r>
          </a:p>
          <a:p>
            <a:pPr defTabSz="849027"/>
            <a:r>
              <a:rPr lang="fr-FR" sz="800" dirty="0">
                <a:solidFill>
                  <a:srgbClr val="B2AEA8">
                    <a:lumMod val="75000"/>
                  </a:srgbClr>
                </a:solidFill>
              </a:rPr>
              <a:t>10-12 bd Vivier Merle</a:t>
            </a:r>
          </a:p>
          <a:p>
            <a:pPr defTabSz="849027"/>
            <a:r>
              <a:rPr lang="fr-FR" sz="800" dirty="0">
                <a:solidFill>
                  <a:srgbClr val="B2AEA8">
                    <a:lumMod val="75000"/>
                  </a:srgbClr>
                </a:solidFill>
              </a:rPr>
              <a:t>69003 Lyon</a:t>
            </a:r>
          </a:p>
        </p:txBody>
      </p:sp>
      <p:sp>
        <p:nvSpPr>
          <p:cNvPr id="46" name="ZoneTexte 45"/>
          <p:cNvSpPr txBox="1"/>
          <p:nvPr userDrawn="1"/>
        </p:nvSpPr>
        <p:spPr>
          <a:xfrm>
            <a:off x="7491681" y="2995528"/>
            <a:ext cx="1296340" cy="1255256"/>
          </a:xfrm>
          <a:prstGeom prst="rect">
            <a:avLst/>
          </a:prstGeom>
          <a:noFill/>
        </p:spPr>
        <p:txBody>
          <a:bodyPr wrap="square" lIns="84896" tIns="42438" rIns="84896" bIns="42438" rtlCol="0">
            <a:spAutoFit/>
          </a:bodyPr>
          <a:lstStyle/>
          <a:p>
            <a:pPr defTabSz="849027"/>
            <a:r>
              <a:rPr lang="nl-NL" sz="1000" b="1" dirty="0">
                <a:solidFill>
                  <a:srgbClr val="690F3C"/>
                </a:solidFill>
              </a:rPr>
              <a:t>Italy</a:t>
            </a:r>
          </a:p>
          <a:p>
            <a:pPr defTabSz="849027"/>
            <a:r>
              <a:rPr lang="nl-NL" sz="800" dirty="0">
                <a:solidFill>
                  <a:srgbClr val="690F3C"/>
                </a:solidFill>
              </a:rPr>
              <a:t>Rome </a:t>
            </a:r>
          </a:p>
          <a:p>
            <a:pPr defTabSz="849027"/>
            <a:r>
              <a:rPr lang="it-IT" sz="800" dirty="0">
                <a:solidFill>
                  <a:srgbClr val="B2AEA8">
                    <a:lumMod val="75000"/>
                  </a:srgbClr>
                </a:solidFill>
              </a:rPr>
              <a:t>Via Quattro Fontane 116</a:t>
            </a:r>
          </a:p>
          <a:p>
            <a:pPr defTabSz="849027"/>
            <a:r>
              <a:rPr lang="it-IT" sz="800" dirty="0">
                <a:solidFill>
                  <a:srgbClr val="B2AEA8">
                    <a:lumMod val="75000"/>
                  </a:srgbClr>
                </a:solidFill>
              </a:rPr>
              <a:t>00184 Roma</a:t>
            </a:r>
          </a:p>
          <a:p>
            <a:pPr defTabSz="849027"/>
            <a:r>
              <a:rPr lang="it-IT" sz="800" dirty="0">
                <a:solidFill>
                  <a:srgbClr val="B2AEA8">
                    <a:lumMod val="75000"/>
                  </a:srgbClr>
                </a:solidFill>
              </a:rPr>
              <a:t>T. +39 06 48 28 506</a:t>
            </a:r>
          </a:p>
          <a:p>
            <a:pPr defTabSz="849027"/>
            <a:r>
              <a:rPr lang="nl-NL" sz="800" dirty="0">
                <a:solidFill>
                  <a:srgbClr val="690F3C"/>
                </a:solidFill>
              </a:rPr>
              <a:t>Milan </a:t>
            </a:r>
          </a:p>
          <a:p>
            <a:pPr defTabSz="849027"/>
            <a:r>
              <a:rPr lang="it-IT" sz="800" dirty="0">
                <a:solidFill>
                  <a:srgbClr val="B2AEA8">
                    <a:lumMod val="75000"/>
                  </a:srgbClr>
                </a:solidFill>
              </a:rPr>
              <a:t>Via Medici 15</a:t>
            </a:r>
          </a:p>
          <a:p>
            <a:pPr defTabSz="849027"/>
            <a:r>
              <a:rPr lang="it-IT" sz="800" dirty="0">
                <a:solidFill>
                  <a:srgbClr val="B2AEA8">
                    <a:lumMod val="75000"/>
                  </a:srgbClr>
                </a:solidFill>
              </a:rPr>
              <a:t>20123 Milano</a:t>
            </a:r>
          </a:p>
          <a:p>
            <a:pPr defTabSz="849027"/>
            <a:r>
              <a:rPr lang="it-IT" sz="800" dirty="0">
                <a:solidFill>
                  <a:srgbClr val="B2AEA8">
                    <a:lumMod val="75000"/>
                  </a:srgbClr>
                </a:solidFill>
              </a:rPr>
              <a:t>T. +39 02 89 09 39 45</a:t>
            </a:r>
            <a:endParaRPr lang="fr-FR" sz="800" dirty="0">
              <a:solidFill>
                <a:srgbClr val="B2AEA8">
                  <a:lumMod val="75000"/>
                </a:srgbClr>
              </a:solidFill>
            </a:endParaRPr>
          </a:p>
        </p:txBody>
      </p:sp>
      <p:sp>
        <p:nvSpPr>
          <p:cNvPr id="47" name="ZoneTexte 46"/>
          <p:cNvSpPr txBox="1"/>
          <p:nvPr userDrawn="1"/>
        </p:nvSpPr>
        <p:spPr>
          <a:xfrm>
            <a:off x="2156147" y="4424638"/>
            <a:ext cx="1296000" cy="747424"/>
          </a:xfrm>
          <a:prstGeom prst="rect">
            <a:avLst/>
          </a:prstGeom>
          <a:noFill/>
        </p:spPr>
        <p:txBody>
          <a:bodyPr wrap="square" lIns="84896" tIns="42438" rIns="84896" bIns="42438" rtlCol="0">
            <a:spAutoFit/>
          </a:bodyPr>
          <a:lstStyle/>
          <a:p>
            <a:pPr defTabSz="849027"/>
            <a:r>
              <a:rPr lang="nl-NL" sz="1000" b="1" dirty="0">
                <a:solidFill>
                  <a:srgbClr val="690F3C"/>
                </a:solidFill>
              </a:rPr>
              <a:t>Morocco</a:t>
            </a:r>
          </a:p>
          <a:p>
            <a:pPr defTabSz="849027"/>
            <a:r>
              <a:rPr lang="nl-NL" sz="800" dirty="0">
                <a:solidFill>
                  <a:srgbClr val="690F3C"/>
                </a:solidFill>
              </a:rPr>
              <a:t>Casablanca</a:t>
            </a:r>
          </a:p>
          <a:p>
            <a:pPr defTabSz="849027"/>
            <a:r>
              <a:rPr lang="fr-FR" sz="800" dirty="0">
                <a:solidFill>
                  <a:srgbClr val="B2AEA8">
                    <a:lumMod val="75000"/>
                  </a:srgbClr>
                </a:solidFill>
              </a:rPr>
              <a:t>14, avenue Mers Sultan</a:t>
            </a:r>
          </a:p>
          <a:p>
            <a:pPr defTabSz="849027"/>
            <a:r>
              <a:rPr lang="fr-FR" sz="800" dirty="0">
                <a:solidFill>
                  <a:srgbClr val="B2AEA8">
                    <a:lumMod val="75000"/>
                  </a:srgbClr>
                </a:solidFill>
              </a:rPr>
              <a:t>20500 Casablanca, Maroc</a:t>
            </a:r>
          </a:p>
          <a:p>
            <a:pPr defTabSz="849027"/>
            <a:r>
              <a:rPr lang="fr-FR" sz="800" dirty="0" err="1">
                <a:solidFill>
                  <a:srgbClr val="B2AEA8">
                    <a:lumMod val="75000"/>
                  </a:srgbClr>
                </a:solidFill>
              </a:rPr>
              <a:t>T</a:t>
            </a:r>
            <a:r>
              <a:rPr lang="fr-FR" sz="800" dirty="0">
                <a:solidFill>
                  <a:srgbClr val="B2AEA8">
                    <a:lumMod val="75000"/>
                  </a:srgbClr>
                </a:solidFill>
              </a:rPr>
              <a:t>. +212 522 49 24 80</a:t>
            </a:r>
          </a:p>
        </p:txBody>
      </p:sp>
      <p:sp>
        <p:nvSpPr>
          <p:cNvPr id="48" name="ZoneTexte 47"/>
          <p:cNvSpPr txBox="1"/>
          <p:nvPr userDrawn="1"/>
        </p:nvSpPr>
        <p:spPr>
          <a:xfrm>
            <a:off x="4813391" y="4424645"/>
            <a:ext cx="1296000" cy="978257"/>
          </a:xfrm>
          <a:prstGeom prst="rect">
            <a:avLst/>
          </a:prstGeom>
          <a:noFill/>
        </p:spPr>
        <p:txBody>
          <a:bodyPr wrap="square" lIns="84896" tIns="42438" rIns="84896" bIns="42438" rtlCol="0">
            <a:spAutoFit/>
          </a:bodyPr>
          <a:lstStyle/>
          <a:p>
            <a:pPr defTabSz="849027"/>
            <a:r>
              <a:rPr lang="nl-NL" sz="1000" b="1" dirty="0" err="1">
                <a:solidFill>
                  <a:srgbClr val="690F3C"/>
                </a:solidFill>
              </a:rPr>
              <a:t>Middle</a:t>
            </a:r>
            <a:r>
              <a:rPr lang="nl-NL" sz="1000" b="1" dirty="0">
                <a:solidFill>
                  <a:srgbClr val="690F3C"/>
                </a:solidFill>
              </a:rPr>
              <a:t> East</a:t>
            </a:r>
          </a:p>
          <a:p>
            <a:pPr defTabSz="849027"/>
            <a:r>
              <a:rPr lang="tr-TR" sz="800" dirty="0">
                <a:solidFill>
                  <a:srgbClr val="690F3C"/>
                </a:solidFill>
              </a:rPr>
              <a:t>Dubaï, Riyad</a:t>
            </a:r>
            <a:r>
              <a:rPr lang="fr-FR" sz="800" dirty="0">
                <a:solidFill>
                  <a:srgbClr val="690F3C"/>
                </a:solidFill>
              </a:rPr>
              <a:t>h</a:t>
            </a:r>
            <a:r>
              <a:rPr lang="tr-TR" sz="800" dirty="0">
                <a:solidFill>
                  <a:srgbClr val="690F3C"/>
                </a:solidFill>
              </a:rPr>
              <a:t> &amp; Abu Dhabi</a:t>
            </a:r>
            <a:endParaRPr lang="nl-NL" sz="800" dirty="0">
              <a:solidFill>
                <a:srgbClr val="690F3C"/>
              </a:solidFill>
            </a:endParaRPr>
          </a:p>
          <a:p>
            <a:pPr defTabSz="849027"/>
            <a:r>
              <a:rPr lang="fr-FR" sz="800" dirty="0">
                <a:solidFill>
                  <a:srgbClr val="B2AEA8">
                    <a:lumMod val="75000"/>
                  </a:srgbClr>
                </a:solidFill>
              </a:rPr>
              <a:t>PO Box 502665</a:t>
            </a:r>
          </a:p>
          <a:p>
            <a:pPr defTabSz="849027"/>
            <a:r>
              <a:rPr lang="fr-FR" sz="800" dirty="0" err="1">
                <a:solidFill>
                  <a:srgbClr val="B2AEA8">
                    <a:lumMod val="75000"/>
                  </a:srgbClr>
                </a:solidFill>
              </a:rPr>
              <a:t>Shatha</a:t>
            </a:r>
            <a:r>
              <a:rPr lang="fr-FR" sz="800" dirty="0">
                <a:solidFill>
                  <a:srgbClr val="B2AEA8">
                    <a:lumMod val="75000"/>
                  </a:srgbClr>
                </a:solidFill>
              </a:rPr>
              <a:t> Tower office 2115</a:t>
            </a:r>
          </a:p>
          <a:p>
            <a:pPr defTabSz="849027"/>
            <a:r>
              <a:rPr lang="fr-FR" sz="800" dirty="0" err="1">
                <a:solidFill>
                  <a:srgbClr val="B2AEA8">
                    <a:lumMod val="75000"/>
                  </a:srgbClr>
                </a:solidFill>
              </a:rPr>
              <a:t>Dubai</a:t>
            </a:r>
            <a:r>
              <a:rPr lang="fr-FR" sz="800" dirty="0">
                <a:solidFill>
                  <a:srgbClr val="B2AEA8">
                    <a:lumMod val="75000"/>
                  </a:srgbClr>
                </a:solidFill>
              </a:rPr>
              <a:t> Media City</a:t>
            </a:r>
          </a:p>
          <a:p>
            <a:pPr defTabSz="849027"/>
            <a:r>
              <a:rPr lang="fr-FR" sz="800" dirty="0" err="1">
                <a:solidFill>
                  <a:srgbClr val="B2AEA8">
                    <a:lumMod val="75000"/>
                  </a:srgbClr>
                </a:solidFill>
              </a:rPr>
              <a:t>Dubai</a:t>
            </a:r>
            <a:r>
              <a:rPr lang="fr-FR" sz="800" dirty="0">
                <a:solidFill>
                  <a:srgbClr val="B2AEA8">
                    <a:lumMod val="75000"/>
                  </a:srgbClr>
                </a:solidFill>
              </a:rPr>
              <a:t>, U.A.E.</a:t>
            </a:r>
          </a:p>
          <a:p>
            <a:pPr defTabSz="849027"/>
            <a:r>
              <a:rPr lang="fr-FR" sz="800" dirty="0">
                <a:solidFill>
                  <a:srgbClr val="B2AEA8">
                    <a:lumMod val="75000"/>
                  </a:srgbClr>
                </a:solidFill>
              </a:rPr>
              <a:t>T. +971 4 443 1613</a:t>
            </a:r>
          </a:p>
        </p:txBody>
      </p:sp>
      <p:sp>
        <p:nvSpPr>
          <p:cNvPr id="49" name="ZoneTexte 48"/>
          <p:cNvSpPr txBox="1"/>
          <p:nvPr userDrawn="1"/>
        </p:nvSpPr>
        <p:spPr>
          <a:xfrm>
            <a:off x="6142016" y="4424721"/>
            <a:ext cx="1296000" cy="885924"/>
          </a:xfrm>
          <a:prstGeom prst="rect">
            <a:avLst/>
          </a:prstGeom>
          <a:noFill/>
        </p:spPr>
        <p:txBody>
          <a:bodyPr wrap="square" lIns="84896" tIns="42438" rIns="84896" bIns="42438" rtlCol="0">
            <a:spAutoFit/>
          </a:bodyPr>
          <a:lstStyle/>
          <a:p>
            <a:pPr defTabSz="849027"/>
            <a:r>
              <a:rPr lang="nl-NL" sz="1000" b="1" dirty="0">
                <a:solidFill>
                  <a:srgbClr val="690F3C"/>
                </a:solidFill>
              </a:rPr>
              <a:t>UK</a:t>
            </a:r>
          </a:p>
          <a:p>
            <a:pPr defTabSz="849027"/>
            <a:r>
              <a:rPr lang="nl-NL" sz="800" dirty="0">
                <a:solidFill>
                  <a:srgbClr val="690F3C"/>
                </a:solidFill>
              </a:rPr>
              <a:t>London </a:t>
            </a:r>
          </a:p>
          <a:p>
            <a:pPr defTabSz="849027"/>
            <a:r>
              <a:rPr lang="en-US" sz="800" dirty="0">
                <a:solidFill>
                  <a:srgbClr val="B2AEA8">
                    <a:lumMod val="75000"/>
                  </a:srgbClr>
                </a:solidFill>
              </a:rPr>
              <a:t>Princess House,</a:t>
            </a:r>
          </a:p>
          <a:p>
            <a:pPr defTabSz="849027"/>
            <a:r>
              <a:rPr lang="en-US" sz="800" dirty="0">
                <a:solidFill>
                  <a:srgbClr val="B2AEA8">
                    <a:lumMod val="75000"/>
                  </a:srgbClr>
                </a:solidFill>
              </a:rPr>
              <a:t>4th Floor, 27 Bush Lane,</a:t>
            </a:r>
          </a:p>
          <a:p>
            <a:pPr defTabSz="849027"/>
            <a:r>
              <a:rPr lang="en-US" sz="800" dirty="0">
                <a:solidFill>
                  <a:srgbClr val="B2AEA8">
                    <a:lumMod val="75000"/>
                  </a:srgbClr>
                </a:solidFill>
              </a:rPr>
              <a:t>London, EC4R 0AA</a:t>
            </a:r>
          </a:p>
          <a:p>
            <a:pPr defTabSz="849027"/>
            <a:r>
              <a:rPr lang="en-US" sz="800" dirty="0">
                <a:solidFill>
                  <a:srgbClr val="B2AEA8">
                    <a:lumMod val="75000"/>
                  </a:srgbClr>
                </a:solidFill>
              </a:rPr>
              <a:t>T. +44 20 7933 9333</a:t>
            </a:r>
            <a:endParaRPr lang="nl-NL" sz="800" dirty="0">
              <a:solidFill>
                <a:srgbClr val="B2AEA8">
                  <a:lumMod val="75000"/>
                </a:srgbClr>
              </a:solidFill>
            </a:endParaRPr>
          </a:p>
        </p:txBody>
      </p:sp>
      <p:sp>
        <p:nvSpPr>
          <p:cNvPr id="50" name="ZoneTexte 49"/>
          <p:cNvSpPr txBox="1"/>
          <p:nvPr userDrawn="1"/>
        </p:nvSpPr>
        <p:spPr>
          <a:xfrm>
            <a:off x="7470635" y="4424708"/>
            <a:ext cx="1296340" cy="747424"/>
          </a:xfrm>
          <a:prstGeom prst="rect">
            <a:avLst/>
          </a:prstGeom>
          <a:noFill/>
        </p:spPr>
        <p:txBody>
          <a:bodyPr wrap="square" lIns="84896" tIns="42438" rIns="84896" bIns="42438" rtlCol="0">
            <a:spAutoFit/>
          </a:bodyPr>
          <a:lstStyle/>
          <a:p>
            <a:pPr defTabSz="849027"/>
            <a:r>
              <a:rPr lang="nl-NL" sz="1000" b="1" dirty="0">
                <a:solidFill>
                  <a:srgbClr val="690F3C"/>
                </a:solidFill>
              </a:rPr>
              <a:t>US</a:t>
            </a:r>
          </a:p>
          <a:p>
            <a:pPr defTabSz="849027"/>
            <a:r>
              <a:rPr lang="nl-NL" sz="800" dirty="0">
                <a:solidFill>
                  <a:srgbClr val="690F3C"/>
                </a:solidFill>
              </a:rPr>
              <a:t>New York</a:t>
            </a:r>
          </a:p>
          <a:p>
            <a:pPr defTabSz="849027"/>
            <a:r>
              <a:rPr lang="en-US" sz="800" dirty="0">
                <a:solidFill>
                  <a:srgbClr val="B2AEA8">
                    <a:lumMod val="75000"/>
                  </a:srgbClr>
                </a:solidFill>
              </a:rPr>
              <a:t>115 Broadway 12th Floor</a:t>
            </a:r>
          </a:p>
          <a:p>
            <a:pPr defTabSz="849027"/>
            <a:r>
              <a:rPr lang="en-US" sz="800" dirty="0">
                <a:solidFill>
                  <a:srgbClr val="B2AEA8">
                    <a:lumMod val="75000"/>
                  </a:srgbClr>
                </a:solidFill>
              </a:rPr>
              <a:t>New York, NY10006 - USA</a:t>
            </a:r>
          </a:p>
          <a:p>
            <a:pPr defTabSz="849027"/>
            <a:r>
              <a:rPr lang="en-US" sz="800" dirty="0">
                <a:solidFill>
                  <a:srgbClr val="B2AEA8">
                    <a:lumMod val="75000"/>
                  </a:srgbClr>
                </a:solidFill>
              </a:rPr>
              <a:t>T. +1 646 496 0160</a:t>
            </a:r>
            <a:endParaRPr lang="nl-NL" sz="800" dirty="0">
              <a:solidFill>
                <a:srgbClr val="B2AEA8">
                  <a:lumMod val="75000"/>
                </a:srgbClr>
              </a:solidFill>
            </a:endParaRPr>
          </a:p>
        </p:txBody>
      </p:sp>
      <p:sp>
        <p:nvSpPr>
          <p:cNvPr id="51" name="Rectangle 50"/>
          <p:cNvSpPr/>
          <p:nvPr userDrawn="1"/>
        </p:nvSpPr>
        <p:spPr>
          <a:xfrm>
            <a:off x="7563171" y="6320520"/>
            <a:ext cx="1326895" cy="270371"/>
          </a:xfrm>
          <a:prstGeom prst="rect">
            <a:avLst/>
          </a:prstGeom>
        </p:spPr>
        <p:txBody>
          <a:bodyPr wrap="none" lIns="84896" tIns="42438" rIns="84896" bIns="42438">
            <a:spAutoFit/>
          </a:bodyPr>
          <a:lstStyle/>
          <a:p>
            <a:pPr defTabSz="849027"/>
            <a:r>
              <a:rPr lang="fr-FR" sz="1200" b="1" dirty="0" err="1">
                <a:solidFill>
                  <a:srgbClr val="690F3C"/>
                </a:solidFill>
              </a:rPr>
              <a:t>Driving</a:t>
            </a:r>
            <a:r>
              <a:rPr lang="fr-FR" sz="1200" b="1" dirty="0">
                <a:solidFill>
                  <a:srgbClr val="690F3C"/>
                </a:solidFill>
              </a:rPr>
              <a:t> Excellence</a:t>
            </a:r>
          </a:p>
        </p:txBody>
      </p:sp>
      <p:pic>
        <p:nvPicPr>
          <p:cNvPr id="52" name="Image 51"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53" name="Rectangle 52"/>
          <p:cNvSpPr/>
          <p:nvPr userDrawn="1"/>
        </p:nvSpPr>
        <p:spPr>
          <a:xfrm>
            <a:off x="2090259" y="6021445"/>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2457" tIns="46228" rIns="92457" bIns="46228" rtlCol="0" anchor="t"/>
          <a:lstStyle/>
          <a:p>
            <a:pPr defTabSz="849027">
              <a:lnSpc>
                <a:spcPct val="150000"/>
              </a:lnSpc>
            </a:pPr>
            <a:r>
              <a:rPr lang="en-US" sz="1000" dirty="0">
                <a:solidFill>
                  <a:srgbClr val="B2AEA8">
                    <a:lumMod val="75000"/>
                  </a:srgbClr>
                </a:solidFill>
              </a:rPr>
              <a:t>For more information, visit : www.sia-partners.com</a:t>
            </a:r>
          </a:p>
          <a:p>
            <a:pPr defTabSz="849027">
              <a:lnSpc>
                <a:spcPct val="150000"/>
              </a:lnSpc>
            </a:pPr>
            <a:r>
              <a:rPr lang="en-US" sz="1000" dirty="0">
                <a:solidFill>
                  <a:srgbClr val="B2AEA8">
                    <a:lumMod val="75000"/>
                  </a:srgbClr>
                </a:solidFill>
              </a:rPr>
              <a:t>Follow us on LinkedIn and Twitter          @</a:t>
            </a:r>
            <a:r>
              <a:rPr lang="en-US" sz="1000" dirty="0" err="1">
                <a:solidFill>
                  <a:srgbClr val="B2AEA8">
                    <a:lumMod val="75000"/>
                  </a:srgbClr>
                </a:solidFill>
              </a:rPr>
              <a:t>SiaPartners</a:t>
            </a:r>
            <a:r>
              <a:rPr lang="en-US" sz="1000" dirty="0">
                <a:solidFill>
                  <a:srgbClr val="B2AEA8">
                    <a:lumMod val="75000"/>
                  </a:srgbClr>
                </a:solidFill>
              </a:rPr>
              <a:t> </a:t>
            </a:r>
          </a:p>
        </p:txBody>
      </p:sp>
      <p:pic>
        <p:nvPicPr>
          <p:cNvPr id="54"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2190271" y="458231"/>
            <a:ext cx="6565577" cy="232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3" descr="C:\Users\scarreau\Documents\Website project\Template PPT\images - Copi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898331" y="6327138"/>
            <a:ext cx="234533" cy="22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73166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End Page_ VF">
    <p:spTree>
      <p:nvGrpSpPr>
        <p:cNvPr id="1" name=""/>
        <p:cNvGrpSpPr/>
        <p:nvPr/>
      </p:nvGrpSpPr>
      <p:grpSpPr>
        <a:xfrm>
          <a:off x="0" y="0"/>
          <a:ext cx="0" cy="0"/>
          <a:chOff x="0" y="0"/>
          <a:chExt cx="0" cy="0"/>
        </a:xfrm>
      </p:grpSpPr>
      <p:sp>
        <p:nvSpPr>
          <p:cNvPr id="35" name="ZoneTexte 34"/>
          <p:cNvSpPr txBox="1"/>
          <p:nvPr userDrawn="1"/>
        </p:nvSpPr>
        <p:spPr>
          <a:xfrm>
            <a:off x="3483163" y="4424626"/>
            <a:ext cx="1296000" cy="732036"/>
          </a:xfrm>
          <a:prstGeom prst="rect">
            <a:avLst/>
          </a:prstGeom>
          <a:noFill/>
        </p:spPr>
        <p:txBody>
          <a:bodyPr wrap="square" lIns="84896" tIns="42438" rIns="84896" bIns="42438" rtlCol="0">
            <a:spAutoFit/>
          </a:bodyPr>
          <a:lstStyle/>
          <a:p>
            <a:pPr defTabSz="849027"/>
            <a:r>
              <a:rPr lang="nl-NL" sz="1000" b="1" dirty="0">
                <a:solidFill>
                  <a:srgbClr val="690F3C"/>
                </a:solidFill>
              </a:rPr>
              <a:t>Netherlands</a:t>
            </a:r>
          </a:p>
          <a:p>
            <a:pPr defTabSz="849027"/>
            <a:r>
              <a:rPr lang="nl-NL" sz="800" dirty="0">
                <a:solidFill>
                  <a:srgbClr val="690F3C"/>
                </a:solidFill>
              </a:rPr>
              <a:t>Amsterdam</a:t>
            </a:r>
          </a:p>
          <a:p>
            <a:pPr defTabSz="849027"/>
            <a:r>
              <a:rPr lang="nl-NL" sz="800" dirty="0">
                <a:solidFill>
                  <a:srgbClr val="B2AEA8">
                    <a:lumMod val="75000"/>
                  </a:srgbClr>
                </a:solidFill>
              </a:rPr>
              <a:t>Barbara </a:t>
            </a:r>
            <a:r>
              <a:rPr lang="nl-NL" sz="800" dirty="0" err="1">
                <a:solidFill>
                  <a:srgbClr val="B2AEA8">
                    <a:lumMod val="75000"/>
                  </a:srgbClr>
                </a:solidFill>
              </a:rPr>
              <a:t>Strozzilaan</a:t>
            </a:r>
            <a:r>
              <a:rPr lang="nl-NL" sz="800" dirty="0">
                <a:solidFill>
                  <a:srgbClr val="B2AEA8">
                    <a:lumMod val="75000"/>
                  </a:srgbClr>
                </a:solidFill>
              </a:rPr>
              <a:t> 101</a:t>
            </a:r>
          </a:p>
          <a:p>
            <a:pPr defTabSz="849027"/>
            <a:r>
              <a:rPr lang="nl-NL" sz="800" dirty="0">
                <a:solidFill>
                  <a:srgbClr val="B2AEA8">
                    <a:lumMod val="75000"/>
                  </a:srgbClr>
                </a:solidFill>
              </a:rPr>
              <a:t>1083 HN Amsterdam</a:t>
            </a:r>
          </a:p>
          <a:p>
            <a:pPr defTabSz="849027"/>
            <a:r>
              <a:rPr lang="nl-NL" sz="800" dirty="0">
                <a:solidFill>
                  <a:srgbClr val="B2AEA8">
                    <a:lumMod val="75000"/>
                  </a:srgbClr>
                </a:solidFill>
              </a:rPr>
              <a:t>T. +31 20 240 22 05</a:t>
            </a:r>
          </a:p>
        </p:txBody>
      </p:sp>
      <p:sp>
        <p:nvSpPr>
          <p:cNvPr id="36" name="Rectangle 35"/>
          <p:cNvSpPr/>
          <p:nvPr userDrawn="1"/>
        </p:nvSpPr>
        <p:spPr>
          <a:xfrm>
            <a:off x="7563171" y="6320520"/>
            <a:ext cx="1326895" cy="270371"/>
          </a:xfrm>
          <a:prstGeom prst="rect">
            <a:avLst/>
          </a:prstGeom>
        </p:spPr>
        <p:txBody>
          <a:bodyPr wrap="none" lIns="84896" tIns="42438" rIns="84896" bIns="42438">
            <a:spAutoFit/>
          </a:bodyPr>
          <a:lstStyle/>
          <a:p>
            <a:pPr defTabSz="849027"/>
            <a:r>
              <a:rPr lang="fr-FR" sz="1200" b="1" dirty="0" err="1">
                <a:solidFill>
                  <a:srgbClr val="690F3C"/>
                </a:solidFill>
              </a:rPr>
              <a:t>Driving</a:t>
            </a:r>
            <a:r>
              <a:rPr lang="fr-FR" sz="1200" b="1" dirty="0">
                <a:solidFill>
                  <a:srgbClr val="690F3C"/>
                </a:solidFill>
              </a:rPr>
              <a:t> Excellence</a:t>
            </a:r>
          </a:p>
        </p:txBody>
      </p:sp>
      <p:pic>
        <p:nvPicPr>
          <p:cNvPr id="37" name="Image 36"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39" name="ZoneTexte 38"/>
          <p:cNvSpPr txBox="1"/>
          <p:nvPr userDrawn="1"/>
        </p:nvSpPr>
        <p:spPr>
          <a:xfrm>
            <a:off x="2141756" y="2995547"/>
            <a:ext cx="1296000" cy="1224478"/>
          </a:xfrm>
          <a:prstGeom prst="rect">
            <a:avLst/>
          </a:prstGeom>
          <a:noFill/>
        </p:spPr>
        <p:txBody>
          <a:bodyPr wrap="square" lIns="84896" tIns="42438" rIns="84896" bIns="42438" rtlCol="0">
            <a:spAutoFit/>
          </a:bodyPr>
          <a:lstStyle/>
          <a:p>
            <a:pPr defTabSz="849027"/>
            <a:r>
              <a:rPr lang="nl-NL" sz="1000" b="1" dirty="0" err="1">
                <a:solidFill>
                  <a:srgbClr val="690F3C"/>
                </a:solidFill>
              </a:rPr>
              <a:t>Asia</a:t>
            </a:r>
            <a:endParaRPr lang="nl-NL" sz="1000" b="1" dirty="0">
              <a:solidFill>
                <a:srgbClr val="690F3C"/>
              </a:solidFill>
            </a:endParaRPr>
          </a:p>
          <a:p>
            <a:pPr defTabSz="849027"/>
            <a:r>
              <a:rPr lang="nl-NL" sz="800" dirty="0">
                <a:solidFill>
                  <a:srgbClr val="690F3C"/>
                </a:solidFill>
              </a:rPr>
              <a:t>Singapore </a:t>
            </a:r>
          </a:p>
          <a:p>
            <a:pPr defTabSz="849027"/>
            <a:r>
              <a:rPr lang="nl-NL" sz="800" dirty="0">
                <a:solidFill>
                  <a:srgbClr val="B2AEA8">
                    <a:lumMod val="75000"/>
                  </a:srgbClr>
                </a:solidFill>
              </a:rPr>
              <a:t>55 Market St, Level 10</a:t>
            </a:r>
          </a:p>
          <a:p>
            <a:pPr defTabSz="849027"/>
            <a:r>
              <a:rPr lang="nl-NL" sz="800" dirty="0">
                <a:solidFill>
                  <a:srgbClr val="B2AEA8">
                    <a:lumMod val="75000"/>
                  </a:srgbClr>
                </a:solidFill>
              </a:rPr>
              <a:t>Singapore, 048941</a:t>
            </a:r>
          </a:p>
          <a:p>
            <a:pPr marL="212258" indent="-212258" defTabSz="849027">
              <a:buFontTx/>
              <a:buAutoNum type="alphaUcPeriod" startAt="20"/>
            </a:pPr>
            <a:r>
              <a:rPr lang="nl-NL" sz="800" dirty="0">
                <a:solidFill>
                  <a:srgbClr val="B2AEA8">
                    <a:lumMod val="75000"/>
                  </a:srgbClr>
                </a:solidFill>
              </a:rPr>
              <a:t>+65 6521 3186</a:t>
            </a:r>
          </a:p>
          <a:p>
            <a:pPr defTabSz="849027"/>
            <a:r>
              <a:rPr lang="nl-NL" sz="800" dirty="0">
                <a:solidFill>
                  <a:srgbClr val="690F3C"/>
                </a:solidFill>
              </a:rPr>
              <a:t>Hong Kong </a:t>
            </a:r>
          </a:p>
          <a:p>
            <a:pPr defTabSz="849027"/>
            <a:r>
              <a:rPr lang="nl-NL" sz="800" dirty="0">
                <a:solidFill>
                  <a:srgbClr val="B2AEA8">
                    <a:lumMod val="75000"/>
                  </a:srgbClr>
                </a:solidFill>
              </a:rPr>
              <a:t>701, 77 </a:t>
            </a:r>
            <a:r>
              <a:rPr lang="nl-NL" sz="800" dirty="0" err="1">
                <a:solidFill>
                  <a:srgbClr val="B2AEA8">
                    <a:lumMod val="75000"/>
                  </a:srgbClr>
                </a:solidFill>
              </a:rPr>
              <a:t>Wing</a:t>
            </a:r>
            <a:r>
              <a:rPr lang="nl-NL" sz="800" dirty="0">
                <a:solidFill>
                  <a:srgbClr val="B2AEA8">
                    <a:lumMod val="75000"/>
                  </a:srgbClr>
                </a:solidFill>
              </a:rPr>
              <a:t> Lok St,</a:t>
            </a:r>
          </a:p>
          <a:p>
            <a:pPr defTabSz="849027"/>
            <a:r>
              <a:rPr lang="nl-NL" sz="800" dirty="0" err="1">
                <a:solidFill>
                  <a:srgbClr val="B2AEA8">
                    <a:lumMod val="75000"/>
                  </a:srgbClr>
                </a:solidFill>
              </a:rPr>
              <a:t>Sheung</a:t>
            </a:r>
            <a:r>
              <a:rPr lang="nl-NL" sz="800" dirty="0">
                <a:solidFill>
                  <a:srgbClr val="B2AEA8">
                    <a:lumMod val="75000"/>
                  </a:srgbClr>
                </a:solidFill>
              </a:rPr>
              <a:t> Wan, HK</a:t>
            </a:r>
          </a:p>
          <a:p>
            <a:pPr defTabSz="849027"/>
            <a:r>
              <a:rPr lang="nl-NL" sz="800" dirty="0">
                <a:solidFill>
                  <a:srgbClr val="B2AEA8">
                    <a:lumMod val="75000"/>
                  </a:srgbClr>
                </a:solidFill>
              </a:rPr>
              <a:t>T.  +852 3975 5611</a:t>
            </a:r>
            <a:endParaRPr lang="fr-FR" sz="800" dirty="0">
              <a:solidFill>
                <a:srgbClr val="B2AEA8">
                  <a:lumMod val="75000"/>
                </a:srgbClr>
              </a:solidFill>
            </a:endParaRPr>
          </a:p>
        </p:txBody>
      </p:sp>
      <p:sp>
        <p:nvSpPr>
          <p:cNvPr id="40" name="ZoneTexte 39"/>
          <p:cNvSpPr txBox="1"/>
          <p:nvPr userDrawn="1"/>
        </p:nvSpPr>
        <p:spPr>
          <a:xfrm>
            <a:off x="3479237" y="2995519"/>
            <a:ext cx="1296000" cy="747424"/>
          </a:xfrm>
          <a:prstGeom prst="rect">
            <a:avLst/>
          </a:prstGeom>
          <a:noFill/>
        </p:spPr>
        <p:txBody>
          <a:bodyPr wrap="square" lIns="84896" tIns="42438" rIns="84896" bIns="42438" rtlCol="0">
            <a:spAutoFit/>
          </a:bodyPr>
          <a:lstStyle/>
          <a:p>
            <a:pPr defTabSz="849027"/>
            <a:r>
              <a:rPr lang="en-US" sz="1000" b="1" dirty="0">
                <a:solidFill>
                  <a:srgbClr val="690F3C"/>
                </a:solidFill>
              </a:rPr>
              <a:t>Belgium</a:t>
            </a:r>
          </a:p>
          <a:p>
            <a:pPr defTabSz="849027"/>
            <a:r>
              <a:rPr lang="nb-NO" sz="800" dirty="0">
                <a:solidFill>
                  <a:srgbClr val="690F3C"/>
                </a:solidFill>
              </a:rPr>
              <a:t>Brussels </a:t>
            </a:r>
          </a:p>
          <a:p>
            <a:pPr defTabSz="849027"/>
            <a:r>
              <a:rPr lang="nl-NL" sz="800" dirty="0">
                <a:solidFill>
                  <a:srgbClr val="B2AEA8">
                    <a:lumMod val="75000"/>
                  </a:srgbClr>
                </a:solidFill>
              </a:rPr>
              <a:t>Av Henri </a:t>
            </a:r>
            <a:r>
              <a:rPr lang="nl-NL" sz="800" dirty="0" err="1">
                <a:solidFill>
                  <a:srgbClr val="B2AEA8">
                    <a:lumMod val="75000"/>
                  </a:srgbClr>
                </a:solidFill>
              </a:rPr>
              <a:t>Jasparlaan</a:t>
            </a:r>
            <a:r>
              <a:rPr lang="nl-NL" sz="800" dirty="0">
                <a:solidFill>
                  <a:srgbClr val="B2AEA8">
                    <a:lumMod val="75000"/>
                  </a:srgbClr>
                </a:solidFill>
              </a:rPr>
              <a:t>, 128</a:t>
            </a:r>
          </a:p>
          <a:p>
            <a:pPr defTabSz="849027"/>
            <a:r>
              <a:rPr lang="nl-NL" sz="800" dirty="0">
                <a:solidFill>
                  <a:srgbClr val="B2AEA8">
                    <a:lumMod val="75000"/>
                  </a:srgbClr>
                </a:solidFill>
              </a:rPr>
              <a:t>1060 Brussels - Belgium</a:t>
            </a:r>
          </a:p>
          <a:p>
            <a:pPr defTabSz="849027"/>
            <a:r>
              <a:rPr lang="nl-NL" sz="800" dirty="0">
                <a:solidFill>
                  <a:srgbClr val="B2AEA8">
                    <a:lumMod val="75000"/>
                  </a:srgbClr>
                </a:solidFill>
              </a:rPr>
              <a:t>T.  +32 2 213 82 85</a:t>
            </a:r>
          </a:p>
        </p:txBody>
      </p:sp>
      <p:sp>
        <p:nvSpPr>
          <p:cNvPr id="41" name="ZoneTexte 40"/>
          <p:cNvSpPr txBox="1"/>
          <p:nvPr userDrawn="1"/>
        </p:nvSpPr>
        <p:spPr>
          <a:xfrm>
            <a:off x="4816722" y="2995596"/>
            <a:ext cx="1296000" cy="747424"/>
          </a:xfrm>
          <a:prstGeom prst="rect">
            <a:avLst/>
          </a:prstGeom>
          <a:noFill/>
        </p:spPr>
        <p:txBody>
          <a:bodyPr wrap="square" lIns="84896" tIns="42438" rIns="84896" bIns="42438" rtlCol="0">
            <a:spAutoFit/>
          </a:bodyPr>
          <a:lstStyle/>
          <a:p>
            <a:pPr defTabSz="849027"/>
            <a:r>
              <a:rPr lang="nl-NL" sz="1000" b="1" dirty="0">
                <a:solidFill>
                  <a:srgbClr val="690F3C"/>
                </a:solidFill>
              </a:rPr>
              <a:t>Canada</a:t>
            </a:r>
          </a:p>
          <a:p>
            <a:pPr defTabSz="849027"/>
            <a:r>
              <a:rPr lang="nl-NL" sz="800" dirty="0">
                <a:solidFill>
                  <a:srgbClr val="690F3C"/>
                </a:solidFill>
              </a:rPr>
              <a:t>Montréal </a:t>
            </a:r>
          </a:p>
          <a:p>
            <a:pPr defTabSz="849027"/>
            <a:r>
              <a:rPr lang="fr-FR" sz="800" dirty="0">
                <a:solidFill>
                  <a:srgbClr val="B2AEA8">
                    <a:lumMod val="75000"/>
                  </a:srgbClr>
                </a:solidFill>
              </a:rPr>
              <a:t>600 de Maisonneuve </a:t>
            </a:r>
            <a:r>
              <a:rPr lang="fr-FR" sz="800" dirty="0" err="1">
                <a:solidFill>
                  <a:srgbClr val="B2AEA8">
                    <a:lumMod val="75000"/>
                  </a:srgbClr>
                </a:solidFill>
              </a:rPr>
              <a:t>Blvd</a:t>
            </a:r>
            <a:r>
              <a:rPr lang="fr-FR" sz="800" dirty="0">
                <a:solidFill>
                  <a:srgbClr val="B2AEA8">
                    <a:lumMod val="75000"/>
                  </a:srgbClr>
                </a:solidFill>
              </a:rPr>
              <a:t>. West, Suite 2200</a:t>
            </a:r>
          </a:p>
          <a:p>
            <a:pPr defTabSz="849027"/>
            <a:r>
              <a:rPr lang="fr-FR" sz="800" dirty="0" err="1">
                <a:solidFill>
                  <a:srgbClr val="B2AEA8">
                    <a:lumMod val="75000"/>
                  </a:srgbClr>
                </a:solidFill>
              </a:rPr>
              <a:t>Montreal</a:t>
            </a:r>
            <a:r>
              <a:rPr lang="fr-FR" sz="800" dirty="0">
                <a:solidFill>
                  <a:srgbClr val="B2AEA8">
                    <a:lumMod val="75000"/>
                  </a:srgbClr>
                </a:solidFill>
              </a:rPr>
              <a:t>, QC H3A 3J2</a:t>
            </a:r>
            <a:endParaRPr lang="nl-NL" sz="800" dirty="0">
              <a:solidFill>
                <a:srgbClr val="B2AEA8">
                  <a:lumMod val="75000"/>
                </a:srgbClr>
              </a:solidFill>
            </a:endParaRPr>
          </a:p>
        </p:txBody>
      </p:sp>
      <p:sp>
        <p:nvSpPr>
          <p:cNvPr id="42" name="ZoneTexte 41"/>
          <p:cNvSpPr txBox="1"/>
          <p:nvPr userDrawn="1"/>
        </p:nvSpPr>
        <p:spPr>
          <a:xfrm>
            <a:off x="6154201" y="2995547"/>
            <a:ext cx="1296000" cy="1224478"/>
          </a:xfrm>
          <a:prstGeom prst="rect">
            <a:avLst/>
          </a:prstGeom>
          <a:noFill/>
        </p:spPr>
        <p:txBody>
          <a:bodyPr wrap="square" lIns="84896" tIns="42438" rIns="84896" bIns="42438" rtlCol="0">
            <a:spAutoFit/>
          </a:bodyPr>
          <a:lstStyle/>
          <a:p>
            <a:pPr defTabSz="849027"/>
            <a:r>
              <a:rPr lang="nl-NL" sz="1000" b="1" dirty="0">
                <a:solidFill>
                  <a:srgbClr val="690F3C"/>
                </a:solidFill>
              </a:rPr>
              <a:t>France</a:t>
            </a:r>
          </a:p>
          <a:p>
            <a:pPr defTabSz="849027"/>
            <a:r>
              <a:rPr lang="nl-NL" sz="800" dirty="0">
                <a:solidFill>
                  <a:srgbClr val="690F3C"/>
                </a:solidFill>
              </a:rPr>
              <a:t>Paris </a:t>
            </a:r>
          </a:p>
          <a:p>
            <a:pPr defTabSz="849027"/>
            <a:r>
              <a:rPr lang="fr-FR" sz="800" dirty="0">
                <a:solidFill>
                  <a:srgbClr val="B2AEA8">
                    <a:lumMod val="75000"/>
                  </a:srgbClr>
                </a:solidFill>
              </a:rPr>
              <a:t>18 bd Montmartre</a:t>
            </a:r>
          </a:p>
          <a:p>
            <a:pPr defTabSz="849027"/>
            <a:r>
              <a:rPr lang="fr-FR" sz="800" dirty="0">
                <a:solidFill>
                  <a:srgbClr val="B2AEA8">
                    <a:lumMod val="75000"/>
                  </a:srgbClr>
                </a:solidFill>
              </a:rPr>
              <a:t>75009 Paris</a:t>
            </a:r>
          </a:p>
          <a:p>
            <a:pPr defTabSz="849027"/>
            <a:r>
              <a:rPr lang="fr-FR" sz="800" dirty="0" err="1">
                <a:solidFill>
                  <a:srgbClr val="B2AEA8">
                    <a:lumMod val="75000"/>
                  </a:srgbClr>
                </a:solidFill>
              </a:rPr>
              <a:t>T</a:t>
            </a:r>
            <a:r>
              <a:rPr lang="fr-FR" sz="800" dirty="0">
                <a:solidFill>
                  <a:srgbClr val="B2AEA8">
                    <a:lumMod val="75000"/>
                  </a:srgbClr>
                </a:solidFill>
              </a:rPr>
              <a:t>.  +33 1 42 77 76 17</a:t>
            </a:r>
          </a:p>
          <a:p>
            <a:pPr defTabSz="849027"/>
            <a:r>
              <a:rPr lang="nl-NL" sz="800" dirty="0">
                <a:solidFill>
                  <a:srgbClr val="690F3C"/>
                </a:solidFill>
              </a:rPr>
              <a:t>Lyon</a:t>
            </a:r>
          </a:p>
          <a:p>
            <a:pPr defTabSz="849027"/>
            <a:r>
              <a:rPr lang="fr-FR" sz="800" dirty="0">
                <a:solidFill>
                  <a:srgbClr val="B2AEA8">
                    <a:lumMod val="75000"/>
                  </a:srgbClr>
                </a:solidFill>
              </a:rPr>
              <a:t>Tour Oxygène,</a:t>
            </a:r>
          </a:p>
          <a:p>
            <a:pPr defTabSz="849027"/>
            <a:r>
              <a:rPr lang="fr-FR" sz="800" dirty="0">
                <a:solidFill>
                  <a:srgbClr val="B2AEA8">
                    <a:lumMod val="75000"/>
                  </a:srgbClr>
                </a:solidFill>
              </a:rPr>
              <a:t>10-12 bd Vivier Merle</a:t>
            </a:r>
          </a:p>
          <a:p>
            <a:pPr defTabSz="849027"/>
            <a:r>
              <a:rPr lang="fr-FR" sz="800" dirty="0">
                <a:solidFill>
                  <a:srgbClr val="B2AEA8">
                    <a:lumMod val="75000"/>
                  </a:srgbClr>
                </a:solidFill>
              </a:rPr>
              <a:t>69003 Lyon</a:t>
            </a:r>
          </a:p>
        </p:txBody>
      </p:sp>
      <p:sp>
        <p:nvSpPr>
          <p:cNvPr id="43" name="ZoneTexte 42"/>
          <p:cNvSpPr txBox="1"/>
          <p:nvPr userDrawn="1"/>
        </p:nvSpPr>
        <p:spPr>
          <a:xfrm>
            <a:off x="7491681" y="2995528"/>
            <a:ext cx="1296340" cy="1255256"/>
          </a:xfrm>
          <a:prstGeom prst="rect">
            <a:avLst/>
          </a:prstGeom>
          <a:noFill/>
        </p:spPr>
        <p:txBody>
          <a:bodyPr wrap="square" lIns="84896" tIns="42438" rIns="84896" bIns="42438" rtlCol="0">
            <a:spAutoFit/>
          </a:bodyPr>
          <a:lstStyle/>
          <a:p>
            <a:pPr defTabSz="849027"/>
            <a:r>
              <a:rPr lang="nl-NL" sz="1000" b="1" dirty="0">
                <a:solidFill>
                  <a:srgbClr val="690F3C"/>
                </a:solidFill>
              </a:rPr>
              <a:t>Italy</a:t>
            </a:r>
          </a:p>
          <a:p>
            <a:pPr defTabSz="849027"/>
            <a:r>
              <a:rPr lang="nl-NL" sz="800" dirty="0">
                <a:solidFill>
                  <a:srgbClr val="690F3C"/>
                </a:solidFill>
              </a:rPr>
              <a:t>Rome </a:t>
            </a:r>
          </a:p>
          <a:p>
            <a:pPr defTabSz="849027"/>
            <a:r>
              <a:rPr lang="it-IT" sz="800" dirty="0">
                <a:solidFill>
                  <a:srgbClr val="B2AEA8">
                    <a:lumMod val="75000"/>
                  </a:srgbClr>
                </a:solidFill>
              </a:rPr>
              <a:t>Via Quattro Fontane 116</a:t>
            </a:r>
          </a:p>
          <a:p>
            <a:pPr defTabSz="849027"/>
            <a:r>
              <a:rPr lang="it-IT" sz="800" dirty="0">
                <a:solidFill>
                  <a:srgbClr val="B2AEA8">
                    <a:lumMod val="75000"/>
                  </a:srgbClr>
                </a:solidFill>
              </a:rPr>
              <a:t>00184 Roma</a:t>
            </a:r>
          </a:p>
          <a:p>
            <a:pPr defTabSz="849027"/>
            <a:r>
              <a:rPr lang="it-IT" sz="800" dirty="0">
                <a:solidFill>
                  <a:srgbClr val="B2AEA8">
                    <a:lumMod val="75000"/>
                  </a:srgbClr>
                </a:solidFill>
              </a:rPr>
              <a:t>T. +39 06 48 28 506</a:t>
            </a:r>
          </a:p>
          <a:p>
            <a:pPr defTabSz="849027"/>
            <a:r>
              <a:rPr lang="nl-NL" sz="800" dirty="0">
                <a:solidFill>
                  <a:srgbClr val="690F3C"/>
                </a:solidFill>
              </a:rPr>
              <a:t>Milan </a:t>
            </a:r>
          </a:p>
          <a:p>
            <a:pPr defTabSz="849027"/>
            <a:r>
              <a:rPr lang="it-IT" sz="800" dirty="0">
                <a:solidFill>
                  <a:srgbClr val="B2AEA8">
                    <a:lumMod val="75000"/>
                  </a:srgbClr>
                </a:solidFill>
              </a:rPr>
              <a:t>Via Medici 15</a:t>
            </a:r>
          </a:p>
          <a:p>
            <a:pPr defTabSz="849027"/>
            <a:r>
              <a:rPr lang="it-IT" sz="800" dirty="0">
                <a:solidFill>
                  <a:srgbClr val="B2AEA8">
                    <a:lumMod val="75000"/>
                  </a:srgbClr>
                </a:solidFill>
              </a:rPr>
              <a:t>20123 Milano</a:t>
            </a:r>
          </a:p>
          <a:p>
            <a:pPr defTabSz="849027"/>
            <a:r>
              <a:rPr lang="it-IT" sz="800" dirty="0">
                <a:solidFill>
                  <a:srgbClr val="B2AEA8">
                    <a:lumMod val="75000"/>
                  </a:srgbClr>
                </a:solidFill>
              </a:rPr>
              <a:t>T. +39 02 89 09 39 45</a:t>
            </a:r>
            <a:endParaRPr lang="fr-FR" sz="800" dirty="0">
              <a:solidFill>
                <a:srgbClr val="B2AEA8">
                  <a:lumMod val="75000"/>
                </a:srgbClr>
              </a:solidFill>
            </a:endParaRPr>
          </a:p>
        </p:txBody>
      </p:sp>
      <p:sp>
        <p:nvSpPr>
          <p:cNvPr id="44" name="ZoneTexte 43"/>
          <p:cNvSpPr txBox="1"/>
          <p:nvPr userDrawn="1"/>
        </p:nvSpPr>
        <p:spPr>
          <a:xfrm>
            <a:off x="2156147" y="4424638"/>
            <a:ext cx="1296000" cy="747424"/>
          </a:xfrm>
          <a:prstGeom prst="rect">
            <a:avLst/>
          </a:prstGeom>
          <a:noFill/>
        </p:spPr>
        <p:txBody>
          <a:bodyPr wrap="square" lIns="84896" tIns="42438" rIns="84896" bIns="42438" rtlCol="0">
            <a:spAutoFit/>
          </a:bodyPr>
          <a:lstStyle/>
          <a:p>
            <a:pPr defTabSz="849027"/>
            <a:r>
              <a:rPr lang="nl-NL" sz="1000" b="1" dirty="0">
                <a:solidFill>
                  <a:srgbClr val="690F3C"/>
                </a:solidFill>
              </a:rPr>
              <a:t>Morocco</a:t>
            </a:r>
          </a:p>
          <a:p>
            <a:pPr defTabSz="849027"/>
            <a:r>
              <a:rPr lang="nl-NL" sz="800" dirty="0">
                <a:solidFill>
                  <a:srgbClr val="690F3C"/>
                </a:solidFill>
              </a:rPr>
              <a:t>Casablanca</a:t>
            </a:r>
          </a:p>
          <a:p>
            <a:pPr defTabSz="849027"/>
            <a:r>
              <a:rPr lang="fr-FR" sz="800" dirty="0">
                <a:solidFill>
                  <a:srgbClr val="B2AEA8">
                    <a:lumMod val="75000"/>
                  </a:srgbClr>
                </a:solidFill>
              </a:rPr>
              <a:t>14, avenue Mers Sultan</a:t>
            </a:r>
          </a:p>
          <a:p>
            <a:pPr defTabSz="849027"/>
            <a:r>
              <a:rPr lang="fr-FR" sz="800" dirty="0">
                <a:solidFill>
                  <a:srgbClr val="B2AEA8">
                    <a:lumMod val="75000"/>
                  </a:srgbClr>
                </a:solidFill>
              </a:rPr>
              <a:t>20500 Casablanca, Maroc</a:t>
            </a:r>
          </a:p>
          <a:p>
            <a:pPr defTabSz="849027"/>
            <a:r>
              <a:rPr lang="fr-FR" sz="800" dirty="0" err="1">
                <a:solidFill>
                  <a:srgbClr val="B2AEA8">
                    <a:lumMod val="75000"/>
                  </a:srgbClr>
                </a:solidFill>
              </a:rPr>
              <a:t>T</a:t>
            </a:r>
            <a:r>
              <a:rPr lang="fr-FR" sz="800" dirty="0">
                <a:solidFill>
                  <a:srgbClr val="B2AEA8">
                    <a:lumMod val="75000"/>
                  </a:srgbClr>
                </a:solidFill>
              </a:rPr>
              <a:t>. +212 522 49 24 80</a:t>
            </a:r>
          </a:p>
        </p:txBody>
      </p:sp>
      <p:sp>
        <p:nvSpPr>
          <p:cNvPr id="45" name="ZoneTexte 44"/>
          <p:cNvSpPr txBox="1"/>
          <p:nvPr userDrawn="1"/>
        </p:nvSpPr>
        <p:spPr>
          <a:xfrm>
            <a:off x="4813391" y="4424645"/>
            <a:ext cx="1296000" cy="978257"/>
          </a:xfrm>
          <a:prstGeom prst="rect">
            <a:avLst/>
          </a:prstGeom>
          <a:noFill/>
        </p:spPr>
        <p:txBody>
          <a:bodyPr wrap="square" lIns="84896" tIns="42438" rIns="84896" bIns="42438" rtlCol="0">
            <a:spAutoFit/>
          </a:bodyPr>
          <a:lstStyle/>
          <a:p>
            <a:pPr defTabSz="849027"/>
            <a:r>
              <a:rPr lang="nl-NL" sz="1000" b="1" dirty="0" err="1">
                <a:solidFill>
                  <a:srgbClr val="690F3C"/>
                </a:solidFill>
              </a:rPr>
              <a:t>Middle</a:t>
            </a:r>
            <a:r>
              <a:rPr lang="nl-NL" sz="1000" b="1" dirty="0">
                <a:solidFill>
                  <a:srgbClr val="690F3C"/>
                </a:solidFill>
              </a:rPr>
              <a:t> East</a:t>
            </a:r>
          </a:p>
          <a:p>
            <a:pPr defTabSz="849027"/>
            <a:r>
              <a:rPr lang="tr-TR" sz="800" dirty="0">
                <a:solidFill>
                  <a:srgbClr val="690F3C"/>
                </a:solidFill>
              </a:rPr>
              <a:t>Dubaï, Riyad</a:t>
            </a:r>
            <a:r>
              <a:rPr lang="fr-FR" sz="800" dirty="0">
                <a:solidFill>
                  <a:srgbClr val="690F3C"/>
                </a:solidFill>
              </a:rPr>
              <a:t>h</a:t>
            </a:r>
            <a:r>
              <a:rPr lang="tr-TR" sz="800" dirty="0">
                <a:solidFill>
                  <a:srgbClr val="690F3C"/>
                </a:solidFill>
              </a:rPr>
              <a:t> &amp; Abu Dhabi</a:t>
            </a:r>
            <a:endParaRPr lang="nl-NL" sz="800" dirty="0">
              <a:solidFill>
                <a:srgbClr val="690F3C"/>
              </a:solidFill>
            </a:endParaRPr>
          </a:p>
          <a:p>
            <a:pPr defTabSz="849027"/>
            <a:r>
              <a:rPr lang="fr-FR" sz="800" dirty="0">
                <a:solidFill>
                  <a:srgbClr val="B2AEA8">
                    <a:lumMod val="75000"/>
                  </a:srgbClr>
                </a:solidFill>
              </a:rPr>
              <a:t>PO Box 502665</a:t>
            </a:r>
          </a:p>
          <a:p>
            <a:pPr defTabSz="849027"/>
            <a:r>
              <a:rPr lang="fr-FR" sz="800" dirty="0" err="1">
                <a:solidFill>
                  <a:srgbClr val="B2AEA8">
                    <a:lumMod val="75000"/>
                  </a:srgbClr>
                </a:solidFill>
              </a:rPr>
              <a:t>Shatha</a:t>
            </a:r>
            <a:r>
              <a:rPr lang="fr-FR" sz="800" dirty="0">
                <a:solidFill>
                  <a:srgbClr val="B2AEA8">
                    <a:lumMod val="75000"/>
                  </a:srgbClr>
                </a:solidFill>
              </a:rPr>
              <a:t> Tower office 2115</a:t>
            </a:r>
          </a:p>
          <a:p>
            <a:pPr defTabSz="849027"/>
            <a:r>
              <a:rPr lang="fr-FR" sz="800" dirty="0" err="1">
                <a:solidFill>
                  <a:srgbClr val="B2AEA8">
                    <a:lumMod val="75000"/>
                  </a:srgbClr>
                </a:solidFill>
              </a:rPr>
              <a:t>Dubai</a:t>
            </a:r>
            <a:r>
              <a:rPr lang="fr-FR" sz="800" dirty="0">
                <a:solidFill>
                  <a:srgbClr val="B2AEA8">
                    <a:lumMod val="75000"/>
                  </a:srgbClr>
                </a:solidFill>
              </a:rPr>
              <a:t> Media City</a:t>
            </a:r>
          </a:p>
          <a:p>
            <a:pPr defTabSz="849027"/>
            <a:r>
              <a:rPr lang="fr-FR" sz="800" dirty="0" err="1">
                <a:solidFill>
                  <a:srgbClr val="B2AEA8">
                    <a:lumMod val="75000"/>
                  </a:srgbClr>
                </a:solidFill>
              </a:rPr>
              <a:t>Dubai</a:t>
            </a:r>
            <a:r>
              <a:rPr lang="fr-FR" sz="800" dirty="0">
                <a:solidFill>
                  <a:srgbClr val="B2AEA8">
                    <a:lumMod val="75000"/>
                  </a:srgbClr>
                </a:solidFill>
              </a:rPr>
              <a:t>, U.A.E.</a:t>
            </a:r>
          </a:p>
          <a:p>
            <a:pPr defTabSz="849027"/>
            <a:r>
              <a:rPr lang="fr-FR" sz="800" dirty="0">
                <a:solidFill>
                  <a:srgbClr val="B2AEA8">
                    <a:lumMod val="75000"/>
                  </a:srgbClr>
                </a:solidFill>
              </a:rPr>
              <a:t>T. +971 4 443 1613</a:t>
            </a:r>
          </a:p>
        </p:txBody>
      </p:sp>
      <p:sp>
        <p:nvSpPr>
          <p:cNvPr id="46" name="ZoneTexte 45"/>
          <p:cNvSpPr txBox="1"/>
          <p:nvPr userDrawn="1"/>
        </p:nvSpPr>
        <p:spPr>
          <a:xfrm>
            <a:off x="6142016" y="4424721"/>
            <a:ext cx="1296000" cy="885924"/>
          </a:xfrm>
          <a:prstGeom prst="rect">
            <a:avLst/>
          </a:prstGeom>
          <a:noFill/>
        </p:spPr>
        <p:txBody>
          <a:bodyPr wrap="square" lIns="84896" tIns="42438" rIns="84896" bIns="42438" rtlCol="0">
            <a:spAutoFit/>
          </a:bodyPr>
          <a:lstStyle/>
          <a:p>
            <a:pPr defTabSz="849027"/>
            <a:r>
              <a:rPr lang="nl-NL" sz="1000" b="1" dirty="0">
                <a:solidFill>
                  <a:srgbClr val="690F3C"/>
                </a:solidFill>
              </a:rPr>
              <a:t>UK</a:t>
            </a:r>
          </a:p>
          <a:p>
            <a:pPr defTabSz="849027"/>
            <a:r>
              <a:rPr lang="nl-NL" sz="800" dirty="0">
                <a:solidFill>
                  <a:srgbClr val="690F3C"/>
                </a:solidFill>
              </a:rPr>
              <a:t>London </a:t>
            </a:r>
          </a:p>
          <a:p>
            <a:pPr defTabSz="849027"/>
            <a:r>
              <a:rPr lang="en-US" sz="800" dirty="0">
                <a:solidFill>
                  <a:srgbClr val="B2AEA8">
                    <a:lumMod val="75000"/>
                  </a:srgbClr>
                </a:solidFill>
              </a:rPr>
              <a:t>Princess House,</a:t>
            </a:r>
          </a:p>
          <a:p>
            <a:pPr defTabSz="849027"/>
            <a:r>
              <a:rPr lang="en-US" sz="800" dirty="0">
                <a:solidFill>
                  <a:srgbClr val="B2AEA8">
                    <a:lumMod val="75000"/>
                  </a:srgbClr>
                </a:solidFill>
              </a:rPr>
              <a:t>4th Floor, 27 Bush Lane,</a:t>
            </a:r>
          </a:p>
          <a:p>
            <a:pPr defTabSz="849027"/>
            <a:r>
              <a:rPr lang="en-US" sz="800" dirty="0">
                <a:solidFill>
                  <a:srgbClr val="B2AEA8">
                    <a:lumMod val="75000"/>
                  </a:srgbClr>
                </a:solidFill>
              </a:rPr>
              <a:t>London, EC4R 0AA</a:t>
            </a:r>
          </a:p>
          <a:p>
            <a:pPr defTabSz="849027"/>
            <a:r>
              <a:rPr lang="en-US" sz="800" dirty="0">
                <a:solidFill>
                  <a:srgbClr val="B2AEA8">
                    <a:lumMod val="75000"/>
                  </a:srgbClr>
                </a:solidFill>
              </a:rPr>
              <a:t>T. +44 20 7933 9333</a:t>
            </a:r>
            <a:endParaRPr lang="nl-NL" sz="800" dirty="0">
              <a:solidFill>
                <a:srgbClr val="B2AEA8">
                  <a:lumMod val="75000"/>
                </a:srgbClr>
              </a:solidFill>
            </a:endParaRPr>
          </a:p>
        </p:txBody>
      </p:sp>
      <p:sp>
        <p:nvSpPr>
          <p:cNvPr id="47" name="ZoneTexte 46"/>
          <p:cNvSpPr txBox="1"/>
          <p:nvPr userDrawn="1"/>
        </p:nvSpPr>
        <p:spPr>
          <a:xfrm>
            <a:off x="7470635" y="4424708"/>
            <a:ext cx="1296340" cy="747424"/>
          </a:xfrm>
          <a:prstGeom prst="rect">
            <a:avLst/>
          </a:prstGeom>
          <a:noFill/>
        </p:spPr>
        <p:txBody>
          <a:bodyPr wrap="square" lIns="84896" tIns="42438" rIns="84896" bIns="42438" rtlCol="0">
            <a:spAutoFit/>
          </a:bodyPr>
          <a:lstStyle/>
          <a:p>
            <a:pPr defTabSz="849027"/>
            <a:r>
              <a:rPr lang="nl-NL" sz="1000" b="1" dirty="0">
                <a:solidFill>
                  <a:srgbClr val="690F3C"/>
                </a:solidFill>
              </a:rPr>
              <a:t>US</a:t>
            </a:r>
          </a:p>
          <a:p>
            <a:pPr defTabSz="849027"/>
            <a:r>
              <a:rPr lang="nl-NL" sz="800" dirty="0">
                <a:solidFill>
                  <a:srgbClr val="690F3C"/>
                </a:solidFill>
              </a:rPr>
              <a:t>New York</a:t>
            </a:r>
          </a:p>
          <a:p>
            <a:pPr defTabSz="849027"/>
            <a:r>
              <a:rPr lang="en-US" sz="800" dirty="0">
                <a:solidFill>
                  <a:srgbClr val="B2AEA8">
                    <a:lumMod val="75000"/>
                  </a:srgbClr>
                </a:solidFill>
              </a:rPr>
              <a:t>115 Broadway 12th Floor</a:t>
            </a:r>
          </a:p>
          <a:p>
            <a:pPr defTabSz="849027"/>
            <a:r>
              <a:rPr lang="en-US" sz="800" dirty="0">
                <a:solidFill>
                  <a:srgbClr val="B2AEA8">
                    <a:lumMod val="75000"/>
                  </a:srgbClr>
                </a:solidFill>
              </a:rPr>
              <a:t>New York, NY10006 - USA</a:t>
            </a:r>
          </a:p>
          <a:p>
            <a:pPr defTabSz="849027"/>
            <a:r>
              <a:rPr lang="en-US" sz="800" dirty="0">
                <a:solidFill>
                  <a:srgbClr val="B2AEA8">
                    <a:lumMod val="75000"/>
                  </a:srgbClr>
                </a:solidFill>
              </a:rPr>
              <a:t>T. +1 646 496 0160</a:t>
            </a:r>
            <a:endParaRPr lang="nl-NL" sz="800" dirty="0">
              <a:solidFill>
                <a:srgbClr val="B2AEA8">
                  <a:lumMod val="75000"/>
                </a:srgbClr>
              </a:solidFill>
            </a:endParaRPr>
          </a:p>
        </p:txBody>
      </p:sp>
      <p:sp>
        <p:nvSpPr>
          <p:cNvPr id="48" name="Rectangle 47"/>
          <p:cNvSpPr/>
          <p:nvPr userDrawn="1"/>
        </p:nvSpPr>
        <p:spPr>
          <a:xfrm>
            <a:off x="7563171" y="6320520"/>
            <a:ext cx="1326895" cy="270371"/>
          </a:xfrm>
          <a:prstGeom prst="rect">
            <a:avLst/>
          </a:prstGeom>
        </p:spPr>
        <p:txBody>
          <a:bodyPr wrap="none" lIns="84896" tIns="42438" rIns="84896" bIns="42438">
            <a:spAutoFit/>
          </a:bodyPr>
          <a:lstStyle/>
          <a:p>
            <a:pPr defTabSz="849027"/>
            <a:r>
              <a:rPr lang="fr-FR" sz="1200" b="1" dirty="0" err="1">
                <a:solidFill>
                  <a:srgbClr val="690F3C"/>
                </a:solidFill>
              </a:rPr>
              <a:t>Driving</a:t>
            </a:r>
            <a:r>
              <a:rPr lang="fr-FR" sz="1200" b="1" dirty="0">
                <a:solidFill>
                  <a:srgbClr val="690F3C"/>
                </a:solidFill>
              </a:rPr>
              <a:t> Excellence</a:t>
            </a:r>
          </a:p>
        </p:txBody>
      </p:sp>
      <p:pic>
        <p:nvPicPr>
          <p:cNvPr id="49" name="Image 48"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50" name="Rectangle 49"/>
          <p:cNvSpPr/>
          <p:nvPr userDrawn="1"/>
        </p:nvSpPr>
        <p:spPr>
          <a:xfrm>
            <a:off x="2113167" y="6038227"/>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2457" tIns="46228" rIns="92457" bIns="46228" rtlCol="0" anchor="t"/>
          <a:lstStyle/>
          <a:p>
            <a:pPr defTabSz="849027">
              <a:lnSpc>
                <a:spcPct val="150000"/>
              </a:lnSpc>
            </a:pPr>
            <a:r>
              <a:rPr lang="en-US" sz="1000" dirty="0">
                <a:solidFill>
                  <a:srgbClr val="B2AEA8">
                    <a:lumMod val="75000"/>
                  </a:srgbClr>
                </a:solidFill>
              </a:rPr>
              <a:t>Pour plus </a:t>
            </a:r>
            <a:r>
              <a:rPr lang="en-US" sz="1000" dirty="0" err="1">
                <a:solidFill>
                  <a:srgbClr val="B2AEA8">
                    <a:lumMod val="75000"/>
                  </a:srgbClr>
                </a:solidFill>
              </a:rPr>
              <a:t>d'informations</a:t>
            </a:r>
            <a:r>
              <a:rPr lang="en-US" sz="1000" dirty="0">
                <a:solidFill>
                  <a:srgbClr val="B2AEA8">
                    <a:lumMod val="75000"/>
                  </a:srgbClr>
                </a:solidFill>
              </a:rPr>
              <a:t>: www.sia-partners.com</a:t>
            </a:r>
          </a:p>
          <a:p>
            <a:pPr defTabSz="849027">
              <a:lnSpc>
                <a:spcPct val="150000"/>
              </a:lnSpc>
            </a:pPr>
            <a:r>
              <a:rPr lang="en-US" sz="1000" dirty="0" err="1">
                <a:solidFill>
                  <a:srgbClr val="B2AEA8">
                    <a:lumMod val="75000"/>
                  </a:srgbClr>
                </a:solidFill>
              </a:rPr>
              <a:t>Suivez</a:t>
            </a:r>
            <a:r>
              <a:rPr lang="en-US" sz="1000" dirty="0">
                <a:solidFill>
                  <a:srgbClr val="B2AEA8">
                    <a:lumMod val="75000"/>
                  </a:srgbClr>
                </a:solidFill>
              </a:rPr>
              <a:t>-nous </a:t>
            </a:r>
            <a:r>
              <a:rPr lang="en-US" sz="1000" dirty="0" err="1">
                <a:solidFill>
                  <a:srgbClr val="B2AEA8">
                    <a:lumMod val="75000"/>
                  </a:srgbClr>
                </a:solidFill>
              </a:rPr>
              <a:t>sur</a:t>
            </a:r>
            <a:r>
              <a:rPr lang="en-US" sz="1000" dirty="0">
                <a:solidFill>
                  <a:srgbClr val="B2AEA8">
                    <a:lumMod val="75000"/>
                  </a:srgbClr>
                </a:solidFill>
              </a:rPr>
              <a:t> LinkedIn et Twitter          @</a:t>
            </a:r>
            <a:r>
              <a:rPr lang="en-US" sz="1000" dirty="0" err="1">
                <a:solidFill>
                  <a:srgbClr val="B2AEA8">
                    <a:lumMod val="75000"/>
                  </a:srgbClr>
                </a:solidFill>
              </a:rPr>
              <a:t>SiaPartners</a:t>
            </a:r>
            <a:r>
              <a:rPr lang="en-US" sz="1000" dirty="0">
                <a:solidFill>
                  <a:srgbClr val="B2AEA8">
                    <a:lumMod val="75000"/>
                  </a:srgbClr>
                </a:solidFill>
              </a:rPr>
              <a:t> </a:t>
            </a:r>
          </a:p>
        </p:txBody>
      </p:sp>
      <p:pic>
        <p:nvPicPr>
          <p:cNvPr id="51"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2190271" y="458231"/>
            <a:ext cx="6565577" cy="232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3" descr="C:\Users\scarreau\Documents\Website project\Template PPT\images - Copi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973874" y="6334394"/>
            <a:ext cx="234533" cy="22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86677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595"/>
            <a:ext cx="7772400" cy="1470025"/>
          </a:xfrm>
          <a:prstGeom prst="rect">
            <a:avLst/>
          </a:prstGeom>
        </p:spPr>
        <p:txBody>
          <a:bodyPr lIns="90834" tIns="45407" rIns="90834" bIns="45407"/>
          <a:lstStyle/>
          <a:p>
            <a:r>
              <a:rPr lang="fr-FR"/>
              <a:t>Modifiez le style du titre</a:t>
            </a:r>
          </a:p>
        </p:txBody>
      </p:sp>
      <p:sp>
        <p:nvSpPr>
          <p:cNvPr id="3" name="Sous-titre 2"/>
          <p:cNvSpPr>
            <a:spLocks noGrp="1"/>
          </p:cNvSpPr>
          <p:nvPr>
            <p:ph type="subTitle" idx="1"/>
          </p:nvPr>
        </p:nvSpPr>
        <p:spPr>
          <a:xfrm>
            <a:off x="1371600" y="3886203"/>
            <a:ext cx="6400800" cy="1752600"/>
          </a:xfrm>
          <a:prstGeom prst="rect">
            <a:avLst/>
          </a:prstGeom>
        </p:spPr>
        <p:txBody>
          <a:bodyPr lIns="90834" tIns="45407" rIns="90834" bIns="45407"/>
          <a:lstStyle>
            <a:lvl1pPr marL="0" indent="0" algn="ctr">
              <a:buNone/>
              <a:defRPr>
                <a:solidFill>
                  <a:schemeClr val="tx1">
                    <a:tint val="75000"/>
                  </a:schemeClr>
                </a:solidFill>
              </a:defRPr>
            </a:lvl1pPr>
            <a:lvl2pPr marL="424512" indent="0" algn="ctr">
              <a:buNone/>
              <a:defRPr>
                <a:solidFill>
                  <a:schemeClr val="tx1">
                    <a:tint val="75000"/>
                  </a:schemeClr>
                </a:solidFill>
              </a:defRPr>
            </a:lvl2pPr>
            <a:lvl3pPr marL="849027" indent="0" algn="ctr">
              <a:buNone/>
              <a:defRPr>
                <a:solidFill>
                  <a:schemeClr val="tx1">
                    <a:tint val="75000"/>
                  </a:schemeClr>
                </a:solidFill>
              </a:defRPr>
            </a:lvl3pPr>
            <a:lvl4pPr marL="1273543" indent="0" algn="ctr">
              <a:buNone/>
              <a:defRPr>
                <a:solidFill>
                  <a:schemeClr val="tx1">
                    <a:tint val="75000"/>
                  </a:schemeClr>
                </a:solidFill>
              </a:defRPr>
            </a:lvl4pPr>
            <a:lvl5pPr marL="1698054" indent="0" algn="ctr">
              <a:buNone/>
              <a:defRPr>
                <a:solidFill>
                  <a:schemeClr val="tx1">
                    <a:tint val="75000"/>
                  </a:schemeClr>
                </a:solidFill>
              </a:defRPr>
            </a:lvl5pPr>
            <a:lvl6pPr marL="2122571" indent="0" algn="ctr">
              <a:buNone/>
              <a:defRPr>
                <a:solidFill>
                  <a:schemeClr val="tx1">
                    <a:tint val="75000"/>
                  </a:schemeClr>
                </a:solidFill>
              </a:defRPr>
            </a:lvl6pPr>
            <a:lvl7pPr marL="2547081" indent="0" algn="ctr">
              <a:buNone/>
              <a:defRPr>
                <a:solidFill>
                  <a:schemeClr val="tx1">
                    <a:tint val="75000"/>
                  </a:schemeClr>
                </a:solidFill>
              </a:defRPr>
            </a:lvl7pPr>
            <a:lvl8pPr marL="2971594" indent="0" algn="ctr">
              <a:buNone/>
              <a:defRPr>
                <a:solidFill>
                  <a:schemeClr val="tx1">
                    <a:tint val="75000"/>
                  </a:schemeClr>
                </a:solidFill>
              </a:defRPr>
            </a:lvl8pPr>
            <a:lvl9pPr marL="3396111"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457200" y="6356520"/>
            <a:ext cx="2133600" cy="365125"/>
          </a:xfrm>
          <a:prstGeom prst="rect">
            <a:avLst/>
          </a:prstGeom>
        </p:spPr>
        <p:txBody>
          <a:bodyPr lIns="90834" tIns="45407" rIns="90834" bIns="45407"/>
          <a:lstStyle>
            <a:lvl1pPr defTabSz="849027">
              <a:defRPr/>
            </a:lvl1pPr>
          </a:lstStyle>
          <a:p>
            <a:fld id="{49B4ECE1-B704-48D7-AE61-7BC786E76CD3}" type="datetimeFigureOut">
              <a:rPr lang="fr-FR" smtClean="0">
                <a:solidFill>
                  <a:srgbClr val="660033"/>
                </a:solidFill>
              </a:rPr>
              <a:pPr/>
              <a:t>07/08/2018</a:t>
            </a:fld>
            <a:endParaRPr lang="fr-FR" dirty="0">
              <a:solidFill>
                <a:srgbClr val="660033"/>
              </a:solidFill>
            </a:endParaRPr>
          </a:p>
        </p:txBody>
      </p:sp>
      <p:sp>
        <p:nvSpPr>
          <p:cNvPr id="5" name="Espace réservé du pied de page 4"/>
          <p:cNvSpPr>
            <a:spLocks noGrp="1"/>
          </p:cNvSpPr>
          <p:nvPr>
            <p:ph type="ftr" sz="quarter" idx="11"/>
          </p:nvPr>
        </p:nvSpPr>
        <p:spPr>
          <a:xfrm>
            <a:off x="3124203" y="6356520"/>
            <a:ext cx="2895600" cy="365125"/>
          </a:xfrm>
          <a:prstGeom prst="rect">
            <a:avLst/>
          </a:prstGeom>
        </p:spPr>
        <p:txBody>
          <a:bodyPr lIns="90834" tIns="45407" rIns="90834" bIns="45407"/>
          <a:lstStyle>
            <a:lvl1pPr defTabSz="849027">
              <a:defRPr/>
            </a:lvl1pPr>
          </a:lstStyle>
          <a:p>
            <a:endParaRPr lang="fr-FR" dirty="0">
              <a:solidFill>
                <a:srgbClr val="660033"/>
              </a:solidFill>
            </a:endParaRPr>
          </a:p>
        </p:txBody>
      </p:sp>
      <p:sp>
        <p:nvSpPr>
          <p:cNvPr id="6" name="Espace réservé du numéro de diapositive 5"/>
          <p:cNvSpPr>
            <a:spLocks noGrp="1"/>
          </p:cNvSpPr>
          <p:nvPr>
            <p:ph type="sldNum" sz="quarter" idx="12"/>
          </p:nvPr>
        </p:nvSpPr>
        <p:spPr>
          <a:xfrm>
            <a:off x="6553201" y="6356520"/>
            <a:ext cx="2133600" cy="365125"/>
          </a:xfrm>
          <a:prstGeom prst="rect">
            <a:avLst/>
          </a:prstGeom>
        </p:spPr>
        <p:txBody>
          <a:bodyPr lIns="90834" tIns="45407" rIns="90834" bIns="45407"/>
          <a:lstStyle>
            <a:lvl1pPr defTabSz="849027">
              <a:defRPr/>
            </a:lvl1pPr>
          </a:lstStyle>
          <a:p>
            <a:fld id="{05E1E4F9-684A-4CD3-A128-FC7BD84B185A}" type="slidenum">
              <a:rPr lang="fr-FR" smtClean="0">
                <a:solidFill>
                  <a:srgbClr val="660033"/>
                </a:solidFill>
              </a:rPr>
              <a:pPr/>
              <a:t>‹Nr.›</a:t>
            </a:fld>
            <a:endParaRPr lang="fr-FR" dirty="0">
              <a:solidFill>
                <a:srgbClr val="660033"/>
              </a:solidFill>
            </a:endParaRPr>
          </a:p>
        </p:txBody>
      </p:sp>
    </p:spTree>
    <p:extLst>
      <p:ext uri="{BB962C8B-B14F-4D97-AF65-F5344CB8AC3E}">
        <p14:creationId xmlns:p14="http://schemas.microsoft.com/office/powerpoint/2010/main" val="130789208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79894" y="285268"/>
            <a:ext cx="7750175" cy="390266"/>
          </a:xfrm>
          <a:prstGeom prst="rect">
            <a:avLst/>
          </a:prstGeom>
        </p:spPr>
        <p:txBody>
          <a:bodyPr lIns="91414" tIns="45706" rIns="91414" bIns="45706"/>
          <a:lstStyle>
            <a:lvl1pPr>
              <a:defRPr sz="1500">
                <a:latin typeface="+mn-lt"/>
              </a:defRPr>
            </a:lvl1pPr>
          </a:lstStyle>
          <a:p>
            <a:r>
              <a:rPr lang="fr-FR" dirty="0"/>
              <a:t>Cliquez pour modifier le style du titre</a:t>
            </a:r>
          </a:p>
        </p:txBody>
      </p:sp>
      <p:cxnSp>
        <p:nvCxnSpPr>
          <p:cNvPr id="4" name="Connecteur droit 18"/>
          <p:cNvCxnSpPr/>
          <p:nvPr userDrawn="1"/>
        </p:nvCxnSpPr>
        <p:spPr>
          <a:xfrm>
            <a:off x="179895" y="952007"/>
            <a:ext cx="8775915" cy="148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5" name="Espace réservé du contenu 19"/>
          <p:cNvSpPr>
            <a:spLocks noGrp="1"/>
          </p:cNvSpPr>
          <p:nvPr>
            <p:ph sz="quarter" idx="13"/>
          </p:nvPr>
        </p:nvSpPr>
        <p:spPr>
          <a:xfrm>
            <a:off x="178509" y="599613"/>
            <a:ext cx="8781449" cy="333131"/>
          </a:xfrm>
          <a:prstGeom prst="rect">
            <a:avLst/>
          </a:prstGeom>
        </p:spPr>
        <p:txBody>
          <a:bodyPr lIns="0" tIns="43619" rIns="87238" bIns="43619">
            <a:normAutofit/>
          </a:bodyPr>
          <a:lstStyle>
            <a:lvl1pPr marL="0" indent="0">
              <a:buNone/>
              <a:defRPr kumimoji="0" lang="fr-FR" sz="1300" b="0" i="0" u="none" strike="noStrike" kern="1200" cap="none" spc="0" normalizeH="0" baseline="0" noProof="0" dirty="0" smtClean="0">
                <a:ln>
                  <a:noFill/>
                </a:ln>
                <a:solidFill>
                  <a:schemeClr val="tx1"/>
                </a:solidFill>
                <a:effectLst/>
                <a:uLnTx/>
                <a:uFillTx/>
                <a:latin typeface="Calibri" pitchFamily="34" charset="0"/>
                <a:ea typeface="+mj-ea"/>
                <a:cs typeface="Arial" pitchFamily="34" charset="0"/>
              </a:defRPr>
            </a:lvl1pPr>
          </a:lstStyle>
          <a:p>
            <a:pPr lvl="0"/>
            <a:r>
              <a:rPr lang="fr-FR" dirty="0"/>
              <a:t>Cliquez pour modifier les styles du texte du masque</a:t>
            </a:r>
          </a:p>
        </p:txBody>
      </p:sp>
      <p:sp>
        <p:nvSpPr>
          <p:cNvPr id="6" name="Rectangle 14"/>
          <p:cNvSpPr/>
          <p:nvPr userDrawn="1"/>
        </p:nvSpPr>
        <p:spPr bwMode="black">
          <a:xfrm>
            <a:off x="8771766" y="6542640"/>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4893" tIns="37447" rIns="74893" bIns="37447" anchor="ctr"/>
          <a:lstStyle/>
          <a:p>
            <a:pPr algn="ctr" defTabSz="815359">
              <a:defRPr/>
            </a:pPr>
            <a:endParaRPr lang="fr-FR" sz="1600" dirty="0">
              <a:solidFill>
                <a:srgbClr val="FFFFFF"/>
              </a:solidFill>
            </a:endParaRPr>
          </a:p>
        </p:txBody>
      </p:sp>
      <p:sp>
        <p:nvSpPr>
          <p:cNvPr id="7" name="ZoneTexte 27"/>
          <p:cNvSpPr txBox="1"/>
          <p:nvPr userDrawn="1"/>
        </p:nvSpPr>
        <p:spPr bwMode="white">
          <a:xfrm>
            <a:off x="8711471" y="6465653"/>
            <a:ext cx="334283" cy="200485"/>
          </a:xfrm>
          <a:prstGeom prst="rect">
            <a:avLst/>
          </a:prstGeom>
          <a:noFill/>
        </p:spPr>
        <p:txBody>
          <a:bodyPr wrap="none" lIns="76625" tIns="38313" rIns="76625" bIns="38313">
            <a:spAutoFit/>
          </a:bodyPr>
          <a:lstStyle/>
          <a:p>
            <a:pPr algn="r" defTabSz="815359">
              <a:defRPr/>
            </a:pPr>
            <a:fld id="{9F00E5D5-EAFA-4938-B8B1-75CEC1A1F8C7}" type="slidenum">
              <a:rPr lang="fr-FR" sz="800" b="1">
                <a:solidFill>
                  <a:srgbClr val="FFFFFF"/>
                </a:solidFill>
                <a:cs typeface="Arial" charset="0"/>
              </a:rPr>
              <a:pPr algn="r" defTabSz="815359">
                <a:defRPr/>
              </a:pPr>
              <a:t>‹Nr.›</a:t>
            </a:fld>
            <a:endParaRPr lang="fr-FR" sz="800" b="1" dirty="0">
              <a:solidFill>
                <a:srgbClr val="FFFFFF"/>
              </a:solidFill>
              <a:cs typeface="Arial" charset="0"/>
            </a:endParaRPr>
          </a:p>
        </p:txBody>
      </p:sp>
      <p:sp>
        <p:nvSpPr>
          <p:cNvPr id="8" name="ZoneTexte 9"/>
          <p:cNvSpPr txBox="1">
            <a:spLocks noChangeArrowheads="1"/>
          </p:cNvSpPr>
          <p:nvPr userDrawn="1"/>
        </p:nvSpPr>
        <p:spPr bwMode="ltGray">
          <a:xfrm>
            <a:off x="178510" y="6601865"/>
            <a:ext cx="1316066" cy="18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38313" rIns="0" bIns="38313">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defTabSz="971550" eaLnBrk="0" fontAlgn="base" hangingPunct="0">
              <a:spcBef>
                <a:spcPct val="0"/>
              </a:spcBef>
              <a:spcAft>
                <a:spcPct val="0"/>
              </a:spcAft>
              <a:defRPr sz="1900">
                <a:solidFill>
                  <a:schemeClr val="tx1"/>
                </a:solidFill>
                <a:latin typeface="Arial" charset="0"/>
              </a:defRPr>
            </a:lvl6pPr>
            <a:lvl7pPr marL="2971800" indent="-228600" defTabSz="971550" eaLnBrk="0" fontAlgn="base" hangingPunct="0">
              <a:spcBef>
                <a:spcPct val="0"/>
              </a:spcBef>
              <a:spcAft>
                <a:spcPct val="0"/>
              </a:spcAft>
              <a:defRPr sz="1900">
                <a:solidFill>
                  <a:schemeClr val="tx1"/>
                </a:solidFill>
                <a:latin typeface="Arial" charset="0"/>
              </a:defRPr>
            </a:lvl7pPr>
            <a:lvl8pPr marL="3429000" indent="-228600" defTabSz="971550" eaLnBrk="0" fontAlgn="base" hangingPunct="0">
              <a:spcBef>
                <a:spcPct val="0"/>
              </a:spcBef>
              <a:spcAft>
                <a:spcPct val="0"/>
              </a:spcAft>
              <a:defRPr sz="1900">
                <a:solidFill>
                  <a:schemeClr val="tx1"/>
                </a:solidFill>
                <a:latin typeface="Arial" charset="0"/>
              </a:defRPr>
            </a:lvl8pPr>
            <a:lvl9pPr marL="3886200" indent="-228600" defTabSz="971550" eaLnBrk="0" fontAlgn="base" hangingPunct="0">
              <a:spcBef>
                <a:spcPct val="0"/>
              </a:spcBef>
              <a:spcAft>
                <a:spcPct val="0"/>
              </a:spcAft>
              <a:defRPr sz="1900">
                <a:solidFill>
                  <a:schemeClr val="tx1"/>
                </a:solidFill>
                <a:latin typeface="Arial" charset="0"/>
              </a:defRPr>
            </a:lvl9pPr>
          </a:lstStyle>
          <a:p>
            <a:pPr defTabSz="810160" eaLnBrk="1" fontAlgn="base" hangingPunct="1">
              <a:spcBef>
                <a:spcPct val="0"/>
              </a:spcBef>
              <a:spcAft>
                <a:spcPct val="0"/>
              </a:spcAft>
              <a:defRPr/>
            </a:pPr>
            <a:r>
              <a:rPr lang="fr-FR" sz="700" dirty="0">
                <a:solidFill>
                  <a:srgbClr val="BFBFBF"/>
                </a:solidFill>
                <a:latin typeface="Calibri" pitchFamily="34" charset="0"/>
                <a:cs typeface="Arial" charset="0"/>
              </a:rPr>
              <a:t>CONFIDENTIAL </a:t>
            </a:r>
            <a:r>
              <a:rPr lang="fr-FR" sz="700" dirty="0">
                <a:solidFill>
                  <a:srgbClr val="660033"/>
                </a:solidFill>
                <a:latin typeface="Calibri" pitchFamily="34" charset="0"/>
                <a:cs typeface="Arial" charset="0"/>
              </a:rPr>
              <a:t>© 2015 Sia Partners </a:t>
            </a:r>
            <a:endParaRPr lang="fr-FR" sz="700" dirty="0">
              <a:solidFill>
                <a:srgbClr val="BFBFBF"/>
              </a:solidFill>
              <a:latin typeface="Calibri" pitchFamily="34" charset="0"/>
              <a:cs typeface="Arial" charset="0"/>
            </a:endParaRPr>
          </a:p>
        </p:txBody>
      </p:sp>
      <p:sp>
        <p:nvSpPr>
          <p:cNvPr id="9" name="Rectangle 10"/>
          <p:cNvSpPr/>
          <p:nvPr userDrawn="1"/>
        </p:nvSpPr>
        <p:spPr bwMode="ltGray">
          <a:xfrm>
            <a:off x="8766229" y="6754361"/>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15359">
              <a:defRPr/>
            </a:pPr>
            <a:r>
              <a:rPr lang="fr-FR" sz="500" dirty="0">
                <a:solidFill>
                  <a:srgbClr val="FFFFFF">
                    <a:lumMod val="75000"/>
                  </a:srgbClr>
                </a:solidFill>
                <a:cs typeface="Arial" pitchFamily="34" charset="0"/>
              </a:rPr>
              <a:t>page</a:t>
            </a:r>
          </a:p>
        </p:txBody>
      </p:sp>
      <p:sp>
        <p:nvSpPr>
          <p:cNvPr id="10" name="Rectangle 12"/>
          <p:cNvSpPr/>
          <p:nvPr userDrawn="1"/>
        </p:nvSpPr>
        <p:spPr bwMode="black">
          <a:xfrm>
            <a:off x="8771766" y="6542640"/>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4893" tIns="37447" rIns="74893" bIns="37447" anchor="ctr"/>
          <a:lstStyle/>
          <a:p>
            <a:pPr algn="ctr" defTabSz="815359">
              <a:defRPr/>
            </a:pPr>
            <a:endParaRPr lang="fr-FR" sz="1600" dirty="0">
              <a:solidFill>
                <a:srgbClr val="FFFFFF"/>
              </a:solidFill>
            </a:endParaRPr>
          </a:p>
        </p:txBody>
      </p:sp>
      <p:sp>
        <p:nvSpPr>
          <p:cNvPr id="11" name="ZoneTexte 13"/>
          <p:cNvSpPr txBox="1"/>
          <p:nvPr userDrawn="1"/>
        </p:nvSpPr>
        <p:spPr bwMode="white">
          <a:xfrm>
            <a:off x="8711471" y="6465653"/>
            <a:ext cx="334283" cy="200485"/>
          </a:xfrm>
          <a:prstGeom prst="rect">
            <a:avLst/>
          </a:prstGeom>
          <a:noFill/>
        </p:spPr>
        <p:txBody>
          <a:bodyPr wrap="none" lIns="76625" tIns="38313" rIns="76625" bIns="38313">
            <a:spAutoFit/>
          </a:bodyPr>
          <a:lstStyle/>
          <a:p>
            <a:pPr algn="r" defTabSz="815359">
              <a:defRPr/>
            </a:pPr>
            <a:fld id="{7A90C26C-8E1D-4BEE-A547-708D8CC57FCF}" type="slidenum">
              <a:rPr lang="fr-FR" sz="800" b="1">
                <a:solidFill>
                  <a:srgbClr val="FFFFFF"/>
                </a:solidFill>
                <a:cs typeface="Arial" charset="0"/>
              </a:rPr>
              <a:pPr algn="r" defTabSz="815359">
                <a:defRPr/>
              </a:pPr>
              <a:t>‹Nr.›</a:t>
            </a:fld>
            <a:endParaRPr lang="fr-FR" sz="800" b="1" dirty="0">
              <a:solidFill>
                <a:srgbClr val="FFFFFF"/>
              </a:solidFill>
              <a:cs typeface="Arial" charset="0"/>
            </a:endParaRPr>
          </a:p>
        </p:txBody>
      </p:sp>
      <p:sp>
        <p:nvSpPr>
          <p:cNvPr id="12" name="Rectangle 16"/>
          <p:cNvSpPr/>
          <p:nvPr userDrawn="1"/>
        </p:nvSpPr>
        <p:spPr bwMode="ltGray">
          <a:xfrm>
            <a:off x="8766229" y="6754361"/>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15359">
              <a:defRPr/>
            </a:pPr>
            <a:r>
              <a:rPr lang="fr-FR" sz="500" dirty="0">
                <a:solidFill>
                  <a:srgbClr val="FFFFFF">
                    <a:lumMod val="75000"/>
                  </a:srgbClr>
                </a:solidFill>
                <a:cs typeface="Arial" pitchFamily="34" charset="0"/>
              </a:rPr>
              <a:t>page</a:t>
            </a:r>
          </a:p>
        </p:txBody>
      </p:sp>
    </p:spTree>
    <p:extLst>
      <p:ext uri="{BB962C8B-B14F-4D97-AF65-F5344CB8AC3E}">
        <p14:creationId xmlns:p14="http://schemas.microsoft.com/office/powerpoint/2010/main" val="2920020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 Titres et contenu">
    <p:spTree>
      <p:nvGrpSpPr>
        <p:cNvPr id="1" name=""/>
        <p:cNvGrpSpPr/>
        <p:nvPr/>
      </p:nvGrpSpPr>
      <p:grpSpPr>
        <a:xfrm>
          <a:off x="0" y="0"/>
          <a:ext cx="0" cy="0"/>
          <a:chOff x="0" y="0"/>
          <a:chExt cx="0" cy="0"/>
        </a:xfrm>
      </p:grpSpPr>
      <p:sp>
        <p:nvSpPr>
          <p:cNvPr id="5" name="Rectangle 16"/>
          <p:cNvSpPr/>
          <p:nvPr/>
        </p:nvSpPr>
        <p:spPr bwMode="black">
          <a:xfrm>
            <a:off x="8771815" y="6542643"/>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309" tIns="39657" rIns="79309" bIns="39657" anchor="ctr"/>
          <a:lstStyle/>
          <a:p>
            <a:pPr algn="ctr" defTabSz="862135" fontAlgn="base">
              <a:spcBef>
                <a:spcPct val="0"/>
              </a:spcBef>
              <a:spcAft>
                <a:spcPct val="0"/>
              </a:spcAft>
              <a:defRPr/>
            </a:pPr>
            <a:endParaRPr lang="fr-FR" sz="1700" dirty="0">
              <a:solidFill>
                <a:srgbClr val="FFFFFF"/>
              </a:solidFill>
              <a:cs typeface="Arial" charset="0"/>
            </a:endParaRPr>
          </a:p>
        </p:txBody>
      </p:sp>
      <p:sp>
        <p:nvSpPr>
          <p:cNvPr id="6" name="ZoneTexte 21"/>
          <p:cNvSpPr txBox="1">
            <a:spLocks noChangeArrowheads="1"/>
          </p:cNvSpPr>
          <p:nvPr/>
        </p:nvSpPr>
        <p:spPr bwMode="ltGray">
          <a:xfrm>
            <a:off x="178508" y="6601890"/>
            <a:ext cx="1492396" cy="205035"/>
          </a:xfrm>
          <a:prstGeom prst="rect">
            <a:avLst/>
          </a:prstGeom>
          <a:noFill/>
          <a:ln>
            <a:noFill/>
          </a:ln>
          <a:extLst/>
        </p:spPr>
        <p:txBody>
          <a:bodyPr wrap="none" lIns="0" tIns="40566" rIns="0" bIns="40566">
            <a:spAutoFit/>
          </a:bodyPr>
          <a:lstStyle>
            <a:lvl1pPr defTabSz="969963" eaLnBrk="0" hangingPunct="0">
              <a:defRPr sz="1900">
                <a:solidFill>
                  <a:schemeClr val="tx1"/>
                </a:solidFill>
                <a:latin typeface="Arial" pitchFamily="34" charset="0"/>
                <a:cs typeface="Arial" pitchFamily="34" charset="0"/>
              </a:defRPr>
            </a:lvl1pPr>
            <a:lvl2pPr marL="742950" indent="-285750" defTabSz="969963" eaLnBrk="0" hangingPunct="0">
              <a:defRPr sz="1900">
                <a:solidFill>
                  <a:schemeClr val="tx1"/>
                </a:solidFill>
                <a:latin typeface="Arial" pitchFamily="34" charset="0"/>
                <a:cs typeface="Arial" pitchFamily="34" charset="0"/>
              </a:defRPr>
            </a:lvl2pPr>
            <a:lvl3pPr marL="1143000" indent="-228600" defTabSz="969963" eaLnBrk="0" hangingPunct="0">
              <a:defRPr sz="1900">
                <a:solidFill>
                  <a:schemeClr val="tx1"/>
                </a:solidFill>
                <a:latin typeface="Arial" pitchFamily="34" charset="0"/>
                <a:cs typeface="Arial" pitchFamily="34" charset="0"/>
              </a:defRPr>
            </a:lvl3pPr>
            <a:lvl4pPr marL="1600200" indent="-228600" defTabSz="969963" eaLnBrk="0" hangingPunct="0">
              <a:defRPr sz="1900">
                <a:solidFill>
                  <a:schemeClr val="tx1"/>
                </a:solidFill>
                <a:latin typeface="Arial" pitchFamily="34" charset="0"/>
                <a:cs typeface="Arial" pitchFamily="34" charset="0"/>
              </a:defRPr>
            </a:lvl4pPr>
            <a:lvl5pPr marL="2057400" indent="-228600" defTabSz="969963" eaLnBrk="0" hangingPunct="0">
              <a:defRPr sz="1900">
                <a:solidFill>
                  <a:schemeClr val="tx1"/>
                </a:solidFill>
                <a:latin typeface="Arial" pitchFamily="34" charset="0"/>
                <a:cs typeface="Arial" pitchFamily="34" charset="0"/>
              </a:defRPr>
            </a:lvl5pPr>
            <a:lvl6pPr marL="2514600" indent="-228600" defTabSz="969963" eaLnBrk="0" fontAlgn="base" hangingPunct="0">
              <a:spcBef>
                <a:spcPct val="0"/>
              </a:spcBef>
              <a:spcAft>
                <a:spcPct val="0"/>
              </a:spcAft>
              <a:defRPr sz="1900">
                <a:solidFill>
                  <a:schemeClr val="tx1"/>
                </a:solidFill>
                <a:latin typeface="Arial" pitchFamily="34" charset="0"/>
                <a:cs typeface="Arial" pitchFamily="34" charset="0"/>
              </a:defRPr>
            </a:lvl6pPr>
            <a:lvl7pPr marL="2971800" indent="-228600" defTabSz="969963" eaLnBrk="0" fontAlgn="base" hangingPunct="0">
              <a:spcBef>
                <a:spcPct val="0"/>
              </a:spcBef>
              <a:spcAft>
                <a:spcPct val="0"/>
              </a:spcAft>
              <a:defRPr sz="1900">
                <a:solidFill>
                  <a:schemeClr val="tx1"/>
                </a:solidFill>
                <a:latin typeface="Arial" pitchFamily="34" charset="0"/>
                <a:cs typeface="Arial" pitchFamily="34" charset="0"/>
              </a:defRPr>
            </a:lvl7pPr>
            <a:lvl8pPr marL="3429000" indent="-228600" defTabSz="969963" eaLnBrk="0" fontAlgn="base" hangingPunct="0">
              <a:spcBef>
                <a:spcPct val="0"/>
              </a:spcBef>
              <a:spcAft>
                <a:spcPct val="0"/>
              </a:spcAft>
              <a:defRPr sz="1900">
                <a:solidFill>
                  <a:schemeClr val="tx1"/>
                </a:solidFill>
                <a:latin typeface="Arial" pitchFamily="34" charset="0"/>
                <a:cs typeface="Arial" pitchFamily="34" charset="0"/>
              </a:defRPr>
            </a:lvl8pPr>
            <a:lvl9pPr marL="3886200" indent="-228600" defTabSz="969963" eaLnBrk="0" fontAlgn="base" hangingPunct="0">
              <a:spcBef>
                <a:spcPct val="0"/>
              </a:spcBef>
              <a:spcAft>
                <a:spcPct val="0"/>
              </a:spcAft>
              <a:defRPr sz="1900">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fr-FR" sz="800" dirty="0">
                <a:solidFill>
                  <a:srgbClr val="BFBFBF"/>
                </a:solidFill>
                <a:latin typeface="Calibri" pitchFamily="34" charset="0"/>
              </a:rPr>
              <a:t>CONFIDENTIAL </a:t>
            </a:r>
            <a:r>
              <a:rPr lang="fr-FR" sz="800" dirty="0">
                <a:solidFill>
                  <a:srgbClr val="660033"/>
                </a:solidFill>
                <a:latin typeface="Calibri" pitchFamily="34" charset="0"/>
              </a:rPr>
              <a:t>© 2013 </a:t>
            </a:r>
            <a:r>
              <a:rPr lang="fr-FR" sz="800" dirty="0" err="1">
                <a:solidFill>
                  <a:srgbClr val="660033"/>
                </a:solidFill>
                <a:latin typeface="Calibri" pitchFamily="34" charset="0"/>
              </a:rPr>
              <a:t>Sia</a:t>
            </a:r>
            <a:r>
              <a:rPr lang="fr-FR" sz="800" dirty="0">
                <a:solidFill>
                  <a:srgbClr val="660033"/>
                </a:solidFill>
                <a:latin typeface="Calibri" pitchFamily="34" charset="0"/>
              </a:rPr>
              <a:t> </a:t>
            </a:r>
            <a:r>
              <a:rPr lang="fr-FR" sz="800" dirty="0" err="1">
                <a:solidFill>
                  <a:srgbClr val="660033"/>
                </a:solidFill>
                <a:latin typeface="Calibri" pitchFamily="34" charset="0"/>
              </a:rPr>
              <a:t>partners</a:t>
            </a:r>
            <a:r>
              <a:rPr lang="fr-FR" sz="800" dirty="0">
                <a:solidFill>
                  <a:srgbClr val="660033"/>
                </a:solidFill>
                <a:latin typeface="Calibri" pitchFamily="34" charset="0"/>
              </a:rPr>
              <a:t> </a:t>
            </a:r>
            <a:endParaRPr lang="fr-FR" sz="800" dirty="0">
              <a:solidFill>
                <a:srgbClr val="BFBFBF"/>
              </a:solidFill>
              <a:latin typeface="Calibri" pitchFamily="34" charset="0"/>
            </a:endParaRPr>
          </a:p>
        </p:txBody>
      </p:sp>
      <p:sp>
        <p:nvSpPr>
          <p:cNvPr id="7" name="ZoneTexte 24"/>
          <p:cNvSpPr txBox="1">
            <a:spLocks noChangeArrowheads="1"/>
          </p:cNvSpPr>
          <p:nvPr/>
        </p:nvSpPr>
        <p:spPr bwMode="white">
          <a:xfrm>
            <a:off x="8675127" y="6465701"/>
            <a:ext cx="370653" cy="220424"/>
          </a:xfrm>
          <a:prstGeom prst="rect">
            <a:avLst/>
          </a:prstGeom>
          <a:noFill/>
          <a:ln>
            <a:noFill/>
          </a:ln>
          <a:extLst/>
        </p:spPr>
        <p:txBody>
          <a:bodyPr wrap="none" lIns="81140" tIns="40566" rIns="81140" bIns="40566">
            <a:spAutoFit/>
          </a:bodyPr>
          <a:lstStyle>
            <a:lvl1pPr defTabSz="969963" eaLnBrk="0" hangingPunct="0">
              <a:defRPr sz="1900">
                <a:solidFill>
                  <a:schemeClr val="tx1"/>
                </a:solidFill>
                <a:latin typeface="Arial" pitchFamily="34" charset="0"/>
                <a:cs typeface="Arial" pitchFamily="34" charset="0"/>
              </a:defRPr>
            </a:lvl1pPr>
            <a:lvl2pPr marL="742950" indent="-285750" defTabSz="969963" eaLnBrk="0" hangingPunct="0">
              <a:defRPr sz="1900">
                <a:solidFill>
                  <a:schemeClr val="tx1"/>
                </a:solidFill>
                <a:latin typeface="Arial" pitchFamily="34" charset="0"/>
                <a:cs typeface="Arial" pitchFamily="34" charset="0"/>
              </a:defRPr>
            </a:lvl2pPr>
            <a:lvl3pPr marL="1143000" indent="-228600" defTabSz="969963" eaLnBrk="0" hangingPunct="0">
              <a:defRPr sz="1900">
                <a:solidFill>
                  <a:schemeClr val="tx1"/>
                </a:solidFill>
                <a:latin typeface="Arial" pitchFamily="34" charset="0"/>
                <a:cs typeface="Arial" pitchFamily="34" charset="0"/>
              </a:defRPr>
            </a:lvl3pPr>
            <a:lvl4pPr marL="1600200" indent="-228600" defTabSz="969963" eaLnBrk="0" hangingPunct="0">
              <a:defRPr sz="1900">
                <a:solidFill>
                  <a:schemeClr val="tx1"/>
                </a:solidFill>
                <a:latin typeface="Arial" pitchFamily="34" charset="0"/>
                <a:cs typeface="Arial" pitchFamily="34" charset="0"/>
              </a:defRPr>
            </a:lvl4pPr>
            <a:lvl5pPr marL="2057400" indent="-228600" defTabSz="969963" eaLnBrk="0" hangingPunct="0">
              <a:defRPr sz="1900">
                <a:solidFill>
                  <a:schemeClr val="tx1"/>
                </a:solidFill>
                <a:latin typeface="Arial" pitchFamily="34" charset="0"/>
                <a:cs typeface="Arial" pitchFamily="34" charset="0"/>
              </a:defRPr>
            </a:lvl5pPr>
            <a:lvl6pPr marL="2514600" indent="-228600" defTabSz="969963" eaLnBrk="0" fontAlgn="base" hangingPunct="0">
              <a:spcBef>
                <a:spcPct val="0"/>
              </a:spcBef>
              <a:spcAft>
                <a:spcPct val="0"/>
              </a:spcAft>
              <a:defRPr sz="1900">
                <a:solidFill>
                  <a:schemeClr val="tx1"/>
                </a:solidFill>
                <a:latin typeface="Arial" pitchFamily="34" charset="0"/>
                <a:cs typeface="Arial" pitchFamily="34" charset="0"/>
              </a:defRPr>
            </a:lvl6pPr>
            <a:lvl7pPr marL="2971800" indent="-228600" defTabSz="969963" eaLnBrk="0" fontAlgn="base" hangingPunct="0">
              <a:spcBef>
                <a:spcPct val="0"/>
              </a:spcBef>
              <a:spcAft>
                <a:spcPct val="0"/>
              </a:spcAft>
              <a:defRPr sz="1900">
                <a:solidFill>
                  <a:schemeClr val="tx1"/>
                </a:solidFill>
                <a:latin typeface="Arial" pitchFamily="34" charset="0"/>
                <a:cs typeface="Arial" pitchFamily="34" charset="0"/>
              </a:defRPr>
            </a:lvl7pPr>
            <a:lvl8pPr marL="3429000" indent="-228600" defTabSz="969963" eaLnBrk="0" fontAlgn="base" hangingPunct="0">
              <a:spcBef>
                <a:spcPct val="0"/>
              </a:spcBef>
              <a:spcAft>
                <a:spcPct val="0"/>
              </a:spcAft>
              <a:defRPr sz="1900">
                <a:solidFill>
                  <a:schemeClr val="tx1"/>
                </a:solidFill>
                <a:latin typeface="Arial" pitchFamily="34" charset="0"/>
                <a:cs typeface="Arial" pitchFamily="34" charset="0"/>
              </a:defRPr>
            </a:lvl8pPr>
            <a:lvl9pPr marL="3886200" indent="-228600" defTabSz="969963" eaLnBrk="0" fontAlgn="base" hangingPunct="0">
              <a:spcBef>
                <a:spcPct val="0"/>
              </a:spcBef>
              <a:spcAft>
                <a:spcPct val="0"/>
              </a:spcAft>
              <a:defRPr sz="1900">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A4A70EE4-E811-455A-9F26-99A64517EBA0}" type="slidenum">
              <a:rPr lang="fr-FR" sz="900" b="1" smtClean="0">
                <a:solidFill>
                  <a:srgbClr val="FFFFFF"/>
                </a:solidFill>
              </a:rPr>
              <a:pPr algn="r" eaLnBrk="1" fontAlgn="base" hangingPunct="1">
                <a:spcBef>
                  <a:spcPct val="0"/>
                </a:spcBef>
                <a:spcAft>
                  <a:spcPct val="0"/>
                </a:spcAft>
                <a:defRPr/>
              </a:pPr>
              <a:t>‹Nr.›</a:t>
            </a:fld>
            <a:endParaRPr lang="fr-FR" sz="900" b="1" dirty="0">
              <a:solidFill>
                <a:srgbClr val="FFFFFF"/>
              </a:solidFill>
            </a:endParaRPr>
          </a:p>
        </p:txBody>
      </p:sp>
      <p:sp>
        <p:nvSpPr>
          <p:cNvPr id="8" name="Rectangle 10"/>
          <p:cNvSpPr/>
          <p:nvPr/>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3418" fontAlgn="base">
              <a:spcBef>
                <a:spcPct val="0"/>
              </a:spcBef>
              <a:spcAft>
                <a:spcPct val="0"/>
              </a:spcAft>
              <a:defRPr/>
            </a:pPr>
            <a:r>
              <a:rPr lang="fr-FR" sz="600" dirty="0">
                <a:solidFill>
                  <a:srgbClr val="FFFFFF">
                    <a:lumMod val="75000"/>
                  </a:srgbClr>
                </a:solidFill>
                <a:cs typeface="Arial" pitchFamily="34" charset="0"/>
              </a:rPr>
              <a:t>page</a:t>
            </a:r>
          </a:p>
        </p:txBody>
      </p:sp>
      <p:sp>
        <p:nvSpPr>
          <p:cNvPr id="9" name="Rectangle 13"/>
          <p:cNvSpPr/>
          <p:nvPr/>
        </p:nvSpPr>
        <p:spPr bwMode="black">
          <a:xfrm>
            <a:off x="8771815" y="6542643"/>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309" tIns="39657" rIns="79309" bIns="39657" anchor="ctr"/>
          <a:lstStyle/>
          <a:p>
            <a:pPr algn="ctr" defTabSz="862135" fontAlgn="base">
              <a:spcBef>
                <a:spcPct val="0"/>
              </a:spcBef>
              <a:spcAft>
                <a:spcPct val="0"/>
              </a:spcAft>
              <a:defRPr/>
            </a:pPr>
            <a:endParaRPr lang="fr-FR" sz="1700" dirty="0">
              <a:solidFill>
                <a:srgbClr val="FFFFFF"/>
              </a:solidFill>
              <a:cs typeface="Arial" charset="0"/>
            </a:endParaRPr>
          </a:p>
        </p:txBody>
      </p:sp>
      <p:sp>
        <p:nvSpPr>
          <p:cNvPr id="11" name="ZoneTexte 15"/>
          <p:cNvSpPr txBox="1">
            <a:spLocks noChangeArrowheads="1"/>
          </p:cNvSpPr>
          <p:nvPr/>
        </p:nvSpPr>
        <p:spPr bwMode="white">
          <a:xfrm>
            <a:off x="8675127" y="6465701"/>
            <a:ext cx="370653" cy="220424"/>
          </a:xfrm>
          <a:prstGeom prst="rect">
            <a:avLst/>
          </a:prstGeom>
          <a:noFill/>
          <a:ln>
            <a:noFill/>
          </a:ln>
          <a:extLst/>
        </p:spPr>
        <p:txBody>
          <a:bodyPr wrap="none" lIns="81140" tIns="40566" rIns="81140" bIns="40566">
            <a:spAutoFit/>
          </a:bodyPr>
          <a:lstStyle>
            <a:lvl1pPr defTabSz="969963" eaLnBrk="0" hangingPunct="0">
              <a:defRPr sz="1900">
                <a:solidFill>
                  <a:schemeClr val="tx1"/>
                </a:solidFill>
                <a:latin typeface="Arial" pitchFamily="34" charset="0"/>
                <a:cs typeface="Arial" pitchFamily="34" charset="0"/>
              </a:defRPr>
            </a:lvl1pPr>
            <a:lvl2pPr marL="742950" indent="-285750" defTabSz="969963" eaLnBrk="0" hangingPunct="0">
              <a:defRPr sz="1900">
                <a:solidFill>
                  <a:schemeClr val="tx1"/>
                </a:solidFill>
                <a:latin typeface="Arial" pitchFamily="34" charset="0"/>
                <a:cs typeface="Arial" pitchFamily="34" charset="0"/>
              </a:defRPr>
            </a:lvl2pPr>
            <a:lvl3pPr marL="1143000" indent="-228600" defTabSz="969963" eaLnBrk="0" hangingPunct="0">
              <a:defRPr sz="1900">
                <a:solidFill>
                  <a:schemeClr val="tx1"/>
                </a:solidFill>
                <a:latin typeface="Arial" pitchFamily="34" charset="0"/>
                <a:cs typeface="Arial" pitchFamily="34" charset="0"/>
              </a:defRPr>
            </a:lvl3pPr>
            <a:lvl4pPr marL="1600200" indent="-228600" defTabSz="969963" eaLnBrk="0" hangingPunct="0">
              <a:defRPr sz="1900">
                <a:solidFill>
                  <a:schemeClr val="tx1"/>
                </a:solidFill>
                <a:latin typeface="Arial" pitchFamily="34" charset="0"/>
                <a:cs typeface="Arial" pitchFamily="34" charset="0"/>
              </a:defRPr>
            </a:lvl4pPr>
            <a:lvl5pPr marL="2057400" indent="-228600" defTabSz="969963" eaLnBrk="0" hangingPunct="0">
              <a:defRPr sz="1900">
                <a:solidFill>
                  <a:schemeClr val="tx1"/>
                </a:solidFill>
                <a:latin typeface="Arial" pitchFamily="34" charset="0"/>
                <a:cs typeface="Arial" pitchFamily="34" charset="0"/>
              </a:defRPr>
            </a:lvl5pPr>
            <a:lvl6pPr marL="2514600" indent="-228600" defTabSz="969963" eaLnBrk="0" fontAlgn="base" hangingPunct="0">
              <a:spcBef>
                <a:spcPct val="0"/>
              </a:spcBef>
              <a:spcAft>
                <a:spcPct val="0"/>
              </a:spcAft>
              <a:defRPr sz="1900">
                <a:solidFill>
                  <a:schemeClr val="tx1"/>
                </a:solidFill>
                <a:latin typeface="Arial" pitchFamily="34" charset="0"/>
                <a:cs typeface="Arial" pitchFamily="34" charset="0"/>
              </a:defRPr>
            </a:lvl6pPr>
            <a:lvl7pPr marL="2971800" indent="-228600" defTabSz="969963" eaLnBrk="0" fontAlgn="base" hangingPunct="0">
              <a:spcBef>
                <a:spcPct val="0"/>
              </a:spcBef>
              <a:spcAft>
                <a:spcPct val="0"/>
              </a:spcAft>
              <a:defRPr sz="1900">
                <a:solidFill>
                  <a:schemeClr val="tx1"/>
                </a:solidFill>
                <a:latin typeface="Arial" pitchFamily="34" charset="0"/>
                <a:cs typeface="Arial" pitchFamily="34" charset="0"/>
              </a:defRPr>
            </a:lvl7pPr>
            <a:lvl8pPr marL="3429000" indent="-228600" defTabSz="969963" eaLnBrk="0" fontAlgn="base" hangingPunct="0">
              <a:spcBef>
                <a:spcPct val="0"/>
              </a:spcBef>
              <a:spcAft>
                <a:spcPct val="0"/>
              </a:spcAft>
              <a:defRPr sz="1900">
                <a:solidFill>
                  <a:schemeClr val="tx1"/>
                </a:solidFill>
                <a:latin typeface="Arial" pitchFamily="34" charset="0"/>
                <a:cs typeface="Arial" pitchFamily="34" charset="0"/>
              </a:defRPr>
            </a:lvl8pPr>
            <a:lvl9pPr marL="3886200" indent="-228600" defTabSz="969963" eaLnBrk="0" fontAlgn="base" hangingPunct="0">
              <a:spcBef>
                <a:spcPct val="0"/>
              </a:spcBef>
              <a:spcAft>
                <a:spcPct val="0"/>
              </a:spcAft>
              <a:defRPr sz="1900">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8AD0B220-A6C1-4792-BB03-7B11D0D95212}" type="slidenum">
              <a:rPr lang="fr-FR" sz="900" b="1" smtClean="0">
                <a:solidFill>
                  <a:srgbClr val="FFFFFF"/>
                </a:solidFill>
              </a:rPr>
              <a:pPr algn="r" eaLnBrk="1" fontAlgn="base" hangingPunct="1">
                <a:spcBef>
                  <a:spcPct val="0"/>
                </a:spcBef>
                <a:spcAft>
                  <a:spcPct val="0"/>
                </a:spcAft>
                <a:defRPr/>
              </a:pPr>
              <a:t>‹Nr.›</a:t>
            </a:fld>
            <a:endParaRPr lang="fr-FR" sz="900" b="1" dirty="0">
              <a:solidFill>
                <a:srgbClr val="FFFFFF"/>
              </a:solidFill>
            </a:endParaRPr>
          </a:p>
        </p:txBody>
      </p:sp>
      <p:sp>
        <p:nvSpPr>
          <p:cNvPr id="12" name="Rectangle 17"/>
          <p:cNvSpPr/>
          <p:nvPr/>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3418" fontAlgn="base">
              <a:spcBef>
                <a:spcPct val="0"/>
              </a:spcBef>
              <a:spcAft>
                <a:spcPct val="0"/>
              </a:spcAft>
              <a:defRPr/>
            </a:pPr>
            <a:r>
              <a:rPr lang="fr-FR" sz="600" dirty="0">
                <a:solidFill>
                  <a:srgbClr val="FFFFFF">
                    <a:lumMod val="75000"/>
                  </a:srgbClr>
                </a:solidFill>
                <a:cs typeface="Arial" pitchFamily="34" charset="0"/>
              </a:rPr>
              <a:t>page</a:t>
            </a:r>
          </a:p>
        </p:txBody>
      </p:sp>
      <p:cxnSp>
        <p:nvCxnSpPr>
          <p:cNvPr id="13" name="Connecteur droit 18"/>
          <p:cNvCxnSpPr/>
          <p:nvPr/>
        </p:nvCxnSpPr>
        <p:spPr>
          <a:xfrm>
            <a:off x="179957" y="952020"/>
            <a:ext cx="8775915" cy="148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Espace réservé du contenu 2"/>
          <p:cNvSpPr>
            <a:spLocks noGrp="1"/>
          </p:cNvSpPr>
          <p:nvPr>
            <p:ph idx="1"/>
          </p:nvPr>
        </p:nvSpPr>
        <p:spPr>
          <a:xfrm>
            <a:off x="178517" y="1097086"/>
            <a:ext cx="8780825" cy="5260872"/>
          </a:xfrm>
          <a:prstGeom prst="rect">
            <a:avLst/>
          </a:prstGeom>
        </p:spPr>
        <p:txBody>
          <a:bodyPr lIns="86340" tIns="43165" rIns="86340" bIns="43165">
            <a:normAutofit/>
          </a:bodyPr>
          <a:lstStyle>
            <a:lvl1pPr marL="0" indent="0">
              <a:buClr>
                <a:srgbClr val="660033"/>
              </a:buClr>
              <a:buFont typeface="Arial" pitchFamily="34" charset="0"/>
              <a:buNone/>
              <a:defRPr sz="1400">
                <a:solidFill>
                  <a:schemeClr val="tx1">
                    <a:lumMod val="85000"/>
                    <a:lumOff val="15000"/>
                  </a:schemeClr>
                </a:solidFill>
                <a:latin typeface="Calibri" pitchFamily="34" charset="0"/>
                <a:cs typeface="Arial" pitchFamily="34" charset="0"/>
              </a:defRPr>
            </a:lvl1pPr>
            <a:lvl2pPr marL="550807" indent="-119743">
              <a:buClr>
                <a:schemeClr val="tx1"/>
              </a:buClr>
              <a:buSzPct val="85000"/>
              <a:buFont typeface="Arial" pitchFamily="34" charset="0"/>
              <a:buChar char="•"/>
              <a:defRPr sz="1300">
                <a:solidFill>
                  <a:schemeClr val="tx1">
                    <a:lumMod val="85000"/>
                    <a:lumOff val="15000"/>
                  </a:schemeClr>
                </a:solidFill>
                <a:latin typeface="Calibri" pitchFamily="34" charset="0"/>
              </a:defRPr>
            </a:lvl2pPr>
            <a:lvl3pPr marL="956521" indent="-92968">
              <a:buClr>
                <a:schemeClr val="tx1"/>
              </a:buClr>
              <a:buSzPct val="85000"/>
              <a:buFont typeface="Arial" pitchFamily="34" charset="0"/>
              <a:buChar char="•"/>
              <a:defRPr sz="1100">
                <a:solidFill>
                  <a:schemeClr val="tx1">
                    <a:lumMod val="85000"/>
                    <a:lumOff val="15000"/>
                  </a:schemeClr>
                </a:solidFill>
                <a:latin typeface="Calibri" pitchFamily="34" charset="0"/>
              </a:defRPr>
            </a:lvl3pPr>
            <a:lvl4pPr marL="1436026" indent="-140875">
              <a:defRPr sz="1300">
                <a:solidFill>
                  <a:schemeClr val="tx1">
                    <a:lumMod val="85000"/>
                    <a:lumOff val="15000"/>
                  </a:schemeClr>
                </a:solidFill>
              </a:defRPr>
            </a:lvl4pPr>
            <a:lvl5pPr marL="1867742" indent="-140875">
              <a:buClr>
                <a:schemeClr val="tx1">
                  <a:lumMod val="85000"/>
                  <a:lumOff val="15000"/>
                </a:schemeClr>
              </a:buClr>
              <a:buFont typeface="Wingdings" pitchFamily="2" charset="2"/>
              <a:buChar char="§"/>
              <a:defRPr sz="1200">
                <a:solidFill>
                  <a:schemeClr val="tx1">
                    <a:lumMod val="85000"/>
                    <a:lumOff val="15000"/>
                  </a:schemeClr>
                </a:solidFill>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20" name="Espace réservé du contenu 19"/>
          <p:cNvSpPr>
            <a:spLocks noGrp="1"/>
          </p:cNvSpPr>
          <p:nvPr>
            <p:ph sz="quarter" idx="13"/>
          </p:nvPr>
        </p:nvSpPr>
        <p:spPr>
          <a:xfrm>
            <a:off x="178568" y="599653"/>
            <a:ext cx="8781449" cy="333131"/>
          </a:xfrm>
          <a:prstGeom prst="rect">
            <a:avLst/>
          </a:prstGeom>
        </p:spPr>
        <p:txBody>
          <a:bodyPr lIns="0" tIns="43165" rIns="86340" bIns="43165">
            <a:normAutofit/>
          </a:bodyPr>
          <a:lstStyle>
            <a:lvl1pPr marL="0" indent="0">
              <a:buNone/>
              <a:defRPr kumimoji="0" lang="fr-FR" sz="1400" b="0" i="0" u="none" strike="noStrike" kern="1200" cap="none" spc="0" normalizeH="0" baseline="0" noProof="0" dirty="0" smtClean="0">
                <a:ln>
                  <a:noFill/>
                </a:ln>
                <a:solidFill>
                  <a:schemeClr val="tx1"/>
                </a:solidFill>
                <a:effectLst/>
                <a:uLnTx/>
                <a:uFillTx/>
                <a:latin typeface="Calibri" pitchFamily="34" charset="0"/>
                <a:ea typeface="+mj-ea"/>
                <a:cs typeface="Arial" pitchFamily="34" charset="0"/>
              </a:defRPr>
            </a:lvl1pPr>
          </a:lstStyle>
          <a:p>
            <a:pPr lvl="0"/>
            <a:r>
              <a:rPr lang="fr-FR" dirty="0"/>
              <a:t>Cliquez pour modifier les styles du texte du masque</a:t>
            </a:r>
          </a:p>
        </p:txBody>
      </p:sp>
      <p:sp>
        <p:nvSpPr>
          <p:cNvPr id="21" name="Titre 11"/>
          <p:cNvSpPr>
            <a:spLocks noGrp="1"/>
          </p:cNvSpPr>
          <p:nvPr>
            <p:ph type="title"/>
          </p:nvPr>
        </p:nvSpPr>
        <p:spPr>
          <a:xfrm>
            <a:off x="178517" y="340100"/>
            <a:ext cx="8780825" cy="290659"/>
          </a:xfrm>
          <a:prstGeom prst="rect">
            <a:avLst/>
          </a:prstGeom>
        </p:spPr>
        <p:txBody>
          <a:bodyPr lIns="0" tIns="43165" rIns="86340" bIns="43165">
            <a:noAutofit/>
          </a:bodyPr>
          <a:lstStyle>
            <a:lvl1pPr>
              <a:defRPr sz="1600">
                <a:solidFill>
                  <a:srgbClr val="660033"/>
                </a:solidFill>
                <a:latin typeface="Calibri" pitchFamily="34" charset="0"/>
              </a:defRPr>
            </a:lvl1pPr>
          </a:lstStyle>
          <a:p>
            <a:r>
              <a:rPr lang="fr-FR" dirty="0"/>
              <a:t>Cliquez pour modifier le style du titre</a:t>
            </a:r>
          </a:p>
        </p:txBody>
      </p:sp>
    </p:spTree>
    <p:extLst>
      <p:ext uri="{BB962C8B-B14F-4D97-AF65-F5344CB8AC3E}">
        <p14:creationId xmlns:p14="http://schemas.microsoft.com/office/powerpoint/2010/main" val="2124837596"/>
      </p:ext>
    </p:extLst>
  </p:cSld>
  <p:clrMapOvr>
    <a:masterClrMapping/>
  </p:clrMapOvr>
  <p:hf hdr="0" ftr="0" dt="0"/>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21" name="Espace réservé du contenu 2"/>
          <p:cNvSpPr>
            <a:spLocks noGrp="1"/>
          </p:cNvSpPr>
          <p:nvPr>
            <p:ph idx="1"/>
          </p:nvPr>
        </p:nvSpPr>
        <p:spPr>
          <a:xfrm>
            <a:off x="711237" y="1563469"/>
            <a:ext cx="8248098" cy="4216676"/>
          </a:xfrm>
          <a:prstGeom prst="rect">
            <a:avLst/>
          </a:prstGeom>
        </p:spPr>
        <p:txBody>
          <a:bodyPr lIns="91098" tIns="45542" rIns="91098" bIns="45542" anchor="ctr">
            <a:normAutofit/>
          </a:bodyPr>
          <a:lstStyle>
            <a:lvl1pPr marL="243823" indent="-243823">
              <a:buClr>
                <a:srgbClr val="660033"/>
              </a:buClr>
              <a:buFont typeface="Arial" pitchFamily="34" charset="0"/>
              <a:buNone/>
              <a:defRPr sz="1500">
                <a:solidFill>
                  <a:schemeClr val="tx1">
                    <a:lumMod val="85000"/>
                    <a:lumOff val="15000"/>
                  </a:schemeClr>
                </a:solidFill>
                <a:latin typeface="Calibri" pitchFamily="34" charset="0"/>
                <a:cs typeface="Arial" pitchFamily="34" charset="0"/>
              </a:defRPr>
            </a:lvl1pPr>
            <a:lvl2pPr marL="536485" indent="-116626">
              <a:buClr>
                <a:srgbClr val="660033"/>
              </a:buClr>
              <a:buSzPct val="100000"/>
              <a:buFont typeface="Arial" pitchFamily="34" charset="0"/>
              <a:buNone/>
              <a:defRPr sz="1300">
                <a:solidFill>
                  <a:schemeClr val="tx1">
                    <a:lumMod val="85000"/>
                    <a:lumOff val="15000"/>
                  </a:schemeClr>
                </a:solidFill>
                <a:latin typeface="Calibri" pitchFamily="34" charset="0"/>
              </a:defRPr>
            </a:lvl2pPr>
            <a:lvl3pPr marL="931641" indent="-90552">
              <a:buClr>
                <a:srgbClr val="660033"/>
              </a:buClr>
              <a:buSzPct val="80000"/>
              <a:buFont typeface="Arial" pitchFamily="34" charset="0"/>
              <a:buNone/>
              <a:defRPr sz="1200">
                <a:solidFill>
                  <a:schemeClr val="tx1">
                    <a:lumMod val="85000"/>
                    <a:lumOff val="15000"/>
                  </a:schemeClr>
                </a:solidFill>
                <a:latin typeface="Calibri" pitchFamily="34" charset="0"/>
              </a:defRPr>
            </a:lvl3pPr>
            <a:lvl4pPr marL="1398665" indent="-137237">
              <a:defRPr sz="1200">
                <a:solidFill>
                  <a:schemeClr val="tx1">
                    <a:lumMod val="85000"/>
                    <a:lumOff val="15000"/>
                  </a:schemeClr>
                </a:solidFill>
              </a:defRPr>
            </a:lvl4pPr>
            <a:lvl5pPr marL="1819152" indent="-137237">
              <a:buClr>
                <a:schemeClr val="tx1">
                  <a:lumMod val="85000"/>
                  <a:lumOff val="15000"/>
                </a:schemeClr>
              </a:buClr>
              <a:buFont typeface="Wingdings" pitchFamily="2" charset="2"/>
              <a:buChar char="§"/>
              <a:defRPr sz="1100">
                <a:solidFill>
                  <a:schemeClr val="tx1">
                    <a:lumMod val="85000"/>
                    <a:lumOff val="15000"/>
                  </a:schemeClr>
                </a:solidFill>
              </a:defRPr>
            </a:lvl5pPr>
          </a:lstStyle>
          <a:p>
            <a:pPr lvl="0"/>
            <a:r>
              <a:rPr lang="en-GB"/>
              <a:t>Cliquez pour modifier les styles du texte du masque</a:t>
            </a:r>
          </a:p>
          <a:p>
            <a:pPr lvl="1"/>
            <a:r>
              <a:rPr lang="en-GB"/>
              <a:t>Deuxième niveau</a:t>
            </a:r>
          </a:p>
          <a:p>
            <a:pPr lvl="2"/>
            <a:r>
              <a:rPr lang="en-GB"/>
              <a:t>Troisième niveau</a:t>
            </a:r>
          </a:p>
        </p:txBody>
      </p:sp>
      <p:sp>
        <p:nvSpPr>
          <p:cNvPr id="15" name="Rectangle 14"/>
          <p:cNvSpPr/>
          <p:nvPr/>
        </p:nvSpPr>
        <p:spPr bwMode="black">
          <a:xfrm>
            <a:off x="8771797" y="6542153"/>
            <a:ext cx="186812" cy="20234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242" tIns="38621" rIns="77242" bIns="38621" rtlCol="0" anchor="ctr"/>
          <a:lstStyle/>
          <a:p>
            <a:pPr algn="ctr" defTabSz="881361"/>
            <a:endParaRPr lang="en-GB">
              <a:solidFill>
                <a:srgbClr val="FFFFFF"/>
              </a:solidFill>
            </a:endParaRPr>
          </a:p>
        </p:txBody>
      </p:sp>
      <p:sp>
        <p:nvSpPr>
          <p:cNvPr id="11" name="Rectangle 10"/>
          <p:cNvSpPr/>
          <p:nvPr/>
        </p:nvSpPr>
        <p:spPr bwMode="ltGray">
          <a:xfrm>
            <a:off x="8765567" y="6753671"/>
            <a:ext cx="197854" cy="42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dist" defTabSz="840958"/>
            <a:r>
              <a:rPr lang="en-GB" sz="600">
                <a:solidFill>
                  <a:srgbClr val="FFFFFF">
                    <a:lumMod val="75000"/>
                  </a:srgbClr>
                </a:solidFill>
                <a:cs typeface="Arial" pitchFamily="34" charset="0"/>
              </a:rPr>
              <a:t>pag.</a:t>
            </a:r>
            <a:endParaRPr lang="en-GB" sz="600" dirty="0">
              <a:solidFill>
                <a:srgbClr val="FFFFFF">
                  <a:lumMod val="75000"/>
                </a:srgbClr>
              </a:solidFill>
              <a:cs typeface="Arial" pitchFamily="34" charset="0"/>
            </a:endParaRPr>
          </a:p>
        </p:txBody>
      </p:sp>
      <p:sp>
        <p:nvSpPr>
          <p:cNvPr id="13" name="Rectangle 12"/>
          <p:cNvSpPr/>
          <p:nvPr/>
        </p:nvSpPr>
        <p:spPr bwMode="black">
          <a:xfrm>
            <a:off x="8771797" y="6542153"/>
            <a:ext cx="186812" cy="20234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242" tIns="38621" rIns="77242" bIns="38621" rtlCol="0" anchor="ctr"/>
          <a:lstStyle/>
          <a:p>
            <a:pPr algn="ctr" defTabSz="881361"/>
            <a:endParaRPr lang="en-GB">
              <a:solidFill>
                <a:srgbClr val="FFFFFF"/>
              </a:solidFill>
            </a:endParaRPr>
          </a:p>
        </p:txBody>
      </p:sp>
      <p:cxnSp>
        <p:nvCxnSpPr>
          <p:cNvPr id="18" name="Connecteur droit 17"/>
          <p:cNvCxnSpPr/>
          <p:nvPr/>
        </p:nvCxnSpPr>
        <p:spPr>
          <a:xfrm>
            <a:off x="180220" y="951316"/>
            <a:ext cx="8776129" cy="1588"/>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178527" y="959354"/>
            <a:ext cx="1778135" cy="370283"/>
          </a:xfrm>
          <a:prstGeom prst="rect">
            <a:avLst/>
          </a:prstGeom>
          <a:noFill/>
        </p:spPr>
        <p:txBody>
          <a:bodyPr wrap="square" lIns="0" tIns="39516" rIns="79027" bIns="39516" rtlCol="0">
            <a:spAutoFit/>
          </a:bodyPr>
          <a:lstStyle/>
          <a:p>
            <a:pPr defTabSz="881361"/>
            <a:r>
              <a:rPr lang="en-GB" b="1">
                <a:solidFill>
                  <a:srgbClr val="660033"/>
                </a:solidFill>
                <a:cs typeface="Arial" pitchFamily="34" charset="0"/>
              </a:rPr>
              <a:t>Contents</a:t>
            </a:r>
            <a:endParaRPr lang="en-GB" b="1" dirty="0">
              <a:solidFill>
                <a:srgbClr val="660033"/>
              </a:solidFill>
              <a:cs typeface="Arial" pitchFamily="34" charset="0"/>
            </a:endParaRPr>
          </a:p>
        </p:txBody>
      </p:sp>
      <p:sp>
        <p:nvSpPr>
          <p:cNvPr id="20" name="ZoneTexte 19"/>
          <p:cNvSpPr txBox="1"/>
          <p:nvPr/>
        </p:nvSpPr>
        <p:spPr bwMode="ltGray">
          <a:xfrm>
            <a:off x="178513" y="6602090"/>
            <a:ext cx="1336904" cy="187526"/>
          </a:xfrm>
          <a:prstGeom prst="rect">
            <a:avLst/>
          </a:prstGeom>
          <a:noFill/>
        </p:spPr>
        <p:txBody>
          <a:bodyPr wrap="none" lIns="0" tIns="39516" rIns="0" bIns="39516" rtlCol="0">
            <a:spAutoFit/>
          </a:bodyPr>
          <a:lstStyle/>
          <a:p>
            <a:pPr defTabSz="881361"/>
            <a:r>
              <a:rPr lang="en-GB" sz="700" noProof="1">
                <a:solidFill>
                  <a:srgbClr val="FFFFFF">
                    <a:lumMod val="75000"/>
                  </a:srgbClr>
                </a:solidFill>
              </a:rPr>
              <a:t>CONFIDENTIAL   </a:t>
            </a:r>
            <a:r>
              <a:rPr lang="en-GB" sz="700" noProof="1">
                <a:solidFill>
                  <a:srgbClr val="660033"/>
                </a:solidFill>
                <a:cs typeface="Arial"/>
              </a:rPr>
              <a:t>© </a:t>
            </a:r>
            <a:r>
              <a:rPr lang="en-GB" sz="700" noProof="1">
                <a:solidFill>
                  <a:srgbClr val="660033"/>
                </a:solidFill>
              </a:rPr>
              <a:t>2013 Sia Partners</a:t>
            </a:r>
            <a:endParaRPr lang="en-GB" sz="700" noProof="1">
              <a:solidFill>
                <a:srgbClr val="FFFFFF">
                  <a:lumMod val="75000"/>
                </a:srgbClr>
              </a:solidFill>
            </a:endParaRPr>
          </a:p>
        </p:txBody>
      </p:sp>
      <p:sp>
        <p:nvSpPr>
          <p:cNvPr id="14" name="ZoneTexte 13"/>
          <p:cNvSpPr txBox="1"/>
          <p:nvPr/>
        </p:nvSpPr>
        <p:spPr bwMode="white">
          <a:xfrm>
            <a:off x="8712349" y="6465719"/>
            <a:ext cx="332722" cy="202914"/>
          </a:xfrm>
          <a:prstGeom prst="rect">
            <a:avLst/>
          </a:prstGeom>
          <a:noFill/>
        </p:spPr>
        <p:txBody>
          <a:bodyPr wrap="none" lIns="79027" tIns="39516" rIns="79027" bIns="39516" rtlCol="0">
            <a:spAutoFit/>
          </a:bodyPr>
          <a:lstStyle/>
          <a:p>
            <a:pPr algn="r" defTabSz="881361"/>
            <a:fld id="{8154DB9C-711B-4D46-8575-62ED220152BC}" type="slidenum">
              <a:rPr lang="en-GB" sz="800" b="1" smtClean="0">
                <a:solidFill>
                  <a:srgbClr val="FFFFFF"/>
                </a:solidFill>
              </a:rPr>
              <a:pPr algn="r" defTabSz="881361"/>
              <a:t>‹Nr.›</a:t>
            </a:fld>
            <a:endParaRPr lang="en-GB" sz="800" b="1" dirty="0">
              <a:solidFill>
                <a:srgbClr val="FFFFFF"/>
              </a:solidFill>
            </a:endParaRPr>
          </a:p>
        </p:txBody>
      </p:sp>
    </p:spTree>
    <p:extLst>
      <p:ext uri="{BB962C8B-B14F-4D97-AF65-F5344CB8AC3E}">
        <p14:creationId xmlns:p14="http://schemas.microsoft.com/office/powerpoint/2010/main" val="20614125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2 Titres et contenu">
    <p:spTree>
      <p:nvGrpSpPr>
        <p:cNvPr id="1" name=""/>
        <p:cNvGrpSpPr/>
        <p:nvPr/>
      </p:nvGrpSpPr>
      <p:grpSpPr>
        <a:xfrm>
          <a:off x="0" y="0"/>
          <a:ext cx="0" cy="0"/>
          <a:chOff x="0" y="0"/>
          <a:chExt cx="0" cy="0"/>
        </a:xfrm>
      </p:grpSpPr>
      <p:sp>
        <p:nvSpPr>
          <p:cNvPr id="10" name="Espace réservé du contenu 2"/>
          <p:cNvSpPr>
            <a:spLocks noGrp="1"/>
          </p:cNvSpPr>
          <p:nvPr>
            <p:ph idx="1"/>
          </p:nvPr>
        </p:nvSpPr>
        <p:spPr>
          <a:xfrm>
            <a:off x="178509" y="1097086"/>
            <a:ext cx="8780826" cy="5260872"/>
          </a:xfrm>
          <a:prstGeom prst="rect">
            <a:avLst/>
          </a:prstGeom>
        </p:spPr>
        <p:txBody>
          <a:bodyPr lIns="91098" tIns="45542" rIns="91098" bIns="45542">
            <a:normAutofit/>
          </a:bodyPr>
          <a:lstStyle>
            <a:lvl1pPr marL="0" indent="0">
              <a:buClr>
                <a:srgbClr val="660033"/>
              </a:buClr>
              <a:buFont typeface="Arial" pitchFamily="34" charset="0"/>
              <a:buNone/>
              <a:defRPr sz="1300">
                <a:solidFill>
                  <a:schemeClr val="tx1">
                    <a:lumMod val="85000"/>
                    <a:lumOff val="15000"/>
                  </a:schemeClr>
                </a:solidFill>
                <a:latin typeface="Calibri" pitchFamily="34" charset="0"/>
                <a:cs typeface="Arial" pitchFamily="34" charset="0"/>
              </a:defRPr>
            </a:lvl1pPr>
            <a:lvl2pPr marL="536485" indent="-116626">
              <a:buClr>
                <a:schemeClr val="tx1"/>
              </a:buClr>
              <a:buSzPct val="85000"/>
              <a:buFont typeface="Arial" pitchFamily="34" charset="0"/>
              <a:buChar char="•"/>
              <a:defRPr sz="1200">
                <a:solidFill>
                  <a:schemeClr val="tx1">
                    <a:lumMod val="85000"/>
                    <a:lumOff val="15000"/>
                  </a:schemeClr>
                </a:solidFill>
                <a:latin typeface="Calibri" pitchFamily="34" charset="0"/>
              </a:defRPr>
            </a:lvl2pPr>
            <a:lvl3pPr marL="931641" indent="-90552">
              <a:buClr>
                <a:schemeClr val="tx1"/>
              </a:buClr>
              <a:buSzPct val="85000"/>
              <a:buFont typeface="Arial" pitchFamily="34" charset="0"/>
              <a:buChar char="•"/>
              <a:defRPr sz="1000">
                <a:solidFill>
                  <a:schemeClr val="tx1">
                    <a:lumMod val="85000"/>
                    <a:lumOff val="15000"/>
                  </a:schemeClr>
                </a:solidFill>
                <a:latin typeface="Calibri" pitchFamily="34" charset="0"/>
              </a:defRPr>
            </a:lvl3pPr>
            <a:lvl4pPr marL="1398665" indent="-137237">
              <a:defRPr sz="1200">
                <a:solidFill>
                  <a:schemeClr val="tx1">
                    <a:lumMod val="85000"/>
                    <a:lumOff val="15000"/>
                  </a:schemeClr>
                </a:solidFill>
              </a:defRPr>
            </a:lvl4pPr>
            <a:lvl5pPr marL="1819152" indent="-137237">
              <a:buClr>
                <a:schemeClr val="tx1">
                  <a:lumMod val="85000"/>
                  <a:lumOff val="15000"/>
                </a:schemeClr>
              </a:buClr>
              <a:buFont typeface="Wingdings" pitchFamily="2" charset="2"/>
              <a:buChar char="§"/>
              <a:defRPr sz="1100">
                <a:solidFill>
                  <a:schemeClr val="tx1">
                    <a:lumMod val="85000"/>
                    <a:lumOff val="15000"/>
                  </a:schemeClr>
                </a:solidFill>
              </a:defRPr>
            </a:lvl5pPr>
          </a:lstStyle>
          <a:p>
            <a:pPr lvl="0"/>
            <a:r>
              <a:rPr lang="en-GB"/>
              <a:t>Cliquez pour modifier les styles du texte du masque</a:t>
            </a:r>
          </a:p>
          <a:p>
            <a:pPr lvl="1"/>
            <a:r>
              <a:rPr lang="en-GB"/>
              <a:t>Deuxième niveau</a:t>
            </a:r>
          </a:p>
          <a:p>
            <a:pPr lvl="2"/>
            <a:r>
              <a:rPr lang="en-GB"/>
              <a:t>Troisième niveau</a:t>
            </a:r>
          </a:p>
        </p:txBody>
      </p:sp>
      <p:sp>
        <p:nvSpPr>
          <p:cNvPr id="20" name="Espace réservé du contenu 19"/>
          <p:cNvSpPr>
            <a:spLocks noGrp="1"/>
          </p:cNvSpPr>
          <p:nvPr>
            <p:ph sz="quarter" idx="13"/>
          </p:nvPr>
        </p:nvSpPr>
        <p:spPr>
          <a:xfrm>
            <a:off x="178522" y="599637"/>
            <a:ext cx="8781449" cy="333131"/>
          </a:xfrm>
          <a:prstGeom prst="rect">
            <a:avLst/>
          </a:prstGeom>
        </p:spPr>
        <p:txBody>
          <a:bodyPr lIns="0" tIns="45542" rIns="91098" bIns="45542">
            <a:normAutofit/>
          </a:bodyPr>
          <a:lstStyle>
            <a:lvl1pPr marL="0" indent="0">
              <a:buNone/>
              <a:defRPr kumimoji="0" lang="fr-FR" sz="1300" b="0" i="0" u="none" strike="noStrike" kern="1200" cap="none" spc="0" normalizeH="0" baseline="0" noProof="0" dirty="0" smtClean="0">
                <a:ln>
                  <a:noFill/>
                </a:ln>
                <a:solidFill>
                  <a:schemeClr val="tx1"/>
                </a:solidFill>
                <a:effectLst/>
                <a:uLnTx/>
                <a:uFillTx/>
                <a:latin typeface="Calibri" pitchFamily="34" charset="0"/>
                <a:ea typeface="+mj-ea"/>
                <a:cs typeface="Arial" pitchFamily="34" charset="0"/>
              </a:defRPr>
            </a:lvl1pPr>
          </a:lstStyle>
          <a:p>
            <a:pPr marL="0" marR="0" lvl="0" indent="0" algn="l" defTabSz="840958" rtl="0" eaLnBrk="1" fontAlgn="auto" latinLnBrk="0" hangingPunct="1">
              <a:lnSpc>
                <a:spcPct val="100000"/>
              </a:lnSpc>
              <a:spcBef>
                <a:spcPct val="0"/>
              </a:spcBef>
              <a:spcAft>
                <a:spcPts val="0"/>
              </a:spcAft>
              <a:buClrTx/>
              <a:buSzTx/>
              <a:buFontTx/>
              <a:buNone/>
              <a:tabLst/>
              <a:defRPr/>
            </a:pPr>
            <a:r>
              <a:rPr lang="en-GB"/>
              <a:t>Cliquez pour modifier les styles du texte du masque</a:t>
            </a:r>
            <a:endParaRPr lang="en-GB" dirty="0"/>
          </a:p>
        </p:txBody>
      </p:sp>
      <p:sp>
        <p:nvSpPr>
          <p:cNvPr id="17" name="Rectangle 16"/>
          <p:cNvSpPr/>
          <p:nvPr/>
        </p:nvSpPr>
        <p:spPr bwMode="black">
          <a:xfrm>
            <a:off x="8771797" y="6542153"/>
            <a:ext cx="186812" cy="20234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242" tIns="38621" rIns="77242" bIns="38621" rtlCol="0" anchor="ctr"/>
          <a:lstStyle/>
          <a:p>
            <a:pPr algn="ctr" defTabSz="881361"/>
            <a:endParaRPr lang="en-GB">
              <a:solidFill>
                <a:srgbClr val="FFFFFF"/>
              </a:solidFill>
            </a:endParaRPr>
          </a:p>
        </p:txBody>
      </p:sp>
      <p:sp>
        <p:nvSpPr>
          <p:cNvPr id="11" name="Rectangle 10"/>
          <p:cNvSpPr/>
          <p:nvPr/>
        </p:nvSpPr>
        <p:spPr bwMode="ltGray">
          <a:xfrm>
            <a:off x="8765567" y="6753671"/>
            <a:ext cx="197854" cy="42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dist" defTabSz="840958"/>
            <a:r>
              <a:rPr lang="en-GB" sz="600">
                <a:solidFill>
                  <a:srgbClr val="FFFFFF">
                    <a:lumMod val="75000"/>
                  </a:srgbClr>
                </a:solidFill>
                <a:cs typeface="Arial" pitchFamily="34" charset="0"/>
              </a:rPr>
              <a:t>pag.</a:t>
            </a:r>
            <a:endParaRPr lang="en-GB" sz="600" dirty="0">
              <a:solidFill>
                <a:srgbClr val="FFFFFF">
                  <a:lumMod val="75000"/>
                </a:srgbClr>
              </a:solidFill>
              <a:cs typeface="Arial" pitchFamily="34" charset="0"/>
            </a:endParaRPr>
          </a:p>
        </p:txBody>
      </p:sp>
      <p:sp>
        <p:nvSpPr>
          <p:cNvPr id="14" name="Rectangle 13"/>
          <p:cNvSpPr/>
          <p:nvPr/>
        </p:nvSpPr>
        <p:spPr bwMode="black">
          <a:xfrm>
            <a:off x="8771797" y="6542153"/>
            <a:ext cx="186812" cy="20234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242" tIns="38621" rIns="77242" bIns="38621" rtlCol="0" anchor="ctr"/>
          <a:lstStyle/>
          <a:p>
            <a:pPr algn="ctr" defTabSz="881361"/>
            <a:endParaRPr lang="en-GB">
              <a:solidFill>
                <a:srgbClr val="FFFFFF"/>
              </a:solidFill>
            </a:endParaRPr>
          </a:p>
        </p:txBody>
      </p:sp>
      <p:cxnSp>
        <p:nvCxnSpPr>
          <p:cNvPr id="19" name="Connecteur droit 18"/>
          <p:cNvCxnSpPr/>
          <p:nvPr/>
        </p:nvCxnSpPr>
        <p:spPr>
          <a:xfrm>
            <a:off x="180220" y="951316"/>
            <a:ext cx="8776129" cy="1588"/>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21" name="Titre 11"/>
          <p:cNvSpPr>
            <a:spLocks noGrp="1"/>
          </p:cNvSpPr>
          <p:nvPr>
            <p:ph type="title"/>
          </p:nvPr>
        </p:nvSpPr>
        <p:spPr>
          <a:xfrm>
            <a:off x="178509" y="340054"/>
            <a:ext cx="8780826" cy="290659"/>
          </a:xfrm>
          <a:prstGeom prst="rect">
            <a:avLst/>
          </a:prstGeom>
        </p:spPr>
        <p:txBody>
          <a:bodyPr lIns="0" tIns="45542" rIns="91098" bIns="45542">
            <a:noAutofit/>
          </a:bodyPr>
          <a:lstStyle>
            <a:lvl1pPr>
              <a:defRPr sz="1500">
                <a:solidFill>
                  <a:srgbClr val="660033"/>
                </a:solidFill>
                <a:latin typeface="Calibri" pitchFamily="34" charset="0"/>
              </a:defRPr>
            </a:lvl1pPr>
          </a:lstStyle>
          <a:p>
            <a:r>
              <a:rPr lang="en-GB"/>
              <a:t>Cliquez pour modifier le style du titre</a:t>
            </a:r>
            <a:endParaRPr lang="en-GB" dirty="0"/>
          </a:p>
        </p:txBody>
      </p:sp>
      <p:sp>
        <p:nvSpPr>
          <p:cNvPr id="16" name="ZoneTexte 15"/>
          <p:cNvSpPr txBox="1"/>
          <p:nvPr/>
        </p:nvSpPr>
        <p:spPr bwMode="white">
          <a:xfrm>
            <a:off x="8712349" y="6465719"/>
            <a:ext cx="332722" cy="202914"/>
          </a:xfrm>
          <a:prstGeom prst="rect">
            <a:avLst/>
          </a:prstGeom>
          <a:noFill/>
        </p:spPr>
        <p:txBody>
          <a:bodyPr wrap="none" lIns="79027" tIns="39516" rIns="79027" bIns="39516" rtlCol="0">
            <a:spAutoFit/>
          </a:bodyPr>
          <a:lstStyle/>
          <a:p>
            <a:pPr algn="r" defTabSz="881361"/>
            <a:fld id="{CC971676-8AD5-4836-830B-2F79CFFD510E}" type="slidenum">
              <a:rPr lang="en-GB" sz="800" b="1" smtClean="0">
                <a:solidFill>
                  <a:srgbClr val="FFFFFF"/>
                </a:solidFill>
              </a:rPr>
              <a:pPr algn="r" defTabSz="881361"/>
              <a:t>‹Nr.›</a:t>
            </a:fld>
            <a:endParaRPr lang="en-GB" sz="800" b="1" dirty="0">
              <a:solidFill>
                <a:srgbClr val="FFFFFF"/>
              </a:solidFill>
            </a:endParaRPr>
          </a:p>
        </p:txBody>
      </p:sp>
      <p:sp>
        <p:nvSpPr>
          <p:cNvPr id="12" name="ZoneTexte 11"/>
          <p:cNvSpPr txBox="1"/>
          <p:nvPr userDrawn="1"/>
        </p:nvSpPr>
        <p:spPr bwMode="ltGray">
          <a:xfrm>
            <a:off x="178513" y="6602090"/>
            <a:ext cx="1336904" cy="187526"/>
          </a:xfrm>
          <a:prstGeom prst="rect">
            <a:avLst/>
          </a:prstGeom>
          <a:noFill/>
        </p:spPr>
        <p:txBody>
          <a:bodyPr wrap="none" lIns="0" tIns="39516" rIns="0" bIns="39516" rtlCol="0">
            <a:spAutoFit/>
          </a:bodyPr>
          <a:lstStyle/>
          <a:p>
            <a:pPr defTabSz="881361"/>
            <a:r>
              <a:rPr lang="en-GB" sz="700" noProof="1">
                <a:solidFill>
                  <a:srgbClr val="FFFFFF">
                    <a:lumMod val="75000"/>
                  </a:srgbClr>
                </a:solidFill>
              </a:rPr>
              <a:t>CONFIDENTIAL   </a:t>
            </a:r>
            <a:r>
              <a:rPr lang="en-GB" sz="700" noProof="1">
                <a:solidFill>
                  <a:srgbClr val="660033"/>
                </a:solidFill>
                <a:cs typeface="Arial"/>
              </a:rPr>
              <a:t>© </a:t>
            </a:r>
            <a:r>
              <a:rPr lang="en-GB" sz="700" noProof="1">
                <a:solidFill>
                  <a:srgbClr val="660033"/>
                </a:solidFill>
              </a:rPr>
              <a:t>2015 Sia Partners</a:t>
            </a:r>
            <a:endParaRPr lang="en-GB" sz="700" noProof="1">
              <a:solidFill>
                <a:srgbClr val="FFFFFF">
                  <a:lumMod val="75000"/>
                </a:srgbClr>
              </a:solidFill>
            </a:endParaRPr>
          </a:p>
        </p:txBody>
      </p:sp>
    </p:spTree>
    <p:extLst>
      <p:ext uri="{BB962C8B-B14F-4D97-AF65-F5344CB8AC3E}">
        <p14:creationId xmlns:p14="http://schemas.microsoft.com/office/powerpoint/2010/main" val="247419693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cSld name="Content - 2 titles">
    <p:spTree>
      <p:nvGrpSpPr>
        <p:cNvPr id="1" name=""/>
        <p:cNvGrpSpPr/>
        <p:nvPr/>
      </p:nvGrpSpPr>
      <p:grpSpPr>
        <a:xfrm>
          <a:off x="0" y="0"/>
          <a:ext cx="0" cy="0"/>
          <a:chOff x="0" y="0"/>
          <a:chExt cx="0" cy="0"/>
        </a:xfrm>
      </p:grpSpPr>
      <p:sp>
        <p:nvSpPr>
          <p:cNvPr id="15" name="Espace réservé du contenu 19"/>
          <p:cNvSpPr>
            <a:spLocks noGrp="1"/>
          </p:cNvSpPr>
          <p:nvPr>
            <p:ph sz="quarter" idx="13" hasCustomPrompt="1"/>
          </p:nvPr>
        </p:nvSpPr>
        <p:spPr>
          <a:xfrm>
            <a:off x="178514" y="599651"/>
            <a:ext cx="8781450" cy="333131"/>
          </a:xfrm>
          <a:prstGeom prst="rect">
            <a:avLst/>
          </a:prstGeom>
        </p:spPr>
        <p:txBody>
          <a:bodyPr lIns="0" tIns="45534" rIns="91064" bIns="45534">
            <a:noAutofit/>
          </a:bodyPr>
          <a:lstStyle>
            <a:lvl1pPr marL="0" indent="0">
              <a:buNone/>
              <a:defRPr kumimoji="0" lang="fr-FR" sz="1400" b="0" i="0" u="none" strike="noStrike" kern="1200" cap="none" spc="0" normalizeH="0" baseline="0" noProof="0" dirty="0" smtClean="0">
                <a:ln>
                  <a:noFill/>
                </a:ln>
                <a:solidFill>
                  <a:schemeClr val="tx2"/>
                </a:solidFill>
                <a:effectLst/>
                <a:uLnTx/>
                <a:uFillTx/>
                <a:latin typeface="Calibri" pitchFamily="34" charset="0"/>
                <a:ea typeface="+mj-ea"/>
                <a:cs typeface="Arial" pitchFamily="34" charset="0"/>
              </a:defRPr>
            </a:lvl1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16" name="Titre 11"/>
          <p:cNvSpPr>
            <a:spLocks noGrp="1"/>
          </p:cNvSpPr>
          <p:nvPr>
            <p:ph type="title" hasCustomPrompt="1"/>
          </p:nvPr>
        </p:nvSpPr>
        <p:spPr>
          <a:xfrm>
            <a:off x="178513" y="340066"/>
            <a:ext cx="8780826" cy="290659"/>
          </a:xfrm>
          <a:prstGeom prst="rect">
            <a:avLst/>
          </a:prstGeom>
        </p:spPr>
        <p:txBody>
          <a:bodyPr lIns="0" tIns="45534" rIns="91064" bIns="45534">
            <a:noAutofit/>
          </a:bodyPr>
          <a:lstStyle>
            <a:lvl1pPr algn="l">
              <a:defRPr sz="1600" b="1" baseline="0">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cxnSp>
        <p:nvCxnSpPr>
          <p:cNvPr id="17" name="Connecteur droit 9"/>
          <p:cNvCxnSpPr/>
          <p:nvPr/>
        </p:nvCxnSpPr>
        <p:spPr>
          <a:xfrm>
            <a:off x="180244" y="952507"/>
            <a:ext cx="8776188" cy="1588"/>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21" name="Espace réservé du texte 17"/>
          <p:cNvSpPr>
            <a:spLocks noGrp="1"/>
          </p:cNvSpPr>
          <p:nvPr>
            <p:ph type="body" sz="quarter" idx="14" hasCustomPrompt="1"/>
          </p:nvPr>
        </p:nvSpPr>
        <p:spPr>
          <a:xfrm>
            <a:off x="180244" y="1125546"/>
            <a:ext cx="8776188" cy="5447233"/>
          </a:xfrm>
          <a:prstGeom prst="rect">
            <a:avLst/>
          </a:prstGeom>
        </p:spPr>
        <p:txBody>
          <a:bodyPr lIns="91091" tIns="45542" rIns="91091" bIns="45542"/>
          <a:lstStyle>
            <a:lvl1pPr marL="0" indent="0">
              <a:buNone/>
              <a:defRPr sz="1400">
                <a:solidFill>
                  <a:schemeClr val="tx2"/>
                </a:solidFill>
              </a:defRPr>
            </a:lvl1pPr>
            <a:lvl2pPr marL="237903" indent="-237903">
              <a:buSzPct val="85000"/>
              <a:buFont typeface="Arial" panose="020B0604020202020204" pitchFamily="34" charset="0"/>
              <a:buChar char="•"/>
              <a:defRPr sz="1400" baseline="0">
                <a:solidFill>
                  <a:schemeClr val="tx2"/>
                </a:solidFill>
              </a:defRPr>
            </a:lvl2pPr>
            <a:lvl3pPr marL="814633" indent="-247998">
              <a:buSzPct val="85000"/>
              <a:buFont typeface="Calibri" panose="020F0502020204030204" pitchFamily="34" charset="0"/>
              <a:buChar char="–"/>
              <a:defRPr sz="1300" baseline="0">
                <a:solidFill>
                  <a:schemeClr val="tx2"/>
                </a:solidFill>
              </a:defRPr>
            </a:lvl3pPr>
            <a:lvl4pPr marL="1387044" indent="-240785">
              <a:buSzPct val="85000"/>
              <a:defRPr sz="1100">
                <a:solidFill>
                  <a:schemeClr val="tx2"/>
                </a:solidFill>
              </a:defRPr>
            </a:lvl4pPr>
            <a:lvl5pPr marL="1868615" indent="-207626">
              <a:buSzPct val="85000"/>
              <a:buFont typeface="Calibri" panose="020F0502020204030204" pitchFamily="34" charset="0"/>
              <a:buChar char="–"/>
              <a:defRPr sz="1100" baseline="0">
                <a:solidFill>
                  <a:schemeClr val="tx2"/>
                </a:solidFill>
              </a:defRPr>
            </a:lvl5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cxnSp>
        <p:nvCxnSpPr>
          <p:cNvPr id="8" name="Connecteur droit 9"/>
          <p:cNvCxnSpPr/>
          <p:nvPr userDrawn="1"/>
        </p:nvCxnSpPr>
        <p:spPr>
          <a:xfrm>
            <a:off x="180244" y="952507"/>
            <a:ext cx="8776188" cy="1588"/>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3" name="ZoneTexte 12"/>
          <p:cNvSpPr txBox="1"/>
          <p:nvPr userDrawn="1"/>
        </p:nvSpPr>
        <p:spPr bwMode="ltGray">
          <a:xfrm>
            <a:off x="5834936" y="6572811"/>
            <a:ext cx="3101517" cy="225483"/>
          </a:xfrm>
          <a:prstGeom prst="rect">
            <a:avLst/>
          </a:prstGeom>
          <a:noFill/>
        </p:spPr>
        <p:txBody>
          <a:bodyPr wrap="square" lIns="0" tIns="38997" rIns="0" bIns="38997" rtlCol="0">
            <a:spAutoFit/>
          </a:bodyPr>
          <a:lstStyle/>
          <a:p>
            <a:pPr algn="r" defTabSz="830498"/>
            <a:fld id="{89689069-2801-4AA0-8F54-B147BB38CC7B}" type="slidenum">
              <a:rPr lang="fr-FR" sz="900" smtClean="0">
                <a:solidFill>
                  <a:srgbClr val="B2AEA8">
                    <a:lumMod val="50000"/>
                  </a:srgbClr>
                </a:solidFill>
              </a:rPr>
              <a:pPr algn="r" defTabSz="830498"/>
              <a:t>‹Nr.›</a:t>
            </a:fld>
            <a:endParaRPr lang="fr-FR" sz="900" dirty="0">
              <a:solidFill>
                <a:srgbClr val="B2AEA8">
                  <a:lumMod val="50000"/>
                </a:srgbClr>
              </a:solidFill>
            </a:endParaRPr>
          </a:p>
        </p:txBody>
      </p:sp>
      <p:sp>
        <p:nvSpPr>
          <p:cNvPr id="14" name="ZoneTexte 13"/>
          <p:cNvSpPr txBox="1"/>
          <p:nvPr userDrawn="1"/>
        </p:nvSpPr>
        <p:spPr bwMode="ltGray">
          <a:xfrm>
            <a:off x="178513" y="6602090"/>
            <a:ext cx="1336904" cy="187526"/>
          </a:xfrm>
          <a:prstGeom prst="rect">
            <a:avLst/>
          </a:prstGeom>
          <a:noFill/>
        </p:spPr>
        <p:txBody>
          <a:bodyPr wrap="none" lIns="0" tIns="39516" rIns="0" bIns="39516" rtlCol="0">
            <a:spAutoFit/>
          </a:bodyPr>
          <a:lstStyle/>
          <a:p>
            <a:pPr defTabSz="881361"/>
            <a:r>
              <a:rPr lang="en-GB" sz="700" noProof="1">
                <a:solidFill>
                  <a:srgbClr val="FFFFFF">
                    <a:lumMod val="75000"/>
                  </a:srgbClr>
                </a:solidFill>
              </a:rPr>
              <a:t>CONFIDENTIAL   </a:t>
            </a:r>
            <a:r>
              <a:rPr lang="en-GB" sz="700" noProof="1">
                <a:solidFill>
                  <a:srgbClr val="660033"/>
                </a:solidFill>
                <a:cs typeface="Arial"/>
              </a:rPr>
              <a:t>© </a:t>
            </a:r>
            <a:r>
              <a:rPr lang="en-GB" sz="700" noProof="1">
                <a:solidFill>
                  <a:srgbClr val="660033"/>
                </a:solidFill>
              </a:rPr>
              <a:t>2015 Sia Partners</a:t>
            </a:r>
            <a:endParaRPr lang="en-GB" sz="700" noProof="1">
              <a:solidFill>
                <a:srgbClr val="FFFFFF">
                  <a:lumMod val="75000"/>
                </a:srgbClr>
              </a:solidFill>
            </a:endParaRPr>
          </a:p>
        </p:txBody>
      </p:sp>
    </p:spTree>
    <p:extLst>
      <p:ext uri="{BB962C8B-B14F-4D97-AF65-F5344CB8AC3E}">
        <p14:creationId xmlns:p14="http://schemas.microsoft.com/office/powerpoint/2010/main" val="2576949570"/>
      </p:ext>
    </p:extLst>
  </p:cSld>
  <p:clrMapOvr>
    <a:masterClrMapping/>
  </p:clrMapOvr>
  <p:hf hdr="0" ftr="0" dt="0"/>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First Page - 1 Title - 1 Contact">
    <p:spTree>
      <p:nvGrpSpPr>
        <p:cNvPr id="1" name=""/>
        <p:cNvGrpSpPr/>
        <p:nvPr/>
      </p:nvGrpSpPr>
      <p:grpSpPr>
        <a:xfrm>
          <a:off x="0" y="0"/>
          <a:ext cx="0" cy="0"/>
          <a:chOff x="0" y="0"/>
          <a:chExt cx="0" cy="0"/>
        </a:xfrm>
      </p:grpSpPr>
      <p:sp>
        <p:nvSpPr>
          <p:cNvPr id="22" name="Titre 1"/>
          <p:cNvSpPr>
            <a:spLocks noGrp="1"/>
          </p:cNvSpPr>
          <p:nvPr>
            <p:ph type="ctrTitle" hasCustomPrompt="1"/>
          </p:nvPr>
        </p:nvSpPr>
        <p:spPr>
          <a:xfrm>
            <a:off x="916211" y="2681489"/>
            <a:ext cx="7174523" cy="747514"/>
          </a:xfrm>
          <a:prstGeom prst="rect">
            <a:avLst/>
          </a:prstGeom>
        </p:spPr>
        <p:txBody>
          <a:bodyPr lIns="90977" tIns="45482" rIns="90977" bIns="45482"/>
          <a:lstStyle>
            <a:lvl1pPr>
              <a:defRPr lang="fr-FR" sz="3365"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
        <p:nvSpPr>
          <p:cNvPr id="23" name="Sous-titre 2"/>
          <p:cNvSpPr>
            <a:spLocks noGrp="1"/>
          </p:cNvSpPr>
          <p:nvPr>
            <p:ph type="subTitle" idx="1" hasCustomPrompt="1"/>
          </p:nvPr>
        </p:nvSpPr>
        <p:spPr>
          <a:xfrm>
            <a:off x="3307031" y="4005105"/>
            <a:ext cx="2392881" cy="381869"/>
          </a:xfrm>
          <a:prstGeom prst="rect">
            <a:avLst/>
          </a:prstGeom>
        </p:spPr>
        <p:txBody>
          <a:bodyPr lIns="90977" tIns="45482" rIns="90977" bIns="45482"/>
          <a:lstStyle>
            <a:lvl1pPr marL="0" indent="0" algn="ctr">
              <a:buNone/>
              <a:defRPr lang="fr-FR" sz="1402" kern="1200" dirty="0">
                <a:solidFill>
                  <a:schemeClr val="bg2">
                    <a:lumMod val="75000"/>
                  </a:schemeClr>
                </a:solidFill>
                <a:latin typeface="+mn-lt"/>
                <a:ea typeface="+mn-ea"/>
                <a:cs typeface="+mn-cs"/>
              </a:defRPr>
            </a:lvl1pPr>
            <a:lvl2pPr marL="425131" indent="0" algn="ctr">
              <a:buNone/>
              <a:defRPr>
                <a:solidFill>
                  <a:schemeClr val="tx1">
                    <a:tint val="75000"/>
                  </a:schemeClr>
                </a:solidFill>
              </a:defRPr>
            </a:lvl2pPr>
            <a:lvl3pPr marL="850265" indent="0" algn="ctr">
              <a:buNone/>
              <a:defRPr>
                <a:solidFill>
                  <a:schemeClr val="tx1">
                    <a:tint val="75000"/>
                  </a:schemeClr>
                </a:solidFill>
              </a:defRPr>
            </a:lvl3pPr>
            <a:lvl4pPr marL="1275397" indent="0" algn="ctr">
              <a:buNone/>
              <a:defRPr>
                <a:solidFill>
                  <a:schemeClr val="tx1">
                    <a:tint val="75000"/>
                  </a:schemeClr>
                </a:solidFill>
              </a:defRPr>
            </a:lvl4pPr>
            <a:lvl5pPr marL="1700529" indent="0" algn="ctr">
              <a:buNone/>
              <a:defRPr>
                <a:solidFill>
                  <a:schemeClr val="tx1">
                    <a:tint val="75000"/>
                  </a:schemeClr>
                </a:solidFill>
              </a:defRPr>
            </a:lvl5pPr>
            <a:lvl6pPr marL="2125665" indent="0" algn="ctr">
              <a:buNone/>
              <a:defRPr>
                <a:solidFill>
                  <a:schemeClr val="tx1">
                    <a:tint val="75000"/>
                  </a:schemeClr>
                </a:solidFill>
              </a:defRPr>
            </a:lvl6pPr>
            <a:lvl7pPr marL="2550794" indent="0" algn="ctr">
              <a:buNone/>
              <a:defRPr>
                <a:solidFill>
                  <a:schemeClr val="tx1">
                    <a:tint val="75000"/>
                  </a:schemeClr>
                </a:solidFill>
              </a:defRPr>
            </a:lvl7pPr>
            <a:lvl8pPr marL="2975925" indent="0" algn="ctr">
              <a:buNone/>
              <a:defRPr>
                <a:solidFill>
                  <a:schemeClr val="tx1">
                    <a:tint val="75000"/>
                  </a:schemeClr>
                </a:solidFill>
              </a:defRPr>
            </a:lvl8pPr>
            <a:lvl9pPr marL="3401059"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pic>
        <p:nvPicPr>
          <p:cNvPr id="24" name="Image 23"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42" y="-363032"/>
            <a:ext cx="4095851" cy="2495909"/>
          </a:xfrm>
          <a:prstGeom prst="rect">
            <a:avLst/>
          </a:prstGeom>
        </p:spPr>
      </p:pic>
      <p:grpSp>
        <p:nvGrpSpPr>
          <p:cNvPr id="25" name="Groupe 24"/>
          <p:cNvGrpSpPr/>
          <p:nvPr/>
        </p:nvGrpSpPr>
        <p:grpSpPr>
          <a:xfrm>
            <a:off x="4286596" y="4354143"/>
            <a:ext cx="433758" cy="32790"/>
            <a:chOff x="4259569" y="3915971"/>
            <a:chExt cx="469905" cy="32790"/>
          </a:xfrm>
        </p:grpSpPr>
        <p:cxnSp>
          <p:nvCxnSpPr>
            <p:cNvPr id="26" name="Connecteur droit 25"/>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1" name="Connecteur droit 30"/>
          <p:cNvCxnSpPr/>
          <p:nvPr/>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32" name="Espace réservé du texte 23"/>
          <p:cNvSpPr>
            <a:spLocks noGrp="1"/>
          </p:cNvSpPr>
          <p:nvPr>
            <p:ph type="body" sz="quarter" idx="12" hasCustomPrompt="1"/>
          </p:nvPr>
        </p:nvSpPr>
        <p:spPr>
          <a:xfrm>
            <a:off x="630787" y="5799533"/>
            <a:ext cx="1529037" cy="221762"/>
          </a:xfrm>
          <a:prstGeom prst="rect">
            <a:avLst/>
          </a:prstGeom>
        </p:spPr>
        <p:txBody>
          <a:bodyPr wrap="none" lIns="90977" tIns="45482" rIns="90977" bIns="45482"/>
          <a:lstStyle>
            <a:lvl1pPr marL="0" indent="0">
              <a:buNone/>
              <a:defRPr lang="fr-FR" sz="934" b="1" kern="1200" dirty="0" smtClean="0">
                <a:solidFill>
                  <a:srgbClr val="690F3C"/>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33" name="Espace réservé du texte 23"/>
          <p:cNvSpPr>
            <a:spLocks noGrp="1"/>
          </p:cNvSpPr>
          <p:nvPr>
            <p:ph type="body" sz="quarter" idx="13" hasCustomPrompt="1"/>
          </p:nvPr>
        </p:nvSpPr>
        <p:spPr>
          <a:xfrm>
            <a:off x="630787" y="6026894"/>
            <a:ext cx="1529037" cy="210477"/>
          </a:xfrm>
          <a:prstGeom prst="rect">
            <a:avLst/>
          </a:prstGeom>
        </p:spPr>
        <p:txBody>
          <a:bodyPr wrap="none" lIns="90977" tIns="45482" rIns="90977" bIns="45482"/>
          <a:lstStyle>
            <a:lvl1pPr marL="0" indent="0">
              <a:buNone/>
              <a:defRPr lang="fr-FR" sz="841" b="1" kern="1200" baseline="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34" name="Espace réservé du texte 23"/>
          <p:cNvSpPr>
            <a:spLocks noGrp="1"/>
          </p:cNvSpPr>
          <p:nvPr>
            <p:ph type="body" sz="quarter" idx="14" hasCustomPrompt="1"/>
          </p:nvPr>
        </p:nvSpPr>
        <p:spPr>
          <a:xfrm>
            <a:off x="963088" y="6237380"/>
            <a:ext cx="1728444" cy="184665"/>
          </a:xfrm>
          <a:prstGeom prst="rect">
            <a:avLst/>
          </a:prstGeom>
        </p:spPr>
        <p:txBody>
          <a:bodyPr wrap="none" lIns="0" tIns="45482" rIns="0" bIns="45482"/>
          <a:lstStyle>
            <a:lvl1pPr marL="0" indent="0">
              <a:buNone/>
              <a:defRPr lang="fr-FR" sz="841" b="0" kern="120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36" name="Espace réservé du texte 23"/>
          <p:cNvSpPr>
            <a:spLocks noGrp="1"/>
          </p:cNvSpPr>
          <p:nvPr>
            <p:ph type="body" sz="quarter" idx="15" hasCustomPrompt="1"/>
          </p:nvPr>
        </p:nvSpPr>
        <p:spPr>
          <a:xfrm>
            <a:off x="963332" y="6421987"/>
            <a:ext cx="1728192" cy="184666"/>
          </a:xfrm>
          <a:prstGeom prst="rect">
            <a:avLst/>
          </a:prstGeom>
        </p:spPr>
        <p:txBody>
          <a:bodyPr wrap="none" lIns="0" tIns="0" rIns="0" bIns="45482"/>
          <a:lstStyle>
            <a:lvl1pPr marL="0" indent="0">
              <a:buNone/>
              <a:defRPr lang="fr-FR" sz="841" b="0" kern="120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email</a:t>
            </a:r>
          </a:p>
        </p:txBody>
      </p:sp>
      <p:sp>
        <p:nvSpPr>
          <p:cNvPr id="17" name="Espace réservé pour une image  21"/>
          <p:cNvSpPr>
            <a:spLocks noGrp="1"/>
          </p:cNvSpPr>
          <p:nvPr>
            <p:ph type="pic" sz="quarter" idx="11" hasCustomPrompt="1"/>
          </p:nvPr>
        </p:nvSpPr>
        <p:spPr>
          <a:xfrm>
            <a:off x="6147939" y="476674"/>
            <a:ext cx="2279291" cy="648072"/>
          </a:xfrm>
          <a:prstGeom prst="rect">
            <a:avLst/>
          </a:prstGeom>
        </p:spPr>
        <p:txBody>
          <a:bodyPr lIns="90977" tIns="45482" rIns="90977" bIns="45482" anchor="ctr"/>
          <a:lstStyle>
            <a:lvl1pPr marL="0" indent="0" algn="ctr">
              <a:buNone/>
              <a:defRPr sz="1869" baseline="0">
                <a:solidFill>
                  <a:schemeClr val="bg2">
                    <a:lumMod val="50000"/>
                  </a:schemeClr>
                </a:solidFill>
              </a:defRPr>
            </a:lvl1pPr>
          </a:lstStyle>
          <a:p>
            <a:r>
              <a:rPr lang="fr-FR" dirty="0"/>
              <a:t>Insert client logo </a:t>
            </a:r>
            <a:r>
              <a:rPr lang="fr-FR" dirty="0" err="1"/>
              <a:t>here</a:t>
            </a:r>
            <a:endParaRPr lang="fr-FR" dirty="0"/>
          </a:p>
        </p:txBody>
      </p:sp>
      <p:pic>
        <p:nvPicPr>
          <p:cNvPr id="18" name="Image 17"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42" y="-363032"/>
            <a:ext cx="4095851" cy="2495909"/>
          </a:xfrm>
          <a:prstGeom prst="rect">
            <a:avLst/>
          </a:prstGeom>
        </p:spPr>
      </p:pic>
      <p:cxnSp>
        <p:nvCxnSpPr>
          <p:cNvPr id="38" name="Connecteur droit 37"/>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9" name="ZoneTexte 38"/>
          <p:cNvSpPr txBox="1"/>
          <p:nvPr userDrawn="1"/>
        </p:nvSpPr>
        <p:spPr>
          <a:xfrm>
            <a:off x="630987" y="6237315"/>
            <a:ext cx="398814" cy="215245"/>
          </a:xfrm>
          <a:prstGeom prst="rect">
            <a:avLst/>
          </a:prstGeom>
          <a:noFill/>
        </p:spPr>
        <p:txBody>
          <a:bodyPr wrap="square" lIns="85030" tIns="42510" rIns="85030" bIns="42510" rtlCol="0">
            <a:spAutoFit/>
          </a:bodyPr>
          <a:lstStyle/>
          <a:p>
            <a:pPr defTabSz="850285">
              <a:defRPr/>
            </a:pPr>
            <a:r>
              <a:rPr lang="fr-FR" sz="841" dirty="0">
                <a:solidFill>
                  <a:srgbClr val="B2AEA8">
                    <a:lumMod val="75000"/>
                  </a:srgbClr>
                </a:solidFill>
                <a:cs typeface="Arial" pitchFamily="34" charset="0"/>
              </a:rPr>
              <a:t>Tel:</a:t>
            </a:r>
          </a:p>
        </p:txBody>
      </p:sp>
      <p:sp>
        <p:nvSpPr>
          <p:cNvPr id="40" name="ZoneTexte 39"/>
          <p:cNvSpPr txBox="1"/>
          <p:nvPr userDrawn="1"/>
        </p:nvSpPr>
        <p:spPr>
          <a:xfrm>
            <a:off x="630987" y="6375828"/>
            <a:ext cx="398814" cy="215245"/>
          </a:xfrm>
          <a:prstGeom prst="rect">
            <a:avLst/>
          </a:prstGeom>
          <a:noFill/>
        </p:spPr>
        <p:txBody>
          <a:bodyPr wrap="square" lIns="85030" tIns="42510" rIns="85030" bIns="42510" rtlCol="0">
            <a:spAutoFit/>
          </a:bodyPr>
          <a:lstStyle/>
          <a:p>
            <a:pPr defTabSz="850285">
              <a:defRPr/>
            </a:pPr>
            <a:r>
              <a:rPr lang="fr-FR" sz="841" dirty="0">
                <a:solidFill>
                  <a:srgbClr val="B2AEA8">
                    <a:lumMod val="75000"/>
                  </a:srgbClr>
                </a:solidFill>
                <a:cs typeface="Arial" pitchFamily="34" charset="0"/>
              </a:rPr>
              <a:t>Mail: </a:t>
            </a:r>
          </a:p>
        </p:txBody>
      </p:sp>
    </p:spTree>
    <p:extLst>
      <p:ext uri="{BB962C8B-B14F-4D97-AF65-F5344CB8AC3E}">
        <p14:creationId xmlns:p14="http://schemas.microsoft.com/office/powerpoint/2010/main" val="74808659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First Page - 1 Title - 2 Contacts">
    <p:spTree>
      <p:nvGrpSpPr>
        <p:cNvPr id="1" name=""/>
        <p:cNvGrpSpPr/>
        <p:nvPr/>
      </p:nvGrpSpPr>
      <p:grpSpPr>
        <a:xfrm>
          <a:off x="0" y="0"/>
          <a:ext cx="0" cy="0"/>
          <a:chOff x="0" y="0"/>
          <a:chExt cx="0" cy="0"/>
        </a:xfrm>
      </p:grpSpPr>
      <p:sp>
        <p:nvSpPr>
          <p:cNvPr id="28" name="Titre 1"/>
          <p:cNvSpPr>
            <a:spLocks noGrp="1"/>
          </p:cNvSpPr>
          <p:nvPr>
            <p:ph type="ctrTitle" hasCustomPrompt="1"/>
          </p:nvPr>
        </p:nvSpPr>
        <p:spPr>
          <a:xfrm>
            <a:off x="916211" y="2681489"/>
            <a:ext cx="7174523" cy="747514"/>
          </a:xfrm>
          <a:prstGeom prst="rect">
            <a:avLst/>
          </a:prstGeom>
        </p:spPr>
        <p:txBody>
          <a:bodyPr lIns="90977" tIns="45482" rIns="90977" bIns="45482"/>
          <a:lstStyle>
            <a:lvl1pPr>
              <a:defRPr lang="fr-FR" sz="3365"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30" name="Image 29"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42" y="-363032"/>
            <a:ext cx="4095851" cy="2495909"/>
          </a:xfrm>
          <a:prstGeom prst="rect">
            <a:avLst/>
          </a:prstGeom>
        </p:spPr>
      </p:pic>
      <p:sp>
        <p:nvSpPr>
          <p:cNvPr id="36" name="Espace réservé pour une image  21"/>
          <p:cNvSpPr>
            <a:spLocks noGrp="1"/>
          </p:cNvSpPr>
          <p:nvPr>
            <p:ph type="pic" sz="quarter" idx="11" hasCustomPrompt="1"/>
          </p:nvPr>
        </p:nvSpPr>
        <p:spPr>
          <a:xfrm>
            <a:off x="6147939" y="476674"/>
            <a:ext cx="2279291" cy="648072"/>
          </a:xfrm>
          <a:prstGeom prst="rect">
            <a:avLst/>
          </a:prstGeom>
        </p:spPr>
        <p:txBody>
          <a:bodyPr lIns="90977" tIns="45482" rIns="90977" bIns="45482" anchor="ctr"/>
          <a:lstStyle>
            <a:lvl1pPr marL="0" indent="0" algn="ctr">
              <a:buNone/>
              <a:defRPr sz="1869" baseline="0">
                <a:solidFill>
                  <a:schemeClr val="bg2">
                    <a:lumMod val="50000"/>
                  </a:schemeClr>
                </a:solidFill>
              </a:defRPr>
            </a:lvl1pPr>
          </a:lstStyle>
          <a:p>
            <a:r>
              <a:rPr lang="fr-FR" dirty="0"/>
              <a:t>Insert client logo </a:t>
            </a:r>
            <a:r>
              <a:rPr lang="fr-FR" dirty="0" err="1"/>
              <a:t>here</a:t>
            </a:r>
            <a:endParaRPr lang="fr-FR" dirty="0"/>
          </a:p>
        </p:txBody>
      </p:sp>
      <p:pic>
        <p:nvPicPr>
          <p:cNvPr id="23" name="Image 22"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42" y="-363032"/>
            <a:ext cx="4095851" cy="2495909"/>
          </a:xfrm>
          <a:prstGeom prst="rect">
            <a:avLst/>
          </a:prstGeom>
        </p:spPr>
      </p:pic>
      <p:sp>
        <p:nvSpPr>
          <p:cNvPr id="54" name="Sous-titre 2"/>
          <p:cNvSpPr>
            <a:spLocks noGrp="1"/>
          </p:cNvSpPr>
          <p:nvPr>
            <p:ph type="subTitle" idx="1" hasCustomPrompt="1"/>
          </p:nvPr>
        </p:nvSpPr>
        <p:spPr>
          <a:xfrm>
            <a:off x="3307031" y="4005105"/>
            <a:ext cx="2392881" cy="381869"/>
          </a:xfrm>
          <a:prstGeom prst="rect">
            <a:avLst/>
          </a:prstGeom>
          <a:ln>
            <a:noFill/>
          </a:ln>
        </p:spPr>
        <p:txBody>
          <a:bodyPr lIns="90977" tIns="45482" rIns="90977" bIns="45482"/>
          <a:lstStyle>
            <a:lvl1pPr marL="0" indent="0" algn="ctr">
              <a:buNone/>
              <a:defRPr lang="fr-FR" sz="1402" kern="1200" dirty="0">
                <a:solidFill>
                  <a:schemeClr val="bg2">
                    <a:lumMod val="75000"/>
                  </a:schemeClr>
                </a:solidFill>
                <a:latin typeface="+mn-lt"/>
                <a:ea typeface="+mn-ea"/>
                <a:cs typeface="+mn-cs"/>
              </a:defRPr>
            </a:lvl1pPr>
            <a:lvl2pPr marL="425131" indent="0" algn="ctr">
              <a:buNone/>
              <a:defRPr>
                <a:solidFill>
                  <a:schemeClr val="tx1">
                    <a:tint val="75000"/>
                  </a:schemeClr>
                </a:solidFill>
              </a:defRPr>
            </a:lvl2pPr>
            <a:lvl3pPr marL="850265" indent="0" algn="ctr">
              <a:buNone/>
              <a:defRPr>
                <a:solidFill>
                  <a:schemeClr val="tx1">
                    <a:tint val="75000"/>
                  </a:schemeClr>
                </a:solidFill>
              </a:defRPr>
            </a:lvl3pPr>
            <a:lvl4pPr marL="1275397" indent="0" algn="ctr">
              <a:buNone/>
              <a:defRPr>
                <a:solidFill>
                  <a:schemeClr val="tx1">
                    <a:tint val="75000"/>
                  </a:schemeClr>
                </a:solidFill>
              </a:defRPr>
            </a:lvl4pPr>
            <a:lvl5pPr marL="1700529" indent="0" algn="ctr">
              <a:buNone/>
              <a:defRPr>
                <a:solidFill>
                  <a:schemeClr val="tx1">
                    <a:tint val="75000"/>
                  </a:schemeClr>
                </a:solidFill>
              </a:defRPr>
            </a:lvl5pPr>
            <a:lvl6pPr marL="2125665" indent="0" algn="ctr">
              <a:buNone/>
              <a:defRPr>
                <a:solidFill>
                  <a:schemeClr val="tx1">
                    <a:tint val="75000"/>
                  </a:schemeClr>
                </a:solidFill>
              </a:defRPr>
            </a:lvl6pPr>
            <a:lvl7pPr marL="2550794" indent="0" algn="ctr">
              <a:buNone/>
              <a:defRPr>
                <a:solidFill>
                  <a:schemeClr val="tx1">
                    <a:tint val="75000"/>
                  </a:schemeClr>
                </a:solidFill>
              </a:defRPr>
            </a:lvl7pPr>
            <a:lvl8pPr marL="2975925" indent="0" algn="ctr">
              <a:buNone/>
              <a:defRPr>
                <a:solidFill>
                  <a:schemeClr val="tx1">
                    <a:tint val="75000"/>
                  </a:schemeClr>
                </a:solidFill>
              </a:defRPr>
            </a:lvl8pPr>
            <a:lvl9pPr marL="3401059"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55" name="Groupe 54"/>
          <p:cNvGrpSpPr/>
          <p:nvPr userDrawn="1"/>
        </p:nvGrpSpPr>
        <p:grpSpPr>
          <a:xfrm>
            <a:off x="4286596" y="4354143"/>
            <a:ext cx="433758" cy="32790"/>
            <a:chOff x="4259569" y="3915971"/>
            <a:chExt cx="469905" cy="32790"/>
          </a:xfrm>
        </p:grpSpPr>
        <p:cxnSp>
          <p:nvCxnSpPr>
            <p:cNvPr id="56" name="Connecteur droit 55"/>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60" name="Connecteur droit 59"/>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1" name="Espace réservé du texte 23"/>
          <p:cNvSpPr>
            <a:spLocks noGrp="1"/>
          </p:cNvSpPr>
          <p:nvPr>
            <p:ph type="body" sz="quarter" idx="12" hasCustomPrompt="1"/>
          </p:nvPr>
        </p:nvSpPr>
        <p:spPr>
          <a:xfrm>
            <a:off x="630787" y="5799533"/>
            <a:ext cx="1529037" cy="221762"/>
          </a:xfrm>
          <a:prstGeom prst="rect">
            <a:avLst/>
          </a:prstGeom>
        </p:spPr>
        <p:txBody>
          <a:bodyPr wrap="none" lIns="90977" tIns="45482" rIns="90977" bIns="45482"/>
          <a:lstStyle>
            <a:lvl1pPr marL="0" indent="0">
              <a:buNone/>
              <a:defRPr lang="fr-FR" sz="934" b="1" kern="1200" dirty="0" smtClean="0">
                <a:solidFill>
                  <a:srgbClr val="690F3C"/>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2" name="Espace réservé du texte 23"/>
          <p:cNvSpPr>
            <a:spLocks noGrp="1"/>
          </p:cNvSpPr>
          <p:nvPr>
            <p:ph type="body" sz="quarter" idx="13" hasCustomPrompt="1"/>
          </p:nvPr>
        </p:nvSpPr>
        <p:spPr>
          <a:xfrm>
            <a:off x="630787" y="6026894"/>
            <a:ext cx="1529037" cy="210477"/>
          </a:xfrm>
          <a:prstGeom prst="rect">
            <a:avLst/>
          </a:prstGeom>
        </p:spPr>
        <p:txBody>
          <a:bodyPr wrap="none" lIns="90977" tIns="45482" rIns="90977" bIns="45482"/>
          <a:lstStyle>
            <a:lvl1pPr marL="0" indent="0">
              <a:buNone/>
              <a:defRPr lang="fr-FR" sz="841" b="1" kern="1200" baseline="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3" name="Espace réservé du texte 23"/>
          <p:cNvSpPr>
            <a:spLocks noGrp="1"/>
          </p:cNvSpPr>
          <p:nvPr>
            <p:ph type="body" sz="quarter" idx="14" hasCustomPrompt="1"/>
          </p:nvPr>
        </p:nvSpPr>
        <p:spPr>
          <a:xfrm>
            <a:off x="963088" y="6237380"/>
            <a:ext cx="1728444" cy="184665"/>
          </a:xfrm>
          <a:prstGeom prst="rect">
            <a:avLst/>
          </a:prstGeom>
        </p:spPr>
        <p:txBody>
          <a:bodyPr wrap="none" lIns="0" tIns="45482" rIns="0" bIns="45482"/>
          <a:lstStyle>
            <a:lvl1pPr marL="0" indent="0">
              <a:buNone/>
              <a:defRPr lang="fr-FR" sz="841" b="0" kern="120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4" name="Espace réservé du texte 23"/>
          <p:cNvSpPr>
            <a:spLocks noGrp="1"/>
          </p:cNvSpPr>
          <p:nvPr>
            <p:ph type="body" sz="quarter" idx="15" hasCustomPrompt="1"/>
          </p:nvPr>
        </p:nvSpPr>
        <p:spPr>
          <a:xfrm>
            <a:off x="963332" y="6421987"/>
            <a:ext cx="1728192" cy="184666"/>
          </a:xfrm>
          <a:prstGeom prst="rect">
            <a:avLst/>
          </a:prstGeom>
        </p:spPr>
        <p:txBody>
          <a:bodyPr wrap="none" lIns="0" tIns="0" rIns="0" bIns="45482"/>
          <a:lstStyle>
            <a:lvl1pPr marL="0" indent="0">
              <a:buNone/>
              <a:defRPr lang="fr-FR" sz="841" b="0" kern="120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5" name="Connecteur droit 64"/>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6" name="ZoneTexte 65"/>
          <p:cNvSpPr txBox="1"/>
          <p:nvPr userDrawn="1"/>
        </p:nvSpPr>
        <p:spPr>
          <a:xfrm>
            <a:off x="630987" y="6237315"/>
            <a:ext cx="398814" cy="215245"/>
          </a:xfrm>
          <a:prstGeom prst="rect">
            <a:avLst/>
          </a:prstGeom>
          <a:noFill/>
        </p:spPr>
        <p:txBody>
          <a:bodyPr wrap="square" lIns="85030" tIns="42510" rIns="85030" bIns="42510" rtlCol="0">
            <a:spAutoFit/>
          </a:bodyPr>
          <a:lstStyle/>
          <a:p>
            <a:pPr defTabSz="850285">
              <a:defRPr/>
            </a:pPr>
            <a:r>
              <a:rPr lang="fr-FR" sz="841" dirty="0">
                <a:solidFill>
                  <a:srgbClr val="B2AEA8">
                    <a:lumMod val="75000"/>
                  </a:srgbClr>
                </a:solidFill>
                <a:cs typeface="Arial" pitchFamily="34" charset="0"/>
              </a:rPr>
              <a:t>Tel:</a:t>
            </a:r>
          </a:p>
        </p:txBody>
      </p:sp>
      <p:sp>
        <p:nvSpPr>
          <p:cNvPr id="67" name="ZoneTexte 66"/>
          <p:cNvSpPr txBox="1"/>
          <p:nvPr userDrawn="1"/>
        </p:nvSpPr>
        <p:spPr>
          <a:xfrm>
            <a:off x="630987" y="6375828"/>
            <a:ext cx="398814" cy="215245"/>
          </a:xfrm>
          <a:prstGeom prst="rect">
            <a:avLst/>
          </a:prstGeom>
          <a:noFill/>
        </p:spPr>
        <p:txBody>
          <a:bodyPr wrap="square" lIns="85030" tIns="42510" rIns="85030" bIns="42510" rtlCol="0">
            <a:spAutoFit/>
          </a:bodyPr>
          <a:lstStyle/>
          <a:p>
            <a:pPr defTabSz="850285">
              <a:defRPr/>
            </a:pPr>
            <a:r>
              <a:rPr lang="fr-FR" sz="841" dirty="0">
                <a:solidFill>
                  <a:srgbClr val="B2AEA8">
                    <a:lumMod val="75000"/>
                  </a:srgbClr>
                </a:solidFill>
                <a:cs typeface="Arial" pitchFamily="34" charset="0"/>
              </a:rPr>
              <a:t>Mail: </a:t>
            </a:r>
          </a:p>
        </p:txBody>
      </p:sp>
      <p:cxnSp>
        <p:nvCxnSpPr>
          <p:cNvPr id="68" name="Connecteur droit 67"/>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9" name="Espace réservé du texte 23"/>
          <p:cNvSpPr>
            <a:spLocks noGrp="1"/>
          </p:cNvSpPr>
          <p:nvPr>
            <p:ph type="body" sz="quarter" idx="16" hasCustomPrompt="1"/>
          </p:nvPr>
        </p:nvSpPr>
        <p:spPr>
          <a:xfrm>
            <a:off x="3242422" y="5805270"/>
            <a:ext cx="1529037" cy="221762"/>
          </a:xfrm>
          <a:prstGeom prst="rect">
            <a:avLst/>
          </a:prstGeom>
        </p:spPr>
        <p:txBody>
          <a:bodyPr wrap="none" lIns="90977" tIns="45482" rIns="90977" bIns="45482"/>
          <a:lstStyle>
            <a:lvl1pPr marL="0" indent="0">
              <a:buNone/>
              <a:defRPr lang="fr-FR" sz="934" b="1" kern="1200" dirty="0" smtClean="0">
                <a:solidFill>
                  <a:srgbClr val="690F3C"/>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0" name="Espace réservé du texte 23"/>
          <p:cNvSpPr>
            <a:spLocks noGrp="1"/>
          </p:cNvSpPr>
          <p:nvPr>
            <p:ph type="body" sz="quarter" idx="17" hasCustomPrompt="1"/>
          </p:nvPr>
        </p:nvSpPr>
        <p:spPr>
          <a:xfrm>
            <a:off x="3242422" y="6032635"/>
            <a:ext cx="1529037" cy="210477"/>
          </a:xfrm>
          <a:prstGeom prst="rect">
            <a:avLst/>
          </a:prstGeom>
        </p:spPr>
        <p:txBody>
          <a:bodyPr wrap="none" lIns="90977" tIns="45482" rIns="90977" bIns="45482"/>
          <a:lstStyle>
            <a:lvl1pPr marL="0" indent="0">
              <a:buNone/>
              <a:defRPr lang="fr-FR" sz="841" b="1" kern="1200" baseline="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1" name="Espace réservé du texte 23"/>
          <p:cNvSpPr>
            <a:spLocks noGrp="1"/>
          </p:cNvSpPr>
          <p:nvPr>
            <p:ph type="body" sz="quarter" idx="18" hasCustomPrompt="1"/>
          </p:nvPr>
        </p:nvSpPr>
        <p:spPr>
          <a:xfrm>
            <a:off x="3574718" y="6243112"/>
            <a:ext cx="1728444" cy="184665"/>
          </a:xfrm>
          <a:prstGeom prst="rect">
            <a:avLst/>
          </a:prstGeom>
        </p:spPr>
        <p:txBody>
          <a:bodyPr wrap="none" lIns="0" tIns="45482" rIns="0" bIns="45482"/>
          <a:lstStyle>
            <a:lvl1pPr marL="0" indent="0">
              <a:buNone/>
              <a:defRPr lang="fr-FR" sz="841" b="0" kern="120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2" name="Espace réservé du texte 23"/>
          <p:cNvSpPr>
            <a:spLocks noGrp="1"/>
          </p:cNvSpPr>
          <p:nvPr>
            <p:ph type="body" sz="quarter" idx="19" hasCustomPrompt="1"/>
          </p:nvPr>
        </p:nvSpPr>
        <p:spPr>
          <a:xfrm>
            <a:off x="3574968" y="6427719"/>
            <a:ext cx="1728192" cy="184666"/>
          </a:xfrm>
          <a:prstGeom prst="rect">
            <a:avLst/>
          </a:prstGeom>
        </p:spPr>
        <p:txBody>
          <a:bodyPr wrap="none" lIns="0" tIns="0" rIns="0" bIns="45482"/>
          <a:lstStyle>
            <a:lvl1pPr marL="0" indent="0">
              <a:buNone/>
              <a:defRPr lang="fr-FR" sz="841" b="0" kern="120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3" name="Connecteur droit 72"/>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4" name="ZoneTexte 73"/>
          <p:cNvSpPr txBox="1"/>
          <p:nvPr userDrawn="1"/>
        </p:nvSpPr>
        <p:spPr>
          <a:xfrm>
            <a:off x="3242621" y="6243054"/>
            <a:ext cx="398814" cy="215245"/>
          </a:xfrm>
          <a:prstGeom prst="rect">
            <a:avLst/>
          </a:prstGeom>
          <a:noFill/>
        </p:spPr>
        <p:txBody>
          <a:bodyPr wrap="square" lIns="85030" tIns="42510" rIns="85030" bIns="42510" rtlCol="0">
            <a:spAutoFit/>
          </a:bodyPr>
          <a:lstStyle/>
          <a:p>
            <a:pPr defTabSz="850285">
              <a:defRPr/>
            </a:pPr>
            <a:r>
              <a:rPr lang="fr-FR" sz="841" dirty="0">
                <a:solidFill>
                  <a:srgbClr val="B2AEA8">
                    <a:lumMod val="75000"/>
                  </a:srgbClr>
                </a:solidFill>
                <a:cs typeface="Arial" pitchFamily="34" charset="0"/>
              </a:rPr>
              <a:t>Tel:</a:t>
            </a:r>
          </a:p>
        </p:txBody>
      </p:sp>
      <p:sp>
        <p:nvSpPr>
          <p:cNvPr id="75" name="ZoneTexte 74"/>
          <p:cNvSpPr txBox="1"/>
          <p:nvPr userDrawn="1"/>
        </p:nvSpPr>
        <p:spPr>
          <a:xfrm>
            <a:off x="3242621" y="6381572"/>
            <a:ext cx="398814" cy="215245"/>
          </a:xfrm>
          <a:prstGeom prst="rect">
            <a:avLst/>
          </a:prstGeom>
          <a:noFill/>
        </p:spPr>
        <p:txBody>
          <a:bodyPr wrap="square" lIns="85030" tIns="42510" rIns="85030" bIns="42510" rtlCol="0">
            <a:spAutoFit/>
          </a:bodyPr>
          <a:lstStyle/>
          <a:p>
            <a:pPr defTabSz="850285">
              <a:defRPr/>
            </a:pPr>
            <a:r>
              <a:rPr lang="fr-FR" sz="841" dirty="0">
                <a:solidFill>
                  <a:srgbClr val="B2AEA8">
                    <a:lumMod val="75000"/>
                  </a:srgbClr>
                </a:solidFill>
                <a:cs typeface="Arial" pitchFamily="34" charset="0"/>
              </a:rPr>
              <a:t>Mail: </a:t>
            </a:r>
          </a:p>
        </p:txBody>
      </p:sp>
    </p:spTree>
    <p:extLst>
      <p:ext uri="{BB962C8B-B14F-4D97-AF65-F5344CB8AC3E}">
        <p14:creationId xmlns:p14="http://schemas.microsoft.com/office/powerpoint/2010/main" val="7787327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First Page - 1 Title - 3 Contacts">
    <p:spTree>
      <p:nvGrpSpPr>
        <p:cNvPr id="1" name=""/>
        <p:cNvGrpSpPr/>
        <p:nvPr/>
      </p:nvGrpSpPr>
      <p:grpSpPr>
        <a:xfrm>
          <a:off x="0" y="0"/>
          <a:ext cx="0" cy="0"/>
          <a:chOff x="0" y="0"/>
          <a:chExt cx="0" cy="0"/>
        </a:xfrm>
      </p:grpSpPr>
      <p:sp>
        <p:nvSpPr>
          <p:cNvPr id="7" name="Titre 1"/>
          <p:cNvSpPr>
            <a:spLocks noGrp="1"/>
          </p:cNvSpPr>
          <p:nvPr>
            <p:ph type="ctrTitle" hasCustomPrompt="1"/>
          </p:nvPr>
        </p:nvSpPr>
        <p:spPr>
          <a:xfrm>
            <a:off x="916211" y="2681489"/>
            <a:ext cx="7174523" cy="747514"/>
          </a:xfrm>
          <a:prstGeom prst="rect">
            <a:avLst/>
          </a:prstGeom>
        </p:spPr>
        <p:txBody>
          <a:bodyPr lIns="90977" tIns="45482" rIns="90977" bIns="45482"/>
          <a:lstStyle>
            <a:lvl1pPr>
              <a:defRPr lang="fr-FR" sz="3365"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9" name="Image 8"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42" y="-363032"/>
            <a:ext cx="4095851" cy="2495909"/>
          </a:xfrm>
          <a:prstGeom prst="rect">
            <a:avLst/>
          </a:prstGeom>
        </p:spPr>
      </p:pic>
      <p:sp>
        <p:nvSpPr>
          <p:cNvPr id="15" name="Espace réservé pour une image  21"/>
          <p:cNvSpPr>
            <a:spLocks noGrp="1"/>
          </p:cNvSpPr>
          <p:nvPr>
            <p:ph type="pic" sz="quarter" idx="11" hasCustomPrompt="1"/>
          </p:nvPr>
        </p:nvSpPr>
        <p:spPr>
          <a:xfrm>
            <a:off x="6147939" y="476674"/>
            <a:ext cx="2279291" cy="648072"/>
          </a:xfrm>
          <a:prstGeom prst="rect">
            <a:avLst/>
          </a:prstGeom>
        </p:spPr>
        <p:txBody>
          <a:bodyPr lIns="90977" tIns="45482" rIns="90977" bIns="45482" anchor="ctr"/>
          <a:lstStyle>
            <a:lvl1pPr marL="0" indent="0" algn="ctr">
              <a:buNone/>
              <a:defRPr sz="1869" baseline="0">
                <a:solidFill>
                  <a:schemeClr val="bg2">
                    <a:lumMod val="50000"/>
                  </a:schemeClr>
                </a:solidFill>
              </a:defRPr>
            </a:lvl1pPr>
          </a:lstStyle>
          <a:p>
            <a:r>
              <a:rPr lang="fr-FR" dirty="0"/>
              <a:t>Insert client logo </a:t>
            </a:r>
            <a:r>
              <a:rPr lang="fr-FR" dirty="0" err="1"/>
              <a:t>here</a:t>
            </a:r>
            <a:endParaRPr lang="fr-FR" dirty="0"/>
          </a:p>
        </p:txBody>
      </p:sp>
      <p:pic>
        <p:nvPicPr>
          <p:cNvPr id="34" name="Image 33"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42" y="-363032"/>
            <a:ext cx="4095851" cy="2495909"/>
          </a:xfrm>
          <a:prstGeom prst="rect">
            <a:avLst/>
          </a:prstGeom>
        </p:spPr>
      </p:pic>
      <p:sp>
        <p:nvSpPr>
          <p:cNvPr id="46" name="Sous-titre 2"/>
          <p:cNvSpPr>
            <a:spLocks noGrp="1"/>
          </p:cNvSpPr>
          <p:nvPr>
            <p:ph type="subTitle" idx="1" hasCustomPrompt="1"/>
          </p:nvPr>
        </p:nvSpPr>
        <p:spPr>
          <a:xfrm>
            <a:off x="3307031" y="4005105"/>
            <a:ext cx="2392881" cy="381869"/>
          </a:xfrm>
          <a:prstGeom prst="rect">
            <a:avLst/>
          </a:prstGeom>
        </p:spPr>
        <p:txBody>
          <a:bodyPr lIns="90977" tIns="45482" rIns="90977" bIns="45482"/>
          <a:lstStyle>
            <a:lvl1pPr marL="0" indent="0" algn="ctr">
              <a:buNone/>
              <a:defRPr lang="fr-FR" sz="1402" kern="1200" dirty="0">
                <a:solidFill>
                  <a:schemeClr val="bg2">
                    <a:lumMod val="75000"/>
                  </a:schemeClr>
                </a:solidFill>
                <a:latin typeface="+mn-lt"/>
                <a:ea typeface="+mn-ea"/>
                <a:cs typeface="+mn-cs"/>
              </a:defRPr>
            </a:lvl1pPr>
            <a:lvl2pPr marL="425131" indent="0" algn="ctr">
              <a:buNone/>
              <a:defRPr>
                <a:solidFill>
                  <a:schemeClr val="tx1">
                    <a:tint val="75000"/>
                  </a:schemeClr>
                </a:solidFill>
              </a:defRPr>
            </a:lvl2pPr>
            <a:lvl3pPr marL="850265" indent="0" algn="ctr">
              <a:buNone/>
              <a:defRPr>
                <a:solidFill>
                  <a:schemeClr val="tx1">
                    <a:tint val="75000"/>
                  </a:schemeClr>
                </a:solidFill>
              </a:defRPr>
            </a:lvl3pPr>
            <a:lvl4pPr marL="1275397" indent="0" algn="ctr">
              <a:buNone/>
              <a:defRPr>
                <a:solidFill>
                  <a:schemeClr val="tx1">
                    <a:tint val="75000"/>
                  </a:schemeClr>
                </a:solidFill>
              </a:defRPr>
            </a:lvl4pPr>
            <a:lvl5pPr marL="1700529" indent="0" algn="ctr">
              <a:buNone/>
              <a:defRPr>
                <a:solidFill>
                  <a:schemeClr val="tx1">
                    <a:tint val="75000"/>
                  </a:schemeClr>
                </a:solidFill>
              </a:defRPr>
            </a:lvl5pPr>
            <a:lvl6pPr marL="2125665" indent="0" algn="ctr">
              <a:buNone/>
              <a:defRPr>
                <a:solidFill>
                  <a:schemeClr val="tx1">
                    <a:tint val="75000"/>
                  </a:schemeClr>
                </a:solidFill>
              </a:defRPr>
            </a:lvl6pPr>
            <a:lvl7pPr marL="2550794" indent="0" algn="ctr">
              <a:buNone/>
              <a:defRPr>
                <a:solidFill>
                  <a:schemeClr val="tx1">
                    <a:tint val="75000"/>
                  </a:schemeClr>
                </a:solidFill>
              </a:defRPr>
            </a:lvl7pPr>
            <a:lvl8pPr marL="2975925" indent="0" algn="ctr">
              <a:buNone/>
              <a:defRPr>
                <a:solidFill>
                  <a:schemeClr val="tx1">
                    <a:tint val="75000"/>
                  </a:schemeClr>
                </a:solidFill>
              </a:defRPr>
            </a:lvl8pPr>
            <a:lvl9pPr marL="3401059"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7" name="Groupe 46"/>
          <p:cNvGrpSpPr/>
          <p:nvPr userDrawn="1"/>
        </p:nvGrpSpPr>
        <p:grpSpPr>
          <a:xfrm>
            <a:off x="4286596" y="4354143"/>
            <a:ext cx="433758" cy="32790"/>
            <a:chOff x="4259569" y="3915971"/>
            <a:chExt cx="469905" cy="32790"/>
          </a:xfrm>
        </p:grpSpPr>
        <p:cxnSp>
          <p:nvCxnSpPr>
            <p:cNvPr id="48" name="Connecteur droit 47"/>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52" name="Connecteur droit 51"/>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53" name="Espace réservé du texte 23"/>
          <p:cNvSpPr>
            <a:spLocks noGrp="1"/>
          </p:cNvSpPr>
          <p:nvPr>
            <p:ph type="body" sz="quarter" idx="12" hasCustomPrompt="1"/>
          </p:nvPr>
        </p:nvSpPr>
        <p:spPr>
          <a:xfrm>
            <a:off x="630787" y="5799533"/>
            <a:ext cx="1529037" cy="221762"/>
          </a:xfrm>
          <a:prstGeom prst="rect">
            <a:avLst/>
          </a:prstGeom>
        </p:spPr>
        <p:txBody>
          <a:bodyPr wrap="none" lIns="90977" tIns="45482" rIns="90977" bIns="45482"/>
          <a:lstStyle>
            <a:lvl1pPr marL="0" indent="0">
              <a:buNone/>
              <a:defRPr lang="fr-FR" sz="934" b="1" kern="1200" dirty="0" smtClean="0">
                <a:solidFill>
                  <a:srgbClr val="690F3C"/>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54" name="Espace réservé du texte 23"/>
          <p:cNvSpPr>
            <a:spLocks noGrp="1"/>
          </p:cNvSpPr>
          <p:nvPr>
            <p:ph type="body" sz="quarter" idx="13" hasCustomPrompt="1"/>
          </p:nvPr>
        </p:nvSpPr>
        <p:spPr>
          <a:xfrm>
            <a:off x="630787" y="6026894"/>
            <a:ext cx="1529037" cy="210477"/>
          </a:xfrm>
          <a:prstGeom prst="rect">
            <a:avLst/>
          </a:prstGeom>
        </p:spPr>
        <p:txBody>
          <a:bodyPr wrap="none" lIns="90977" tIns="45482" rIns="90977" bIns="45482"/>
          <a:lstStyle>
            <a:lvl1pPr marL="0" indent="0">
              <a:buNone/>
              <a:defRPr lang="fr-FR" sz="841" b="1" kern="1200" baseline="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55" name="Espace réservé du texte 23"/>
          <p:cNvSpPr>
            <a:spLocks noGrp="1"/>
          </p:cNvSpPr>
          <p:nvPr>
            <p:ph type="body" sz="quarter" idx="14" hasCustomPrompt="1"/>
          </p:nvPr>
        </p:nvSpPr>
        <p:spPr>
          <a:xfrm>
            <a:off x="963088" y="6237380"/>
            <a:ext cx="1728444" cy="184665"/>
          </a:xfrm>
          <a:prstGeom prst="rect">
            <a:avLst/>
          </a:prstGeom>
        </p:spPr>
        <p:txBody>
          <a:bodyPr wrap="none" lIns="0" tIns="45482" rIns="0" bIns="45482"/>
          <a:lstStyle>
            <a:lvl1pPr marL="0" indent="0">
              <a:buNone/>
              <a:defRPr lang="fr-FR" sz="841" b="0" kern="120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56" name="Espace réservé du texte 23"/>
          <p:cNvSpPr>
            <a:spLocks noGrp="1"/>
          </p:cNvSpPr>
          <p:nvPr>
            <p:ph type="body" sz="quarter" idx="15" hasCustomPrompt="1"/>
          </p:nvPr>
        </p:nvSpPr>
        <p:spPr>
          <a:xfrm>
            <a:off x="963332" y="6421987"/>
            <a:ext cx="1728192" cy="184666"/>
          </a:xfrm>
          <a:prstGeom prst="rect">
            <a:avLst/>
          </a:prstGeom>
        </p:spPr>
        <p:txBody>
          <a:bodyPr wrap="none" lIns="0" tIns="0" rIns="0" bIns="45482"/>
          <a:lstStyle>
            <a:lvl1pPr marL="0" indent="0">
              <a:buNone/>
              <a:defRPr lang="fr-FR" sz="841" b="0" kern="120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57" name="Connecteur droit 56"/>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8" name="ZoneTexte 57"/>
          <p:cNvSpPr txBox="1"/>
          <p:nvPr userDrawn="1"/>
        </p:nvSpPr>
        <p:spPr>
          <a:xfrm>
            <a:off x="630987" y="6237315"/>
            <a:ext cx="398814" cy="215245"/>
          </a:xfrm>
          <a:prstGeom prst="rect">
            <a:avLst/>
          </a:prstGeom>
          <a:noFill/>
        </p:spPr>
        <p:txBody>
          <a:bodyPr wrap="square" lIns="85030" tIns="42510" rIns="85030" bIns="42510" rtlCol="0">
            <a:spAutoFit/>
          </a:bodyPr>
          <a:lstStyle/>
          <a:p>
            <a:pPr defTabSz="850285">
              <a:defRPr/>
            </a:pPr>
            <a:r>
              <a:rPr lang="fr-FR" sz="841" dirty="0">
                <a:solidFill>
                  <a:srgbClr val="B2AEA8">
                    <a:lumMod val="75000"/>
                  </a:srgbClr>
                </a:solidFill>
                <a:cs typeface="Arial" pitchFamily="34" charset="0"/>
              </a:rPr>
              <a:t>Tel:</a:t>
            </a:r>
          </a:p>
        </p:txBody>
      </p:sp>
      <p:sp>
        <p:nvSpPr>
          <p:cNvPr id="59" name="ZoneTexte 58"/>
          <p:cNvSpPr txBox="1"/>
          <p:nvPr userDrawn="1"/>
        </p:nvSpPr>
        <p:spPr>
          <a:xfrm>
            <a:off x="630987" y="6375828"/>
            <a:ext cx="398814" cy="215245"/>
          </a:xfrm>
          <a:prstGeom prst="rect">
            <a:avLst/>
          </a:prstGeom>
          <a:noFill/>
        </p:spPr>
        <p:txBody>
          <a:bodyPr wrap="square" lIns="85030" tIns="42510" rIns="85030" bIns="42510" rtlCol="0">
            <a:spAutoFit/>
          </a:bodyPr>
          <a:lstStyle/>
          <a:p>
            <a:pPr defTabSz="850285">
              <a:defRPr/>
            </a:pPr>
            <a:r>
              <a:rPr lang="fr-FR" sz="841" dirty="0">
                <a:solidFill>
                  <a:srgbClr val="B2AEA8">
                    <a:lumMod val="75000"/>
                  </a:srgbClr>
                </a:solidFill>
                <a:cs typeface="Arial" pitchFamily="34" charset="0"/>
              </a:rPr>
              <a:t>Mail: </a:t>
            </a:r>
          </a:p>
        </p:txBody>
      </p:sp>
      <p:cxnSp>
        <p:nvCxnSpPr>
          <p:cNvPr id="60" name="Connecteur droit 59"/>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1" name="Espace réservé du texte 23"/>
          <p:cNvSpPr>
            <a:spLocks noGrp="1"/>
          </p:cNvSpPr>
          <p:nvPr>
            <p:ph type="body" sz="quarter" idx="16" hasCustomPrompt="1"/>
          </p:nvPr>
        </p:nvSpPr>
        <p:spPr>
          <a:xfrm>
            <a:off x="3242422" y="5805270"/>
            <a:ext cx="1529037" cy="221762"/>
          </a:xfrm>
          <a:prstGeom prst="rect">
            <a:avLst/>
          </a:prstGeom>
        </p:spPr>
        <p:txBody>
          <a:bodyPr wrap="none" lIns="90977" tIns="45482" rIns="90977" bIns="45482"/>
          <a:lstStyle>
            <a:lvl1pPr marL="0" indent="0">
              <a:buNone/>
              <a:defRPr lang="fr-FR" sz="934" b="1" kern="1200" dirty="0" smtClean="0">
                <a:solidFill>
                  <a:srgbClr val="690F3C"/>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2" name="Espace réservé du texte 23"/>
          <p:cNvSpPr>
            <a:spLocks noGrp="1"/>
          </p:cNvSpPr>
          <p:nvPr>
            <p:ph type="body" sz="quarter" idx="17" hasCustomPrompt="1"/>
          </p:nvPr>
        </p:nvSpPr>
        <p:spPr>
          <a:xfrm>
            <a:off x="3242422" y="6032635"/>
            <a:ext cx="1529037" cy="210477"/>
          </a:xfrm>
          <a:prstGeom prst="rect">
            <a:avLst/>
          </a:prstGeom>
        </p:spPr>
        <p:txBody>
          <a:bodyPr wrap="none" lIns="90977" tIns="45482" rIns="90977" bIns="45482"/>
          <a:lstStyle>
            <a:lvl1pPr marL="0" indent="0">
              <a:buNone/>
              <a:defRPr lang="fr-FR" sz="841" b="1" kern="1200" baseline="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3" name="Espace réservé du texte 23"/>
          <p:cNvSpPr>
            <a:spLocks noGrp="1"/>
          </p:cNvSpPr>
          <p:nvPr>
            <p:ph type="body" sz="quarter" idx="18" hasCustomPrompt="1"/>
          </p:nvPr>
        </p:nvSpPr>
        <p:spPr>
          <a:xfrm>
            <a:off x="3574718" y="6243112"/>
            <a:ext cx="1728444" cy="184665"/>
          </a:xfrm>
          <a:prstGeom prst="rect">
            <a:avLst/>
          </a:prstGeom>
        </p:spPr>
        <p:txBody>
          <a:bodyPr wrap="none" lIns="0" tIns="45482" rIns="0" bIns="45482"/>
          <a:lstStyle>
            <a:lvl1pPr marL="0" indent="0">
              <a:buNone/>
              <a:defRPr lang="fr-FR" sz="841" b="0" kern="120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4" name="Espace réservé du texte 23"/>
          <p:cNvSpPr>
            <a:spLocks noGrp="1"/>
          </p:cNvSpPr>
          <p:nvPr>
            <p:ph type="body" sz="quarter" idx="19" hasCustomPrompt="1"/>
          </p:nvPr>
        </p:nvSpPr>
        <p:spPr>
          <a:xfrm>
            <a:off x="3574968" y="6427719"/>
            <a:ext cx="1728192" cy="184666"/>
          </a:xfrm>
          <a:prstGeom prst="rect">
            <a:avLst/>
          </a:prstGeom>
        </p:spPr>
        <p:txBody>
          <a:bodyPr wrap="none" lIns="0" tIns="0" rIns="0" bIns="45482"/>
          <a:lstStyle>
            <a:lvl1pPr marL="0" indent="0">
              <a:buNone/>
              <a:defRPr lang="fr-FR" sz="841" b="0" kern="120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5" name="Connecteur droit 64"/>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6" name="ZoneTexte 65"/>
          <p:cNvSpPr txBox="1"/>
          <p:nvPr userDrawn="1"/>
        </p:nvSpPr>
        <p:spPr>
          <a:xfrm>
            <a:off x="3242621" y="6243054"/>
            <a:ext cx="398814" cy="215245"/>
          </a:xfrm>
          <a:prstGeom prst="rect">
            <a:avLst/>
          </a:prstGeom>
          <a:noFill/>
        </p:spPr>
        <p:txBody>
          <a:bodyPr wrap="square" lIns="85030" tIns="42510" rIns="85030" bIns="42510" rtlCol="0">
            <a:spAutoFit/>
          </a:bodyPr>
          <a:lstStyle/>
          <a:p>
            <a:pPr defTabSz="850285">
              <a:defRPr/>
            </a:pPr>
            <a:r>
              <a:rPr lang="fr-FR" sz="841" dirty="0">
                <a:solidFill>
                  <a:srgbClr val="B2AEA8">
                    <a:lumMod val="75000"/>
                  </a:srgbClr>
                </a:solidFill>
                <a:cs typeface="Arial" pitchFamily="34" charset="0"/>
              </a:rPr>
              <a:t>Tel:</a:t>
            </a:r>
          </a:p>
        </p:txBody>
      </p:sp>
      <p:sp>
        <p:nvSpPr>
          <p:cNvPr id="67" name="ZoneTexte 66"/>
          <p:cNvSpPr txBox="1"/>
          <p:nvPr userDrawn="1"/>
        </p:nvSpPr>
        <p:spPr>
          <a:xfrm>
            <a:off x="3242621" y="6381572"/>
            <a:ext cx="398814" cy="215245"/>
          </a:xfrm>
          <a:prstGeom prst="rect">
            <a:avLst/>
          </a:prstGeom>
          <a:noFill/>
        </p:spPr>
        <p:txBody>
          <a:bodyPr wrap="square" lIns="85030" tIns="42510" rIns="85030" bIns="42510" rtlCol="0">
            <a:spAutoFit/>
          </a:bodyPr>
          <a:lstStyle/>
          <a:p>
            <a:pPr defTabSz="850285">
              <a:defRPr/>
            </a:pPr>
            <a:r>
              <a:rPr lang="fr-FR" sz="841" dirty="0">
                <a:solidFill>
                  <a:srgbClr val="B2AEA8">
                    <a:lumMod val="75000"/>
                  </a:srgbClr>
                </a:solidFill>
                <a:cs typeface="Arial" pitchFamily="34" charset="0"/>
              </a:rPr>
              <a:t>Mail: </a:t>
            </a:r>
          </a:p>
        </p:txBody>
      </p:sp>
      <p:cxnSp>
        <p:nvCxnSpPr>
          <p:cNvPr id="68" name="Connecteur droit 67"/>
          <p:cNvCxnSpPr/>
          <p:nvPr userDrawn="1"/>
        </p:nvCxnSpPr>
        <p:spPr>
          <a:xfrm>
            <a:off x="5804886"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9" name="Espace réservé du texte 23"/>
          <p:cNvSpPr>
            <a:spLocks noGrp="1"/>
          </p:cNvSpPr>
          <p:nvPr>
            <p:ph type="body" sz="quarter" idx="20" hasCustomPrompt="1"/>
          </p:nvPr>
        </p:nvSpPr>
        <p:spPr>
          <a:xfrm>
            <a:off x="5871157" y="5805270"/>
            <a:ext cx="1529037" cy="221762"/>
          </a:xfrm>
          <a:prstGeom prst="rect">
            <a:avLst/>
          </a:prstGeom>
        </p:spPr>
        <p:txBody>
          <a:bodyPr wrap="none" lIns="90977" tIns="45482" rIns="90977" bIns="45482"/>
          <a:lstStyle>
            <a:lvl1pPr marL="0" indent="0">
              <a:buNone/>
              <a:defRPr lang="fr-FR" sz="934" b="1" kern="1200" dirty="0" smtClean="0">
                <a:solidFill>
                  <a:srgbClr val="690F3C"/>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0" name="Espace réservé du texte 23"/>
          <p:cNvSpPr>
            <a:spLocks noGrp="1"/>
          </p:cNvSpPr>
          <p:nvPr>
            <p:ph type="body" sz="quarter" idx="21" hasCustomPrompt="1"/>
          </p:nvPr>
        </p:nvSpPr>
        <p:spPr>
          <a:xfrm>
            <a:off x="5871157" y="6032635"/>
            <a:ext cx="1529037" cy="210477"/>
          </a:xfrm>
          <a:prstGeom prst="rect">
            <a:avLst/>
          </a:prstGeom>
        </p:spPr>
        <p:txBody>
          <a:bodyPr wrap="none" lIns="90977" tIns="45482" rIns="90977" bIns="45482"/>
          <a:lstStyle>
            <a:lvl1pPr marL="0" indent="0">
              <a:buNone/>
              <a:defRPr lang="fr-FR" sz="841" b="1" kern="1200" baseline="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1" name="Espace réservé du texte 23"/>
          <p:cNvSpPr>
            <a:spLocks noGrp="1"/>
          </p:cNvSpPr>
          <p:nvPr>
            <p:ph type="body" sz="quarter" idx="22" hasCustomPrompt="1"/>
          </p:nvPr>
        </p:nvSpPr>
        <p:spPr>
          <a:xfrm>
            <a:off x="6203452" y="6243112"/>
            <a:ext cx="1728444" cy="184665"/>
          </a:xfrm>
          <a:prstGeom prst="rect">
            <a:avLst/>
          </a:prstGeom>
        </p:spPr>
        <p:txBody>
          <a:bodyPr wrap="none" lIns="0" tIns="45482" rIns="0" bIns="45482"/>
          <a:lstStyle>
            <a:lvl1pPr marL="0" indent="0">
              <a:buNone/>
              <a:defRPr lang="fr-FR" sz="841" b="0" kern="120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2" name="Espace réservé du texte 23"/>
          <p:cNvSpPr>
            <a:spLocks noGrp="1"/>
          </p:cNvSpPr>
          <p:nvPr>
            <p:ph type="body" sz="quarter" idx="23" hasCustomPrompt="1"/>
          </p:nvPr>
        </p:nvSpPr>
        <p:spPr>
          <a:xfrm>
            <a:off x="6203701" y="6427719"/>
            <a:ext cx="1728192" cy="184666"/>
          </a:xfrm>
          <a:prstGeom prst="rect">
            <a:avLst/>
          </a:prstGeom>
        </p:spPr>
        <p:txBody>
          <a:bodyPr wrap="none" lIns="0" tIns="0" rIns="0" bIns="45482"/>
          <a:lstStyle>
            <a:lvl1pPr marL="0" indent="0">
              <a:buNone/>
              <a:defRPr lang="fr-FR" sz="841" b="0" kern="120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3" name="Connecteur droit 72"/>
          <p:cNvCxnSpPr/>
          <p:nvPr userDrawn="1"/>
        </p:nvCxnSpPr>
        <p:spPr>
          <a:xfrm>
            <a:off x="5804886"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4" name="ZoneTexte 73"/>
          <p:cNvSpPr txBox="1"/>
          <p:nvPr userDrawn="1"/>
        </p:nvSpPr>
        <p:spPr>
          <a:xfrm>
            <a:off x="5871356" y="6243054"/>
            <a:ext cx="398814" cy="215245"/>
          </a:xfrm>
          <a:prstGeom prst="rect">
            <a:avLst/>
          </a:prstGeom>
          <a:noFill/>
        </p:spPr>
        <p:txBody>
          <a:bodyPr wrap="square" lIns="85030" tIns="42510" rIns="85030" bIns="42510" rtlCol="0">
            <a:spAutoFit/>
          </a:bodyPr>
          <a:lstStyle/>
          <a:p>
            <a:pPr defTabSz="850285">
              <a:defRPr/>
            </a:pPr>
            <a:r>
              <a:rPr lang="fr-FR" sz="841" dirty="0">
                <a:solidFill>
                  <a:srgbClr val="B2AEA8">
                    <a:lumMod val="75000"/>
                  </a:srgbClr>
                </a:solidFill>
                <a:cs typeface="Arial" pitchFamily="34" charset="0"/>
              </a:rPr>
              <a:t>Tel:</a:t>
            </a:r>
          </a:p>
        </p:txBody>
      </p:sp>
      <p:sp>
        <p:nvSpPr>
          <p:cNvPr id="75" name="ZoneTexte 74"/>
          <p:cNvSpPr txBox="1"/>
          <p:nvPr userDrawn="1"/>
        </p:nvSpPr>
        <p:spPr>
          <a:xfrm>
            <a:off x="5871356" y="6381572"/>
            <a:ext cx="398814" cy="215245"/>
          </a:xfrm>
          <a:prstGeom prst="rect">
            <a:avLst/>
          </a:prstGeom>
          <a:noFill/>
        </p:spPr>
        <p:txBody>
          <a:bodyPr wrap="square" lIns="85030" tIns="42510" rIns="85030" bIns="42510" rtlCol="0">
            <a:spAutoFit/>
          </a:bodyPr>
          <a:lstStyle/>
          <a:p>
            <a:pPr defTabSz="850285">
              <a:defRPr/>
            </a:pPr>
            <a:r>
              <a:rPr lang="fr-FR" sz="841" dirty="0">
                <a:solidFill>
                  <a:srgbClr val="B2AEA8">
                    <a:lumMod val="75000"/>
                  </a:srgbClr>
                </a:solidFill>
                <a:cs typeface="Arial" pitchFamily="34" charset="0"/>
              </a:rPr>
              <a:t>Mail: </a:t>
            </a:r>
          </a:p>
        </p:txBody>
      </p:sp>
    </p:spTree>
    <p:extLst>
      <p:ext uri="{BB962C8B-B14F-4D97-AF65-F5344CB8AC3E}">
        <p14:creationId xmlns:p14="http://schemas.microsoft.com/office/powerpoint/2010/main" val="117989223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First Page - 1 Title - No Contact">
    <p:spTree>
      <p:nvGrpSpPr>
        <p:cNvPr id="1" name=""/>
        <p:cNvGrpSpPr/>
        <p:nvPr/>
      </p:nvGrpSpPr>
      <p:grpSpPr>
        <a:xfrm>
          <a:off x="0" y="0"/>
          <a:ext cx="0" cy="0"/>
          <a:chOff x="0" y="0"/>
          <a:chExt cx="0" cy="0"/>
        </a:xfrm>
      </p:grpSpPr>
      <p:sp>
        <p:nvSpPr>
          <p:cNvPr id="22" name="Titre 1"/>
          <p:cNvSpPr>
            <a:spLocks noGrp="1"/>
          </p:cNvSpPr>
          <p:nvPr>
            <p:ph type="ctrTitle" hasCustomPrompt="1"/>
          </p:nvPr>
        </p:nvSpPr>
        <p:spPr>
          <a:xfrm>
            <a:off x="916211" y="2681489"/>
            <a:ext cx="7174523" cy="747514"/>
          </a:xfrm>
          <a:prstGeom prst="rect">
            <a:avLst/>
          </a:prstGeom>
        </p:spPr>
        <p:txBody>
          <a:bodyPr lIns="90977" tIns="45482" rIns="90977" bIns="45482"/>
          <a:lstStyle>
            <a:lvl1pPr>
              <a:defRPr lang="fr-FR" sz="3365"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24" name="Image 23"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42" y="-363032"/>
            <a:ext cx="4095851" cy="2495909"/>
          </a:xfrm>
          <a:prstGeom prst="rect">
            <a:avLst/>
          </a:prstGeom>
        </p:spPr>
      </p:pic>
      <p:sp>
        <p:nvSpPr>
          <p:cNvPr id="30" name="Espace réservé pour une image  21"/>
          <p:cNvSpPr>
            <a:spLocks noGrp="1"/>
          </p:cNvSpPr>
          <p:nvPr>
            <p:ph type="pic" sz="quarter" idx="11" hasCustomPrompt="1"/>
          </p:nvPr>
        </p:nvSpPr>
        <p:spPr>
          <a:xfrm>
            <a:off x="6147939" y="476674"/>
            <a:ext cx="2279291" cy="648072"/>
          </a:xfrm>
          <a:prstGeom prst="rect">
            <a:avLst/>
          </a:prstGeom>
        </p:spPr>
        <p:txBody>
          <a:bodyPr lIns="90977" tIns="45482" rIns="90977" bIns="45482" anchor="ctr"/>
          <a:lstStyle>
            <a:lvl1pPr marL="0" indent="0" algn="ctr">
              <a:buNone/>
              <a:defRPr sz="1869" baseline="0">
                <a:solidFill>
                  <a:schemeClr val="bg2">
                    <a:lumMod val="50000"/>
                  </a:schemeClr>
                </a:solidFill>
              </a:defRPr>
            </a:lvl1pPr>
          </a:lstStyle>
          <a:p>
            <a:r>
              <a:rPr lang="fr-FR" dirty="0"/>
              <a:t>Insert client logo </a:t>
            </a:r>
            <a:r>
              <a:rPr lang="fr-FR" dirty="0" err="1"/>
              <a:t>here</a:t>
            </a:r>
            <a:endParaRPr lang="fr-FR" dirty="0"/>
          </a:p>
        </p:txBody>
      </p:sp>
      <p:pic>
        <p:nvPicPr>
          <p:cNvPr id="11" name="Image 10"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42" y="-363032"/>
            <a:ext cx="4095851" cy="2495909"/>
          </a:xfrm>
          <a:prstGeom prst="rect">
            <a:avLst/>
          </a:prstGeom>
        </p:spPr>
      </p:pic>
      <p:sp>
        <p:nvSpPr>
          <p:cNvPr id="17" name="Sous-titre 2"/>
          <p:cNvSpPr>
            <a:spLocks noGrp="1"/>
          </p:cNvSpPr>
          <p:nvPr>
            <p:ph type="subTitle" idx="1" hasCustomPrompt="1"/>
          </p:nvPr>
        </p:nvSpPr>
        <p:spPr>
          <a:xfrm>
            <a:off x="3307031" y="4005105"/>
            <a:ext cx="2392881" cy="381869"/>
          </a:xfrm>
          <a:prstGeom prst="rect">
            <a:avLst/>
          </a:prstGeom>
        </p:spPr>
        <p:txBody>
          <a:bodyPr lIns="90977" tIns="45482" rIns="90977" bIns="45482"/>
          <a:lstStyle>
            <a:lvl1pPr marL="0" indent="0" algn="ctr">
              <a:buNone/>
              <a:defRPr lang="fr-FR" sz="1402" kern="1200" dirty="0">
                <a:solidFill>
                  <a:schemeClr val="bg2">
                    <a:lumMod val="75000"/>
                  </a:schemeClr>
                </a:solidFill>
                <a:latin typeface="+mn-lt"/>
                <a:ea typeface="+mn-ea"/>
                <a:cs typeface="+mn-cs"/>
              </a:defRPr>
            </a:lvl1pPr>
            <a:lvl2pPr marL="425131" indent="0" algn="ctr">
              <a:buNone/>
              <a:defRPr>
                <a:solidFill>
                  <a:schemeClr val="tx1">
                    <a:tint val="75000"/>
                  </a:schemeClr>
                </a:solidFill>
              </a:defRPr>
            </a:lvl2pPr>
            <a:lvl3pPr marL="850265" indent="0" algn="ctr">
              <a:buNone/>
              <a:defRPr>
                <a:solidFill>
                  <a:schemeClr val="tx1">
                    <a:tint val="75000"/>
                  </a:schemeClr>
                </a:solidFill>
              </a:defRPr>
            </a:lvl3pPr>
            <a:lvl4pPr marL="1275397" indent="0" algn="ctr">
              <a:buNone/>
              <a:defRPr>
                <a:solidFill>
                  <a:schemeClr val="tx1">
                    <a:tint val="75000"/>
                  </a:schemeClr>
                </a:solidFill>
              </a:defRPr>
            </a:lvl4pPr>
            <a:lvl5pPr marL="1700529" indent="0" algn="ctr">
              <a:buNone/>
              <a:defRPr>
                <a:solidFill>
                  <a:schemeClr val="tx1">
                    <a:tint val="75000"/>
                  </a:schemeClr>
                </a:solidFill>
              </a:defRPr>
            </a:lvl5pPr>
            <a:lvl6pPr marL="2125665" indent="0" algn="ctr">
              <a:buNone/>
              <a:defRPr>
                <a:solidFill>
                  <a:schemeClr val="tx1">
                    <a:tint val="75000"/>
                  </a:schemeClr>
                </a:solidFill>
              </a:defRPr>
            </a:lvl6pPr>
            <a:lvl7pPr marL="2550794" indent="0" algn="ctr">
              <a:buNone/>
              <a:defRPr>
                <a:solidFill>
                  <a:schemeClr val="tx1">
                    <a:tint val="75000"/>
                  </a:schemeClr>
                </a:solidFill>
              </a:defRPr>
            </a:lvl7pPr>
            <a:lvl8pPr marL="2975925" indent="0" algn="ctr">
              <a:buNone/>
              <a:defRPr>
                <a:solidFill>
                  <a:schemeClr val="tx1">
                    <a:tint val="75000"/>
                  </a:schemeClr>
                </a:solidFill>
              </a:defRPr>
            </a:lvl8pPr>
            <a:lvl9pPr marL="3401059"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18" name="Groupe 17"/>
          <p:cNvGrpSpPr/>
          <p:nvPr userDrawn="1"/>
        </p:nvGrpSpPr>
        <p:grpSpPr>
          <a:xfrm>
            <a:off x="4286596" y="4354143"/>
            <a:ext cx="433758" cy="32790"/>
            <a:chOff x="4259569" y="3915971"/>
            <a:chExt cx="469905" cy="32790"/>
          </a:xfrm>
        </p:grpSpPr>
        <p:cxnSp>
          <p:nvCxnSpPr>
            <p:cNvPr id="19" name="Connecteur droit 18"/>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7545580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First Page - 2 Titles - 1 Contact">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11" y="2681489"/>
            <a:ext cx="7174523" cy="747514"/>
          </a:xfrm>
          <a:prstGeom prst="rect">
            <a:avLst/>
          </a:prstGeom>
        </p:spPr>
        <p:txBody>
          <a:bodyPr lIns="90977" tIns="45482" rIns="90977" bIns="45482"/>
          <a:lstStyle>
            <a:lvl1pPr>
              <a:defRPr lang="fr-FR" sz="3365"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42" y="-363032"/>
            <a:ext cx="4095851" cy="2495909"/>
          </a:xfrm>
          <a:prstGeom prst="rect">
            <a:avLst/>
          </a:prstGeom>
        </p:spPr>
      </p:pic>
      <p:sp>
        <p:nvSpPr>
          <p:cNvPr id="14" name="Espace réservé pour une image  21"/>
          <p:cNvSpPr>
            <a:spLocks noGrp="1"/>
          </p:cNvSpPr>
          <p:nvPr>
            <p:ph type="pic" sz="quarter" idx="11" hasCustomPrompt="1"/>
          </p:nvPr>
        </p:nvSpPr>
        <p:spPr>
          <a:xfrm>
            <a:off x="6147939" y="476674"/>
            <a:ext cx="2279291" cy="648072"/>
          </a:xfrm>
          <a:prstGeom prst="rect">
            <a:avLst/>
          </a:prstGeom>
        </p:spPr>
        <p:txBody>
          <a:bodyPr lIns="90977" tIns="45482" rIns="90977" bIns="45482" anchor="ctr"/>
          <a:lstStyle>
            <a:lvl1pPr marL="0" indent="0" algn="ctr">
              <a:buNone/>
              <a:defRPr sz="1869" baseline="0">
                <a:solidFill>
                  <a:schemeClr val="bg2">
                    <a:lumMod val="50000"/>
                  </a:schemeClr>
                </a:solidFill>
              </a:defRPr>
            </a:lvl1pPr>
          </a:lstStyle>
          <a:p>
            <a:r>
              <a:rPr lang="fr-FR" dirty="0"/>
              <a:t>Insert client logo </a:t>
            </a:r>
            <a:r>
              <a:rPr lang="fr-FR" dirty="0" err="1"/>
              <a:t>here</a:t>
            </a:r>
            <a:endParaRPr lang="fr-FR" dirty="0"/>
          </a:p>
        </p:txBody>
      </p:sp>
      <p:pic>
        <p:nvPicPr>
          <p:cNvPr id="28" name="Image 27"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42" y="-363032"/>
            <a:ext cx="4095851" cy="2495909"/>
          </a:xfrm>
          <a:prstGeom prst="rect">
            <a:avLst/>
          </a:prstGeom>
        </p:spPr>
      </p:pic>
      <p:cxnSp>
        <p:nvCxnSpPr>
          <p:cNvPr id="45" name="Connecteur droit 44"/>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46" name="Espace réservé du texte 23"/>
          <p:cNvSpPr>
            <a:spLocks noGrp="1"/>
          </p:cNvSpPr>
          <p:nvPr>
            <p:ph type="body" sz="quarter" idx="12" hasCustomPrompt="1"/>
          </p:nvPr>
        </p:nvSpPr>
        <p:spPr>
          <a:xfrm>
            <a:off x="630787" y="5799533"/>
            <a:ext cx="1529037" cy="221762"/>
          </a:xfrm>
          <a:prstGeom prst="rect">
            <a:avLst/>
          </a:prstGeom>
        </p:spPr>
        <p:txBody>
          <a:bodyPr wrap="none" lIns="90977" tIns="45482" rIns="90977" bIns="45482"/>
          <a:lstStyle>
            <a:lvl1pPr marL="0" indent="0">
              <a:buNone/>
              <a:defRPr lang="fr-FR" sz="934" b="1" kern="1200" dirty="0" smtClean="0">
                <a:solidFill>
                  <a:srgbClr val="690F3C"/>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47" name="Espace réservé du texte 23"/>
          <p:cNvSpPr>
            <a:spLocks noGrp="1"/>
          </p:cNvSpPr>
          <p:nvPr>
            <p:ph type="body" sz="quarter" idx="13" hasCustomPrompt="1"/>
          </p:nvPr>
        </p:nvSpPr>
        <p:spPr>
          <a:xfrm>
            <a:off x="630787" y="6026894"/>
            <a:ext cx="1529037" cy="210477"/>
          </a:xfrm>
          <a:prstGeom prst="rect">
            <a:avLst/>
          </a:prstGeom>
        </p:spPr>
        <p:txBody>
          <a:bodyPr wrap="none" lIns="90977" tIns="45482" rIns="90977" bIns="45482"/>
          <a:lstStyle>
            <a:lvl1pPr marL="0" indent="0">
              <a:buNone/>
              <a:defRPr lang="fr-FR" sz="841" b="1" kern="1200" baseline="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48" name="Espace réservé du texte 23"/>
          <p:cNvSpPr>
            <a:spLocks noGrp="1"/>
          </p:cNvSpPr>
          <p:nvPr>
            <p:ph type="body" sz="quarter" idx="14" hasCustomPrompt="1"/>
          </p:nvPr>
        </p:nvSpPr>
        <p:spPr>
          <a:xfrm>
            <a:off x="963088" y="6237380"/>
            <a:ext cx="1728444" cy="184665"/>
          </a:xfrm>
          <a:prstGeom prst="rect">
            <a:avLst/>
          </a:prstGeom>
        </p:spPr>
        <p:txBody>
          <a:bodyPr wrap="none" lIns="0" tIns="45482" rIns="0" bIns="45482"/>
          <a:lstStyle>
            <a:lvl1pPr marL="0" indent="0">
              <a:buNone/>
              <a:defRPr lang="fr-FR" sz="841" b="0" kern="120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49" name="Espace réservé du texte 23"/>
          <p:cNvSpPr>
            <a:spLocks noGrp="1"/>
          </p:cNvSpPr>
          <p:nvPr>
            <p:ph type="body" sz="quarter" idx="15" hasCustomPrompt="1"/>
          </p:nvPr>
        </p:nvSpPr>
        <p:spPr>
          <a:xfrm>
            <a:off x="963332" y="6421987"/>
            <a:ext cx="1728192" cy="184666"/>
          </a:xfrm>
          <a:prstGeom prst="rect">
            <a:avLst/>
          </a:prstGeom>
        </p:spPr>
        <p:txBody>
          <a:bodyPr wrap="none" lIns="0" tIns="0" rIns="0" bIns="45482"/>
          <a:lstStyle>
            <a:lvl1pPr marL="0" indent="0">
              <a:buNone/>
              <a:defRPr lang="fr-FR" sz="841" b="0" kern="120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50" name="Connecteur droit 49"/>
          <p:cNvCxnSpPr/>
          <p:nvPr userDrawn="1"/>
        </p:nvCxnSpPr>
        <p:spPr>
          <a:xfrm>
            <a:off x="564517" y="5799526"/>
            <a:ext cx="0" cy="864000"/>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1" name="ZoneTexte 50"/>
          <p:cNvSpPr txBox="1"/>
          <p:nvPr userDrawn="1"/>
        </p:nvSpPr>
        <p:spPr>
          <a:xfrm>
            <a:off x="630987" y="6237315"/>
            <a:ext cx="398814" cy="215245"/>
          </a:xfrm>
          <a:prstGeom prst="rect">
            <a:avLst/>
          </a:prstGeom>
          <a:noFill/>
        </p:spPr>
        <p:txBody>
          <a:bodyPr wrap="square" lIns="85030" tIns="42510" rIns="85030" bIns="42510" rtlCol="0">
            <a:spAutoFit/>
          </a:bodyPr>
          <a:lstStyle/>
          <a:p>
            <a:pPr defTabSz="850285">
              <a:defRPr/>
            </a:pPr>
            <a:r>
              <a:rPr lang="fr-FR" sz="841" dirty="0">
                <a:solidFill>
                  <a:srgbClr val="B2AEA8">
                    <a:lumMod val="75000"/>
                  </a:srgbClr>
                </a:solidFill>
                <a:cs typeface="Arial" pitchFamily="34" charset="0"/>
              </a:rPr>
              <a:t>Tel:</a:t>
            </a:r>
          </a:p>
        </p:txBody>
      </p:sp>
      <p:sp>
        <p:nvSpPr>
          <p:cNvPr id="52" name="ZoneTexte 51"/>
          <p:cNvSpPr txBox="1"/>
          <p:nvPr userDrawn="1"/>
        </p:nvSpPr>
        <p:spPr>
          <a:xfrm>
            <a:off x="630987" y="6375828"/>
            <a:ext cx="398814" cy="215245"/>
          </a:xfrm>
          <a:prstGeom prst="rect">
            <a:avLst/>
          </a:prstGeom>
          <a:noFill/>
        </p:spPr>
        <p:txBody>
          <a:bodyPr wrap="square" lIns="85030" tIns="42510" rIns="85030" bIns="42510" rtlCol="0">
            <a:spAutoFit/>
          </a:bodyPr>
          <a:lstStyle/>
          <a:p>
            <a:pPr defTabSz="850285">
              <a:defRPr/>
            </a:pPr>
            <a:r>
              <a:rPr lang="fr-FR" sz="841" dirty="0">
                <a:solidFill>
                  <a:srgbClr val="B2AEA8">
                    <a:lumMod val="75000"/>
                  </a:srgbClr>
                </a:solidFill>
                <a:cs typeface="Arial" pitchFamily="34" charset="0"/>
              </a:rPr>
              <a:t>Mail: </a:t>
            </a:r>
          </a:p>
        </p:txBody>
      </p:sp>
      <p:sp>
        <p:nvSpPr>
          <p:cNvPr id="21" name="Espace réservé du texte 19"/>
          <p:cNvSpPr>
            <a:spLocks noGrp="1"/>
          </p:cNvSpPr>
          <p:nvPr>
            <p:ph type="body" sz="quarter" idx="10" hasCustomPrompt="1"/>
          </p:nvPr>
        </p:nvSpPr>
        <p:spPr>
          <a:xfrm>
            <a:off x="1346314" y="3789041"/>
            <a:ext cx="6314341" cy="504056"/>
          </a:xfrm>
          <a:prstGeom prst="rect">
            <a:avLst/>
          </a:prstGeom>
        </p:spPr>
        <p:txBody>
          <a:bodyPr lIns="90977" tIns="45482" rIns="90977" bIns="45482"/>
          <a:lstStyle>
            <a:lvl1pPr marL="0" indent="0" algn="ctr">
              <a:buNone/>
              <a:defRPr lang="fr-FR" sz="2150" kern="1200" dirty="0" smtClean="0">
                <a:solidFill>
                  <a:schemeClr val="bg2">
                    <a:lumMod val="75000"/>
                  </a:schemeClr>
                </a:solidFill>
                <a:latin typeface="+mj-lt"/>
                <a:ea typeface="+mj-ea"/>
                <a:cs typeface="+mj-cs"/>
              </a:defRPr>
            </a:lvl1pPr>
            <a:lvl2pPr marL="425131" indent="0">
              <a:buNone/>
              <a:defRPr lang="fr-FR" sz="2150" kern="1200" dirty="0" smtClean="0">
                <a:solidFill>
                  <a:srgbClr val="B2AEA8"/>
                </a:solidFill>
                <a:latin typeface="+mj-lt"/>
                <a:ea typeface="+mj-ea"/>
                <a:cs typeface="+mj-cs"/>
              </a:defRPr>
            </a:lvl2pPr>
            <a:lvl3pPr marL="850265" indent="0">
              <a:buNone/>
              <a:defRPr lang="fr-FR" sz="2150" kern="1200" dirty="0" smtClean="0">
                <a:solidFill>
                  <a:srgbClr val="B2AEA8"/>
                </a:solidFill>
                <a:latin typeface="+mj-lt"/>
                <a:ea typeface="+mj-ea"/>
                <a:cs typeface="+mj-cs"/>
              </a:defRPr>
            </a:lvl3pPr>
            <a:lvl4pPr marL="1275397" indent="0">
              <a:buNone/>
              <a:defRPr lang="fr-FR" sz="2150" kern="1200" dirty="0" smtClean="0">
                <a:solidFill>
                  <a:srgbClr val="B2AEA8"/>
                </a:solidFill>
                <a:latin typeface="+mj-lt"/>
                <a:ea typeface="+mj-ea"/>
                <a:cs typeface="+mj-cs"/>
              </a:defRPr>
            </a:lvl4pPr>
            <a:lvl5pPr marL="1700529" indent="0">
              <a:buNone/>
              <a:defRPr lang="fr-FR" sz="215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29" name="Sous-titre 2"/>
          <p:cNvSpPr>
            <a:spLocks noGrp="1"/>
          </p:cNvSpPr>
          <p:nvPr>
            <p:ph type="subTitle" idx="1" hasCustomPrompt="1"/>
          </p:nvPr>
        </p:nvSpPr>
        <p:spPr>
          <a:xfrm>
            <a:off x="3307031" y="4509170"/>
            <a:ext cx="2392881" cy="381869"/>
          </a:xfrm>
          <a:prstGeom prst="rect">
            <a:avLst/>
          </a:prstGeom>
        </p:spPr>
        <p:txBody>
          <a:bodyPr lIns="90977" tIns="45482" rIns="90977" bIns="45482"/>
          <a:lstStyle>
            <a:lvl1pPr marL="0" indent="0" algn="ctr">
              <a:buNone/>
              <a:defRPr lang="fr-FR" sz="1402" kern="1200" dirty="0">
                <a:solidFill>
                  <a:schemeClr val="bg2">
                    <a:lumMod val="75000"/>
                  </a:schemeClr>
                </a:solidFill>
                <a:latin typeface="+mn-lt"/>
                <a:ea typeface="+mn-ea"/>
                <a:cs typeface="+mn-cs"/>
              </a:defRPr>
            </a:lvl1pPr>
            <a:lvl2pPr marL="425131" indent="0" algn="ctr">
              <a:buNone/>
              <a:defRPr>
                <a:solidFill>
                  <a:schemeClr val="tx1">
                    <a:tint val="75000"/>
                  </a:schemeClr>
                </a:solidFill>
              </a:defRPr>
            </a:lvl2pPr>
            <a:lvl3pPr marL="850265" indent="0" algn="ctr">
              <a:buNone/>
              <a:defRPr>
                <a:solidFill>
                  <a:schemeClr val="tx1">
                    <a:tint val="75000"/>
                  </a:schemeClr>
                </a:solidFill>
              </a:defRPr>
            </a:lvl3pPr>
            <a:lvl4pPr marL="1275397" indent="0" algn="ctr">
              <a:buNone/>
              <a:defRPr>
                <a:solidFill>
                  <a:schemeClr val="tx1">
                    <a:tint val="75000"/>
                  </a:schemeClr>
                </a:solidFill>
              </a:defRPr>
            </a:lvl4pPr>
            <a:lvl5pPr marL="1700529" indent="0" algn="ctr">
              <a:buNone/>
              <a:defRPr>
                <a:solidFill>
                  <a:schemeClr val="tx1">
                    <a:tint val="75000"/>
                  </a:schemeClr>
                </a:solidFill>
              </a:defRPr>
            </a:lvl5pPr>
            <a:lvl6pPr marL="2125665" indent="0" algn="ctr">
              <a:buNone/>
              <a:defRPr>
                <a:solidFill>
                  <a:schemeClr val="tx1">
                    <a:tint val="75000"/>
                  </a:schemeClr>
                </a:solidFill>
              </a:defRPr>
            </a:lvl6pPr>
            <a:lvl7pPr marL="2550794" indent="0" algn="ctr">
              <a:buNone/>
              <a:defRPr>
                <a:solidFill>
                  <a:schemeClr val="tx1">
                    <a:tint val="75000"/>
                  </a:schemeClr>
                </a:solidFill>
              </a:defRPr>
            </a:lvl7pPr>
            <a:lvl8pPr marL="2975925" indent="0" algn="ctr">
              <a:buNone/>
              <a:defRPr>
                <a:solidFill>
                  <a:schemeClr val="tx1">
                    <a:tint val="75000"/>
                  </a:schemeClr>
                </a:solidFill>
              </a:defRPr>
            </a:lvl8pPr>
            <a:lvl9pPr marL="3401059"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30" name="Groupe 29"/>
          <p:cNvGrpSpPr/>
          <p:nvPr userDrawn="1"/>
        </p:nvGrpSpPr>
        <p:grpSpPr>
          <a:xfrm>
            <a:off x="4286596" y="4858194"/>
            <a:ext cx="433758" cy="32790"/>
            <a:chOff x="4259569" y="3915971"/>
            <a:chExt cx="469905" cy="32790"/>
          </a:xfrm>
        </p:grpSpPr>
        <p:cxnSp>
          <p:nvCxnSpPr>
            <p:cNvPr id="31" name="Connecteur droit 30"/>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3320267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First Page - 2 Titles - 2 Contacts">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11" y="2681489"/>
            <a:ext cx="7174523" cy="747514"/>
          </a:xfrm>
          <a:prstGeom prst="rect">
            <a:avLst/>
          </a:prstGeom>
        </p:spPr>
        <p:txBody>
          <a:bodyPr lIns="90977" tIns="45482" rIns="90977" bIns="45482"/>
          <a:lstStyle>
            <a:lvl1pPr>
              <a:defRPr lang="fr-FR" sz="3365"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42" y="-363032"/>
            <a:ext cx="4095851" cy="2495909"/>
          </a:xfrm>
          <a:prstGeom prst="rect">
            <a:avLst/>
          </a:prstGeom>
        </p:spPr>
      </p:pic>
      <p:sp>
        <p:nvSpPr>
          <p:cNvPr id="14" name="Espace réservé pour une image  21"/>
          <p:cNvSpPr>
            <a:spLocks noGrp="1"/>
          </p:cNvSpPr>
          <p:nvPr>
            <p:ph type="pic" sz="quarter" idx="11" hasCustomPrompt="1"/>
          </p:nvPr>
        </p:nvSpPr>
        <p:spPr>
          <a:xfrm>
            <a:off x="6147939" y="476674"/>
            <a:ext cx="2279291" cy="648072"/>
          </a:xfrm>
          <a:prstGeom prst="rect">
            <a:avLst/>
          </a:prstGeom>
        </p:spPr>
        <p:txBody>
          <a:bodyPr lIns="90977" tIns="45482" rIns="90977" bIns="45482" anchor="ctr"/>
          <a:lstStyle>
            <a:lvl1pPr marL="0" indent="0" algn="ctr">
              <a:buNone/>
              <a:defRPr sz="1869" baseline="0">
                <a:solidFill>
                  <a:schemeClr val="bg2">
                    <a:lumMod val="50000"/>
                  </a:schemeClr>
                </a:solidFill>
              </a:defRPr>
            </a:lvl1pPr>
          </a:lstStyle>
          <a:p>
            <a:r>
              <a:rPr lang="fr-FR" dirty="0"/>
              <a:t>Insert client logo </a:t>
            </a:r>
            <a:r>
              <a:rPr lang="fr-FR" dirty="0" err="1"/>
              <a:t>here</a:t>
            </a:r>
            <a:endParaRPr lang="fr-FR" dirty="0"/>
          </a:p>
        </p:txBody>
      </p:sp>
      <p:pic>
        <p:nvPicPr>
          <p:cNvPr id="24" name="Image 23"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42" y="-363032"/>
            <a:ext cx="4095851" cy="2495909"/>
          </a:xfrm>
          <a:prstGeom prst="rect">
            <a:avLst/>
          </a:prstGeom>
        </p:spPr>
      </p:pic>
      <p:cxnSp>
        <p:nvCxnSpPr>
          <p:cNvPr id="55" name="Connecteur droit 54"/>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56" name="Espace réservé du texte 23"/>
          <p:cNvSpPr>
            <a:spLocks noGrp="1"/>
          </p:cNvSpPr>
          <p:nvPr>
            <p:ph type="body" sz="quarter" idx="12" hasCustomPrompt="1"/>
          </p:nvPr>
        </p:nvSpPr>
        <p:spPr>
          <a:xfrm>
            <a:off x="630787" y="5799533"/>
            <a:ext cx="1529037" cy="221762"/>
          </a:xfrm>
          <a:prstGeom prst="rect">
            <a:avLst/>
          </a:prstGeom>
        </p:spPr>
        <p:txBody>
          <a:bodyPr wrap="none" lIns="90977" tIns="45482" rIns="90977" bIns="45482"/>
          <a:lstStyle>
            <a:lvl1pPr marL="0" indent="0">
              <a:buNone/>
              <a:defRPr lang="fr-FR" sz="934" b="1" kern="1200" dirty="0" smtClean="0">
                <a:solidFill>
                  <a:srgbClr val="690F3C"/>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57" name="Espace réservé du texte 23"/>
          <p:cNvSpPr>
            <a:spLocks noGrp="1"/>
          </p:cNvSpPr>
          <p:nvPr>
            <p:ph type="body" sz="quarter" idx="13" hasCustomPrompt="1"/>
          </p:nvPr>
        </p:nvSpPr>
        <p:spPr>
          <a:xfrm>
            <a:off x="630787" y="6026894"/>
            <a:ext cx="1529037" cy="210477"/>
          </a:xfrm>
          <a:prstGeom prst="rect">
            <a:avLst/>
          </a:prstGeom>
        </p:spPr>
        <p:txBody>
          <a:bodyPr wrap="none" lIns="90977" tIns="45482" rIns="90977" bIns="45482"/>
          <a:lstStyle>
            <a:lvl1pPr marL="0" indent="0">
              <a:buNone/>
              <a:defRPr lang="fr-FR" sz="841" b="1" kern="1200" baseline="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58" name="Espace réservé du texte 23"/>
          <p:cNvSpPr>
            <a:spLocks noGrp="1"/>
          </p:cNvSpPr>
          <p:nvPr>
            <p:ph type="body" sz="quarter" idx="14" hasCustomPrompt="1"/>
          </p:nvPr>
        </p:nvSpPr>
        <p:spPr>
          <a:xfrm>
            <a:off x="963088" y="6237380"/>
            <a:ext cx="1728444" cy="184665"/>
          </a:xfrm>
          <a:prstGeom prst="rect">
            <a:avLst/>
          </a:prstGeom>
        </p:spPr>
        <p:txBody>
          <a:bodyPr wrap="none" lIns="0" tIns="45482" rIns="0" bIns="45482"/>
          <a:lstStyle>
            <a:lvl1pPr marL="0" indent="0">
              <a:buNone/>
              <a:defRPr lang="fr-FR" sz="841" b="0" kern="120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59" name="Espace réservé du texte 23"/>
          <p:cNvSpPr>
            <a:spLocks noGrp="1"/>
          </p:cNvSpPr>
          <p:nvPr>
            <p:ph type="body" sz="quarter" idx="15" hasCustomPrompt="1"/>
          </p:nvPr>
        </p:nvSpPr>
        <p:spPr>
          <a:xfrm>
            <a:off x="963332" y="6421987"/>
            <a:ext cx="1728192" cy="184666"/>
          </a:xfrm>
          <a:prstGeom prst="rect">
            <a:avLst/>
          </a:prstGeom>
        </p:spPr>
        <p:txBody>
          <a:bodyPr wrap="none" lIns="0" tIns="0" rIns="0" bIns="45482"/>
          <a:lstStyle>
            <a:lvl1pPr marL="0" indent="0">
              <a:buNone/>
              <a:defRPr lang="fr-FR" sz="841" b="0" kern="120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0" name="Connecteur droit 59"/>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1" name="ZoneTexte 60"/>
          <p:cNvSpPr txBox="1"/>
          <p:nvPr userDrawn="1"/>
        </p:nvSpPr>
        <p:spPr>
          <a:xfrm>
            <a:off x="630987" y="6237315"/>
            <a:ext cx="398814" cy="215245"/>
          </a:xfrm>
          <a:prstGeom prst="rect">
            <a:avLst/>
          </a:prstGeom>
          <a:noFill/>
        </p:spPr>
        <p:txBody>
          <a:bodyPr wrap="square" lIns="85030" tIns="42510" rIns="85030" bIns="42510" rtlCol="0">
            <a:spAutoFit/>
          </a:bodyPr>
          <a:lstStyle/>
          <a:p>
            <a:pPr defTabSz="850285">
              <a:defRPr/>
            </a:pPr>
            <a:r>
              <a:rPr lang="fr-FR" sz="841" dirty="0">
                <a:solidFill>
                  <a:srgbClr val="B2AEA8">
                    <a:lumMod val="75000"/>
                  </a:srgbClr>
                </a:solidFill>
                <a:cs typeface="Arial" pitchFamily="34" charset="0"/>
              </a:rPr>
              <a:t>Tel:</a:t>
            </a:r>
          </a:p>
        </p:txBody>
      </p:sp>
      <p:sp>
        <p:nvSpPr>
          <p:cNvPr id="62" name="ZoneTexte 61"/>
          <p:cNvSpPr txBox="1"/>
          <p:nvPr userDrawn="1"/>
        </p:nvSpPr>
        <p:spPr>
          <a:xfrm>
            <a:off x="630987" y="6375828"/>
            <a:ext cx="398814" cy="215245"/>
          </a:xfrm>
          <a:prstGeom prst="rect">
            <a:avLst/>
          </a:prstGeom>
          <a:noFill/>
        </p:spPr>
        <p:txBody>
          <a:bodyPr wrap="square" lIns="85030" tIns="42510" rIns="85030" bIns="42510" rtlCol="0">
            <a:spAutoFit/>
          </a:bodyPr>
          <a:lstStyle/>
          <a:p>
            <a:pPr defTabSz="850285">
              <a:defRPr/>
            </a:pPr>
            <a:r>
              <a:rPr lang="fr-FR" sz="841" dirty="0">
                <a:solidFill>
                  <a:srgbClr val="B2AEA8">
                    <a:lumMod val="75000"/>
                  </a:srgbClr>
                </a:solidFill>
                <a:cs typeface="Arial" pitchFamily="34" charset="0"/>
              </a:rPr>
              <a:t>Mail: </a:t>
            </a:r>
          </a:p>
        </p:txBody>
      </p:sp>
      <p:cxnSp>
        <p:nvCxnSpPr>
          <p:cNvPr id="63" name="Connecteur droit 62"/>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4" name="Espace réservé du texte 23"/>
          <p:cNvSpPr>
            <a:spLocks noGrp="1"/>
          </p:cNvSpPr>
          <p:nvPr>
            <p:ph type="body" sz="quarter" idx="16" hasCustomPrompt="1"/>
          </p:nvPr>
        </p:nvSpPr>
        <p:spPr>
          <a:xfrm>
            <a:off x="3242422" y="5805270"/>
            <a:ext cx="1529037" cy="221762"/>
          </a:xfrm>
          <a:prstGeom prst="rect">
            <a:avLst/>
          </a:prstGeom>
        </p:spPr>
        <p:txBody>
          <a:bodyPr wrap="none" lIns="90977" tIns="45482" rIns="90977" bIns="45482"/>
          <a:lstStyle>
            <a:lvl1pPr marL="0" indent="0">
              <a:buNone/>
              <a:defRPr lang="fr-FR" sz="934" b="1" kern="1200" dirty="0" smtClean="0">
                <a:solidFill>
                  <a:srgbClr val="690F3C"/>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5" name="Espace réservé du texte 23"/>
          <p:cNvSpPr>
            <a:spLocks noGrp="1"/>
          </p:cNvSpPr>
          <p:nvPr>
            <p:ph type="body" sz="quarter" idx="17" hasCustomPrompt="1"/>
          </p:nvPr>
        </p:nvSpPr>
        <p:spPr>
          <a:xfrm>
            <a:off x="3242422" y="6032635"/>
            <a:ext cx="1529037" cy="210477"/>
          </a:xfrm>
          <a:prstGeom prst="rect">
            <a:avLst/>
          </a:prstGeom>
        </p:spPr>
        <p:txBody>
          <a:bodyPr wrap="none" lIns="90977" tIns="45482" rIns="90977" bIns="45482"/>
          <a:lstStyle>
            <a:lvl1pPr marL="0" indent="0">
              <a:buNone/>
              <a:defRPr lang="fr-FR" sz="841" b="1" kern="1200" baseline="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6" name="Espace réservé du texte 23"/>
          <p:cNvSpPr>
            <a:spLocks noGrp="1"/>
          </p:cNvSpPr>
          <p:nvPr>
            <p:ph type="body" sz="quarter" idx="18" hasCustomPrompt="1"/>
          </p:nvPr>
        </p:nvSpPr>
        <p:spPr>
          <a:xfrm>
            <a:off x="3574718" y="6243112"/>
            <a:ext cx="1728444" cy="184665"/>
          </a:xfrm>
          <a:prstGeom prst="rect">
            <a:avLst/>
          </a:prstGeom>
        </p:spPr>
        <p:txBody>
          <a:bodyPr wrap="none" lIns="0" tIns="45482" rIns="0" bIns="45482"/>
          <a:lstStyle>
            <a:lvl1pPr marL="0" indent="0">
              <a:buNone/>
              <a:defRPr lang="fr-FR" sz="841" b="0" kern="120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7" name="Espace réservé du texte 23"/>
          <p:cNvSpPr>
            <a:spLocks noGrp="1"/>
          </p:cNvSpPr>
          <p:nvPr>
            <p:ph type="body" sz="quarter" idx="19" hasCustomPrompt="1"/>
          </p:nvPr>
        </p:nvSpPr>
        <p:spPr>
          <a:xfrm>
            <a:off x="3574968" y="6427719"/>
            <a:ext cx="1728192" cy="184666"/>
          </a:xfrm>
          <a:prstGeom prst="rect">
            <a:avLst/>
          </a:prstGeom>
        </p:spPr>
        <p:txBody>
          <a:bodyPr wrap="none" lIns="0" tIns="0" rIns="0" bIns="45482"/>
          <a:lstStyle>
            <a:lvl1pPr marL="0" indent="0">
              <a:buNone/>
              <a:defRPr lang="fr-FR" sz="841" b="0" kern="120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8" name="Connecteur droit 67"/>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9" name="ZoneTexte 68"/>
          <p:cNvSpPr txBox="1"/>
          <p:nvPr userDrawn="1"/>
        </p:nvSpPr>
        <p:spPr>
          <a:xfrm>
            <a:off x="3242621" y="6243054"/>
            <a:ext cx="398814" cy="215245"/>
          </a:xfrm>
          <a:prstGeom prst="rect">
            <a:avLst/>
          </a:prstGeom>
          <a:noFill/>
        </p:spPr>
        <p:txBody>
          <a:bodyPr wrap="square" lIns="85030" tIns="42510" rIns="85030" bIns="42510" rtlCol="0">
            <a:spAutoFit/>
          </a:bodyPr>
          <a:lstStyle/>
          <a:p>
            <a:pPr defTabSz="850285">
              <a:defRPr/>
            </a:pPr>
            <a:r>
              <a:rPr lang="fr-FR" sz="841" dirty="0">
                <a:solidFill>
                  <a:srgbClr val="B2AEA8">
                    <a:lumMod val="75000"/>
                  </a:srgbClr>
                </a:solidFill>
                <a:cs typeface="Arial" pitchFamily="34" charset="0"/>
              </a:rPr>
              <a:t>Tel:</a:t>
            </a:r>
          </a:p>
        </p:txBody>
      </p:sp>
      <p:sp>
        <p:nvSpPr>
          <p:cNvPr id="70" name="ZoneTexte 69"/>
          <p:cNvSpPr txBox="1"/>
          <p:nvPr userDrawn="1"/>
        </p:nvSpPr>
        <p:spPr>
          <a:xfrm>
            <a:off x="3242621" y="6381572"/>
            <a:ext cx="398814" cy="215245"/>
          </a:xfrm>
          <a:prstGeom prst="rect">
            <a:avLst/>
          </a:prstGeom>
          <a:noFill/>
        </p:spPr>
        <p:txBody>
          <a:bodyPr wrap="square" lIns="85030" tIns="42510" rIns="85030" bIns="42510" rtlCol="0">
            <a:spAutoFit/>
          </a:bodyPr>
          <a:lstStyle/>
          <a:p>
            <a:pPr defTabSz="850285">
              <a:defRPr/>
            </a:pPr>
            <a:r>
              <a:rPr lang="fr-FR" sz="841" dirty="0">
                <a:solidFill>
                  <a:srgbClr val="B2AEA8">
                    <a:lumMod val="75000"/>
                  </a:srgbClr>
                </a:solidFill>
                <a:cs typeface="Arial" pitchFamily="34" charset="0"/>
              </a:rPr>
              <a:t>Mail: </a:t>
            </a:r>
          </a:p>
        </p:txBody>
      </p:sp>
      <p:sp>
        <p:nvSpPr>
          <p:cNvPr id="42" name="Espace réservé du texte 19"/>
          <p:cNvSpPr>
            <a:spLocks noGrp="1"/>
          </p:cNvSpPr>
          <p:nvPr>
            <p:ph type="body" sz="quarter" idx="10" hasCustomPrompt="1"/>
          </p:nvPr>
        </p:nvSpPr>
        <p:spPr>
          <a:xfrm>
            <a:off x="1346314" y="3789041"/>
            <a:ext cx="6314341" cy="504056"/>
          </a:xfrm>
          <a:prstGeom prst="rect">
            <a:avLst/>
          </a:prstGeom>
        </p:spPr>
        <p:txBody>
          <a:bodyPr lIns="90977" tIns="45482" rIns="90977" bIns="45482"/>
          <a:lstStyle>
            <a:lvl1pPr marL="0" indent="0" algn="ctr">
              <a:buNone/>
              <a:defRPr lang="fr-FR" sz="2150" kern="1200" dirty="0" smtClean="0">
                <a:solidFill>
                  <a:schemeClr val="bg2">
                    <a:lumMod val="75000"/>
                  </a:schemeClr>
                </a:solidFill>
                <a:latin typeface="+mj-lt"/>
                <a:ea typeface="+mj-ea"/>
                <a:cs typeface="+mj-cs"/>
              </a:defRPr>
            </a:lvl1pPr>
            <a:lvl2pPr marL="425131" indent="0">
              <a:buNone/>
              <a:defRPr lang="fr-FR" sz="2150" kern="1200" dirty="0" smtClean="0">
                <a:solidFill>
                  <a:srgbClr val="B2AEA8"/>
                </a:solidFill>
                <a:latin typeface="+mj-lt"/>
                <a:ea typeface="+mj-ea"/>
                <a:cs typeface="+mj-cs"/>
              </a:defRPr>
            </a:lvl2pPr>
            <a:lvl3pPr marL="850265" indent="0">
              <a:buNone/>
              <a:defRPr lang="fr-FR" sz="2150" kern="1200" dirty="0" smtClean="0">
                <a:solidFill>
                  <a:srgbClr val="B2AEA8"/>
                </a:solidFill>
                <a:latin typeface="+mj-lt"/>
                <a:ea typeface="+mj-ea"/>
                <a:cs typeface="+mj-cs"/>
              </a:defRPr>
            </a:lvl3pPr>
            <a:lvl4pPr marL="1275397" indent="0">
              <a:buNone/>
              <a:defRPr lang="fr-FR" sz="2150" kern="1200" dirty="0" smtClean="0">
                <a:solidFill>
                  <a:srgbClr val="B2AEA8"/>
                </a:solidFill>
                <a:latin typeface="+mj-lt"/>
                <a:ea typeface="+mj-ea"/>
                <a:cs typeface="+mj-cs"/>
              </a:defRPr>
            </a:lvl4pPr>
            <a:lvl5pPr marL="1700529" indent="0">
              <a:buNone/>
              <a:defRPr lang="fr-FR" sz="215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43" name="Sous-titre 2"/>
          <p:cNvSpPr>
            <a:spLocks noGrp="1"/>
          </p:cNvSpPr>
          <p:nvPr>
            <p:ph type="subTitle" idx="1" hasCustomPrompt="1"/>
          </p:nvPr>
        </p:nvSpPr>
        <p:spPr>
          <a:xfrm>
            <a:off x="3307031" y="4509170"/>
            <a:ext cx="2392881" cy="381869"/>
          </a:xfrm>
          <a:prstGeom prst="rect">
            <a:avLst/>
          </a:prstGeom>
        </p:spPr>
        <p:txBody>
          <a:bodyPr lIns="90977" tIns="45482" rIns="90977" bIns="45482"/>
          <a:lstStyle>
            <a:lvl1pPr marL="0" indent="0" algn="ctr">
              <a:buNone/>
              <a:defRPr lang="fr-FR" sz="1402" kern="1200" dirty="0">
                <a:solidFill>
                  <a:schemeClr val="bg2">
                    <a:lumMod val="75000"/>
                  </a:schemeClr>
                </a:solidFill>
                <a:latin typeface="+mn-lt"/>
                <a:ea typeface="+mn-ea"/>
                <a:cs typeface="+mn-cs"/>
              </a:defRPr>
            </a:lvl1pPr>
            <a:lvl2pPr marL="425131" indent="0" algn="ctr">
              <a:buNone/>
              <a:defRPr>
                <a:solidFill>
                  <a:schemeClr val="tx1">
                    <a:tint val="75000"/>
                  </a:schemeClr>
                </a:solidFill>
              </a:defRPr>
            </a:lvl2pPr>
            <a:lvl3pPr marL="850265" indent="0" algn="ctr">
              <a:buNone/>
              <a:defRPr>
                <a:solidFill>
                  <a:schemeClr val="tx1">
                    <a:tint val="75000"/>
                  </a:schemeClr>
                </a:solidFill>
              </a:defRPr>
            </a:lvl3pPr>
            <a:lvl4pPr marL="1275397" indent="0" algn="ctr">
              <a:buNone/>
              <a:defRPr>
                <a:solidFill>
                  <a:schemeClr val="tx1">
                    <a:tint val="75000"/>
                  </a:schemeClr>
                </a:solidFill>
              </a:defRPr>
            </a:lvl4pPr>
            <a:lvl5pPr marL="1700529" indent="0" algn="ctr">
              <a:buNone/>
              <a:defRPr>
                <a:solidFill>
                  <a:schemeClr val="tx1">
                    <a:tint val="75000"/>
                  </a:schemeClr>
                </a:solidFill>
              </a:defRPr>
            </a:lvl5pPr>
            <a:lvl6pPr marL="2125665" indent="0" algn="ctr">
              <a:buNone/>
              <a:defRPr>
                <a:solidFill>
                  <a:schemeClr val="tx1">
                    <a:tint val="75000"/>
                  </a:schemeClr>
                </a:solidFill>
              </a:defRPr>
            </a:lvl6pPr>
            <a:lvl7pPr marL="2550794" indent="0" algn="ctr">
              <a:buNone/>
              <a:defRPr>
                <a:solidFill>
                  <a:schemeClr val="tx1">
                    <a:tint val="75000"/>
                  </a:schemeClr>
                </a:solidFill>
              </a:defRPr>
            </a:lvl7pPr>
            <a:lvl8pPr marL="2975925" indent="0" algn="ctr">
              <a:buNone/>
              <a:defRPr>
                <a:solidFill>
                  <a:schemeClr val="tx1">
                    <a:tint val="75000"/>
                  </a:schemeClr>
                </a:solidFill>
              </a:defRPr>
            </a:lvl8pPr>
            <a:lvl9pPr marL="3401059"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4" name="Groupe 43"/>
          <p:cNvGrpSpPr/>
          <p:nvPr userDrawn="1"/>
        </p:nvGrpSpPr>
        <p:grpSpPr>
          <a:xfrm>
            <a:off x="4286596" y="4858194"/>
            <a:ext cx="433758" cy="32790"/>
            <a:chOff x="4259569" y="3915971"/>
            <a:chExt cx="469905" cy="32790"/>
          </a:xfrm>
        </p:grpSpPr>
        <p:cxnSp>
          <p:nvCxnSpPr>
            <p:cNvPr id="45" name="Connecteur droit 44"/>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507395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First Page - 2 Titles - 3 Contacts">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11" y="2681489"/>
            <a:ext cx="7174523" cy="747514"/>
          </a:xfrm>
          <a:prstGeom prst="rect">
            <a:avLst/>
          </a:prstGeom>
        </p:spPr>
        <p:txBody>
          <a:bodyPr lIns="90977" tIns="45482" rIns="90977" bIns="45482"/>
          <a:lstStyle>
            <a:lvl1pPr>
              <a:defRPr lang="fr-FR" sz="3365"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42" y="-363032"/>
            <a:ext cx="4095851" cy="2495909"/>
          </a:xfrm>
          <a:prstGeom prst="rect">
            <a:avLst/>
          </a:prstGeom>
        </p:spPr>
      </p:pic>
      <p:sp>
        <p:nvSpPr>
          <p:cNvPr id="14" name="Espace réservé pour une image  21"/>
          <p:cNvSpPr>
            <a:spLocks noGrp="1"/>
          </p:cNvSpPr>
          <p:nvPr>
            <p:ph type="pic" sz="quarter" idx="11" hasCustomPrompt="1"/>
          </p:nvPr>
        </p:nvSpPr>
        <p:spPr>
          <a:xfrm>
            <a:off x="6147939" y="476674"/>
            <a:ext cx="2279291" cy="648072"/>
          </a:xfrm>
          <a:prstGeom prst="rect">
            <a:avLst/>
          </a:prstGeom>
        </p:spPr>
        <p:txBody>
          <a:bodyPr lIns="90977" tIns="45482" rIns="90977" bIns="45482" anchor="ctr"/>
          <a:lstStyle>
            <a:lvl1pPr marL="0" indent="0" algn="ctr">
              <a:buNone/>
              <a:defRPr sz="1869" baseline="0">
                <a:solidFill>
                  <a:schemeClr val="bg2">
                    <a:lumMod val="50000"/>
                  </a:schemeClr>
                </a:solidFill>
              </a:defRPr>
            </a:lvl1pPr>
          </a:lstStyle>
          <a:p>
            <a:r>
              <a:rPr lang="fr-FR" dirty="0"/>
              <a:t>Insert client logo </a:t>
            </a:r>
            <a:r>
              <a:rPr lang="fr-FR" dirty="0" err="1"/>
              <a:t>here</a:t>
            </a:r>
            <a:endParaRPr lang="fr-FR" dirty="0"/>
          </a:p>
        </p:txBody>
      </p:sp>
      <p:pic>
        <p:nvPicPr>
          <p:cNvPr id="46" name="Image 45"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42" y="-363032"/>
            <a:ext cx="4095851" cy="2495909"/>
          </a:xfrm>
          <a:prstGeom prst="rect">
            <a:avLst/>
          </a:prstGeom>
        </p:spPr>
      </p:pic>
      <p:cxnSp>
        <p:nvCxnSpPr>
          <p:cNvPr id="69" name="Connecteur droit 68"/>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70" name="Espace réservé du texte 23"/>
          <p:cNvSpPr>
            <a:spLocks noGrp="1"/>
          </p:cNvSpPr>
          <p:nvPr>
            <p:ph type="body" sz="quarter" idx="12" hasCustomPrompt="1"/>
          </p:nvPr>
        </p:nvSpPr>
        <p:spPr>
          <a:xfrm>
            <a:off x="630787" y="5799533"/>
            <a:ext cx="1529037" cy="221762"/>
          </a:xfrm>
          <a:prstGeom prst="rect">
            <a:avLst/>
          </a:prstGeom>
        </p:spPr>
        <p:txBody>
          <a:bodyPr wrap="none" lIns="90977" tIns="45482" rIns="90977" bIns="45482"/>
          <a:lstStyle>
            <a:lvl1pPr marL="0" indent="0">
              <a:buNone/>
              <a:defRPr lang="fr-FR" sz="934" b="1" kern="1200" dirty="0" smtClean="0">
                <a:solidFill>
                  <a:srgbClr val="690F3C"/>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1" name="Espace réservé du texte 23"/>
          <p:cNvSpPr>
            <a:spLocks noGrp="1"/>
          </p:cNvSpPr>
          <p:nvPr>
            <p:ph type="body" sz="quarter" idx="13" hasCustomPrompt="1"/>
          </p:nvPr>
        </p:nvSpPr>
        <p:spPr>
          <a:xfrm>
            <a:off x="630787" y="6026894"/>
            <a:ext cx="1529037" cy="210477"/>
          </a:xfrm>
          <a:prstGeom prst="rect">
            <a:avLst/>
          </a:prstGeom>
        </p:spPr>
        <p:txBody>
          <a:bodyPr wrap="none" lIns="90977" tIns="45482" rIns="90977" bIns="45482"/>
          <a:lstStyle>
            <a:lvl1pPr marL="0" indent="0">
              <a:buNone/>
              <a:defRPr lang="fr-FR" sz="841" b="1" kern="1200" baseline="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2" name="Espace réservé du texte 23"/>
          <p:cNvSpPr>
            <a:spLocks noGrp="1"/>
          </p:cNvSpPr>
          <p:nvPr>
            <p:ph type="body" sz="quarter" idx="14" hasCustomPrompt="1"/>
          </p:nvPr>
        </p:nvSpPr>
        <p:spPr>
          <a:xfrm>
            <a:off x="963088" y="6237380"/>
            <a:ext cx="1728444" cy="184665"/>
          </a:xfrm>
          <a:prstGeom prst="rect">
            <a:avLst/>
          </a:prstGeom>
        </p:spPr>
        <p:txBody>
          <a:bodyPr wrap="none" lIns="0" tIns="45482" rIns="0" bIns="45482"/>
          <a:lstStyle>
            <a:lvl1pPr marL="0" indent="0">
              <a:buNone/>
              <a:defRPr lang="fr-FR" sz="841" b="0" kern="120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3" name="Espace réservé du texte 23"/>
          <p:cNvSpPr>
            <a:spLocks noGrp="1"/>
          </p:cNvSpPr>
          <p:nvPr>
            <p:ph type="body" sz="quarter" idx="15" hasCustomPrompt="1"/>
          </p:nvPr>
        </p:nvSpPr>
        <p:spPr>
          <a:xfrm>
            <a:off x="963332" y="6421987"/>
            <a:ext cx="1728192" cy="184666"/>
          </a:xfrm>
          <a:prstGeom prst="rect">
            <a:avLst/>
          </a:prstGeom>
        </p:spPr>
        <p:txBody>
          <a:bodyPr wrap="none" lIns="0" tIns="0" rIns="0" bIns="45482"/>
          <a:lstStyle>
            <a:lvl1pPr marL="0" indent="0">
              <a:buNone/>
              <a:defRPr lang="fr-FR" sz="841" b="0" kern="120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4" name="Connecteur droit 73"/>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5" name="ZoneTexte 74"/>
          <p:cNvSpPr txBox="1"/>
          <p:nvPr userDrawn="1"/>
        </p:nvSpPr>
        <p:spPr>
          <a:xfrm>
            <a:off x="630987" y="6237315"/>
            <a:ext cx="398814" cy="215245"/>
          </a:xfrm>
          <a:prstGeom prst="rect">
            <a:avLst/>
          </a:prstGeom>
          <a:noFill/>
        </p:spPr>
        <p:txBody>
          <a:bodyPr wrap="square" lIns="85030" tIns="42510" rIns="85030" bIns="42510" rtlCol="0">
            <a:spAutoFit/>
          </a:bodyPr>
          <a:lstStyle/>
          <a:p>
            <a:pPr defTabSz="850285">
              <a:defRPr/>
            </a:pPr>
            <a:r>
              <a:rPr lang="fr-FR" sz="841" dirty="0">
                <a:solidFill>
                  <a:srgbClr val="B2AEA8">
                    <a:lumMod val="75000"/>
                  </a:srgbClr>
                </a:solidFill>
                <a:cs typeface="Arial" pitchFamily="34" charset="0"/>
              </a:rPr>
              <a:t>Tel:</a:t>
            </a:r>
          </a:p>
        </p:txBody>
      </p:sp>
      <p:sp>
        <p:nvSpPr>
          <p:cNvPr id="76" name="ZoneTexte 75"/>
          <p:cNvSpPr txBox="1"/>
          <p:nvPr userDrawn="1"/>
        </p:nvSpPr>
        <p:spPr>
          <a:xfrm>
            <a:off x="630987" y="6375828"/>
            <a:ext cx="398814" cy="215245"/>
          </a:xfrm>
          <a:prstGeom prst="rect">
            <a:avLst/>
          </a:prstGeom>
          <a:noFill/>
        </p:spPr>
        <p:txBody>
          <a:bodyPr wrap="square" lIns="85030" tIns="42510" rIns="85030" bIns="42510" rtlCol="0">
            <a:spAutoFit/>
          </a:bodyPr>
          <a:lstStyle/>
          <a:p>
            <a:pPr defTabSz="850285">
              <a:defRPr/>
            </a:pPr>
            <a:r>
              <a:rPr lang="fr-FR" sz="841" dirty="0">
                <a:solidFill>
                  <a:srgbClr val="B2AEA8">
                    <a:lumMod val="75000"/>
                  </a:srgbClr>
                </a:solidFill>
                <a:cs typeface="Arial" pitchFamily="34" charset="0"/>
              </a:rPr>
              <a:t>Mail: </a:t>
            </a:r>
          </a:p>
        </p:txBody>
      </p:sp>
      <p:cxnSp>
        <p:nvCxnSpPr>
          <p:cNvPr id="77" name="Connecteur droit 76"/>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78" name="Espace réservé du texte 23"/>
          <p:cNvSpPr>
            <a:spLocks noGrp="1"/>
          </p:cNvSpPr>
          <p:nvPr>
            <p:ph type="body" sz="quarter" idx="16" hasCustomPrompt="1"/>
          </p:nvPr>
        </p:nvSpPr>
        <p:spPr>
          <a:xfrm>
            <a:off x="3242422" y="5805270"/>
            <a:ext cx="1529037" cy="221762"/>
          </a:xfrm>
          <a:prstGeom prst="rect">
            <a:avLst/>
          </a:prstGeom>
        </p:spPr>
        <p:txBody>
          <a:bodyPr wrap="none" lIns="90977" tIns="45482" rIns="90977" bIns="45482"/>
          <a:lstStyle>
            <a:lvl1pPr marL="0" indent="0">
              <a:buNone/>
              <a:defRPr lang="fr-FR" sz="934" b="1" kern="1200" dirty="0" smtClean="0">
                <a:solidFill>
                  <a:srgbClr val="690F3C"/>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9" name="Espace réservé du texte 23"/>
          <p:cNvSpPr>
            <a:spLocks noGrp="1"/>
          </p:cNvSpPr>
          <p:nvPr>
            <p:ph type="body" sz="quarter" idx="17" hasCustomPrompt="1"/>
          </p:nvPr>
        </p:nvSpPr>
        <p:spPr>
          <a:xfrm>
            <a:off x="3242422" y="6032635"/>
            <a:ext cx="1529037" cy="210477"/>
          </a:xfrm>
          <a:prstGeom prst="rect">
            <a:avLst/>
          </a:prstGeom>
        </p:spPr>
        <p:txBody>
          <a:bodyPr wrap="none" lIns="90977" tIns="45482" rIns="90977" bIns="45482"/>
          <a:lstStyle>
            <a:lvl1pPr marL="0" indent="0">
              <a:buNone/>
              <a:defRPr lang="fr-FR" sz="841" b="1" kern="1200" baseline="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80" name="Espace réservé du texte 23"/>
          <p:cNvSpPr>
            <a:spLocks noGrp="1"/>
          </p:cNvSpPr>
          <p:nvPr>
            <p:ph type="body" sz="quarter" idx="18" hasCustomPrompt="1"/>
          </p:nvPr>
        </p:nvSpPr>
        <p:spPr>
          <a:xfrm>
            <a:off x="3574718" y="6243112"/>
            <a:ext cx="1728444" cy="184665"/>
          </a:xfrm>
          <a:prstGeom prst="rect">
            <a:avLst/>
          </a:prstGeom>
        </p:spPr>
        <p:txBody>
          <a:bodyPr wrap="none" lIns="0" tIns="45482" rIns="0" bIns="45482"/>
          <a:lstStyle>
            <a:lvl1pPr marL="0" indent="0">
              <a:buNone/>
              <a:defRPr lang="fr-FR" sz="841" b="0" kern="120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81" name="Espace réservé du texte 23"/>
          <p:cNvSpPr>
            <a:spLocks noGrp="1"/>
          </p:cNvSpPr>
          <p:nvPr>
            <p:ph type="body" sz="quarter" idx="19" hasCustomPrompt="1"/>
          </p:nvPr>
        </p:nvSpPr>
        <p:spPr>
          <a:xfrm>
            <a:off x="3574968" y="6427719"/>
            <a:ext cx="1728192" cy="184666"/>
          </a:xfrm>
          <a:prstGeom prst="rect">
            <a:avLst/>
          </a:prstGeom>
        </p:spPr>
        <p:txBody>
          <a:bodyPr wrap="none" lIns="0" tIns="0" rIns="0" bIns="45482"/>
          <a:lstStyle>
            <a:lvl1pPr marL="0" indent="0">
              <a:buNone/>
              <a:defRPr lang="fr-FR" sz="841" b="0" kern="120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82" name="Connecteur droit 81"/>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3" name="ZoneTexte 82"/>
          <p:cNvSpPr txBox="1"/>
          <p:nvPr userDrawn="1"/>
        </p:nvSpPr>
        <p:spPr>
          <a:xfrm>
            <a:off x="3242621" y="6243054"/>
            <a:ext cx="398814" cy="215245"/>
          </a:xfrm>
          <a:prstGeom prst="rect">
            <a:avLst/>
          </a:prstGeom>
          <a:noFill/>
        </p:spPr>
        <p:txBody>
          <a:bodyPr wrap="square" lIns="85030" tIns="42510" rIns="85030" bIns="42510" rtlCol="0">
            <a:spAutoFit/>
          </a:bodyPr>
          <a:lstStyle/>
          <a:p>
            <a:pPr defTabSz="850285">
              <a:defRPr/>
            </a:pPr>
            <a:r>
              <a:rPr lang="fr-FR" sz="841" dirty="0">
                <a:solidFill>
                  <a:srgbClr val="B2AEA8">
                    <a:lumMod val="75000"/>
                  </a:srgbClr>
                </a:solidFill>
                <a:cs typeface="Arial" pitchFamily="34" charset="0"/>
              </a:rPr>
              <a:t>Tel:</a:t>
            </a:r>
          </a:p>
        </p:txBody>
      </p:sp>
      <p:sp>
        <p:nvSpPr>
          <p:cNvPr id="84" name="ZoneTexte 83"/>
          <p:cNvSpPr txBox="1"/>
          <p:nvPr userDrawn="1"/>
        </p:nvSpPr>
        <p:spPr>
          <a:xfrm>
            <a:off x="3242621" y="6381572"/>
            <a:ext cx="398814" cy="215245"/>
          </a:xfrm>
          <a:prstGeom prst="rect">
            <a:avLst/>
          </a:prstGeom>
          <a:noFill/>
        </p:spPr>
        <p:txBody>
          <a:bodyPr wrap="square" lIns="85030" tIns="42510" rIns="85030" bIns="42510" rtlCol="0">
            <a:spAutoFit/>
          </a:bodyPr>
          <a:lstStyle/>
          <a:p>
            <a:pPr defTabSz="850285">
              <a:defRPr/>
            </a:pPr>
            <a:r>
              <a:rPr lang="fr-FR" sz="841" dirty="0">
                <a:solidFill>
                  <a:srgbClr val="B2AEA8">
                    <a:lumMod val="75000"/>
                  </a:srgbClr>
                </a:solidFill>
                <a:cs typeface="Arial" pitchFamily="34" charset="0"/>
              </a:rPr>
              <a:t>Mail: </a:t>
            </a:r>
          </a:p>
        </p:txBody>
      </p:sp>
      <p:cxnSp>
        <p:nvCxnSpPr>
          <p:cNvPr id="85" name="Connecteur droit 84"/>
          <p:cNvCxnSpPr/>
          <p:nvPr userDrawn="1"/>
        </p:nvCxnSpPr>
        <p:spPr>
          <a:xfrm>
            <a:off x="5804886"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86" name="Espace réservé du texte 23"/>
          <p:cNvSpPr>
            <a:spLocks noGrp="1"/>
          </p:cNvSpPr>
          <p:nvPr>
            <p:ph type="body" sz="quarter" idx="20" hasCustomPrompt="1"/>
          </p:nvPr>
        </p:nvSpPr>
        <p:spPr>
          <a:xfrm>
            <a:off x="5871157" y="5805270"/>
            <a:ext cx="1529037" cy="221762"/>
          </a:xfrm>
          <a:prstGeom prst="rect">
            <a:avLst/>
          </a:prstGeom>
        </p:spPr>
        <p:txBody>
          <a:bodyPr wrap="none" lIns="90977" tIns="45482" rIns="90977" bIns="45482"/>
          <a:lstStyle>
            <a:lvl1pPr marL="0" indent="0">
              <a:buNone/>
              <a:defRPr lang="fr-FR" sz="934" b="1" kern="1200" dirty="0" smtClean="0">
                <a:solidFill>
                  <a:srgbClr val="690F3C"/>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87" name="Espace réservé du texte 23"/>
          <p:cNvSpPr>
            <a:spLocks noGrp="1"/>
          </p:cNvSpPr>
          <p:nvPr>
            <p:ph type="body" sz="quarter" idx="21" hasCustomPrompt="1"/>
          </p:nvPr>
        </p:nvSpPr>
        <p:spPr>
          <a:xfrm>
            <a:off x="5871157" y="6032635"/>
            <a:ext cx="1529037" cy="210477"/>
          </a:xfrm>
          <a:prstGeom prst="rect">
            <a:avLst/>
          </a:prstGeom>
        </p:spPr>
        <p:txBody>
          <a:bodyPr wrap="none" lIns="90977" tIns="45482" rIns="90977" bIns="45482"/>
          <a:lstStyle>
            <a:lvl1pPr marL="0" indent="0">
              <a:buNone/>
              <a:defRPr lang="fr-FR" sz="841" b="1" kern="1200" baseline="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88" name="Espace réservé du texte 23"/>
          <p:cNvSpPr>
            <a:spLocks noGrp="1"/>
          </p:cNvSpPr>
          <p:nvPr>
            <p:ph type="body" sz="quarter" idx="22" hasCustomPrompt="1"/>
          </p:nvPr>
        </p:nvSpPr>
        <p:spPr>
          <a:xfrm>
            <a:off x="6203452" y="6243112"/>
            <a:ext cx="1728444" cy="184665"/>
          </a:xfrm>
          <a:prstGeom prst="rect">
            <a:avLst/>
          </a:prstGeom>
        </p:spPr>
        <p:txBody>
          <a:bodyPr wrap="none" lIns="0" tIns="45482" rIns="0" bIns="45482"/>
          <a:lstStyle>
            <a:lvl1pPr marL="0" indent="0">
              <a:buNone/>
              <a:defRPr lang="fr-FR" sz="841" b="0" kern="120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89" name="Espace réservé du texte 23"/>
          <p:cNvSpPr>
            <a:spLocks noGrp="1"/>
          </p:cNvSpPr>
          <p:nvPr>
            <p:ph type="body" sz="quarter" idx="23" hasCustomPrompt="1"/>
          </p:nvPr>
        </p:nvSpPr>
        <p:spPr>
          <a:xfrm>
            <a:off x="6203701" y="6427719"/>
            <a:ext cx="1728192" cy="184666"/>
          </a:xfrm>
          <a:prstGeom prst="rect">
            <a:avLst/>
          </a:prstGeom>
        </p:spPr>
        <p:txBody>
          <a:bodyPr wrap="none" lIns="0" tIns="0" rIns="0" bIns="45482"/>
          <a:lstStyle>
            <a:lvl1pPr marL="0" indent="0">
              <a:buNone/>
              <a:defRPr lang="fr-FR" sz="841" b="0" kern="1200" dirty="0">
                <a:solidFill>
                  <a:schemeClr val="bg2">
                    <a:lumMod val="75000"/>
                  </a:schemeClr>
                </a:solidFill>
                <a:latin typeface="Calibri" pitchFamily="34" charset="0"/>
                <a:ea typeface="+mn-ea"/>
                <a:cs typeface="Arial" pitchFamily="34" charset="0"/>
              </a:defRPr>
            </a:lvl1pPr>
            <a:lvl2pPr>
              <a:defRPr lang="fr-FR" sz="934" b="1" kern="1200" dirty="0" smtClean="0">
                <a:solidFill>
                  <a:srgbClr val="690F3C"/>
                </a:solidFill>
                <a:latin typeface="Calibri" pitchFamily="34" charset="0"/>
                <a:ea typeface="+mn-ea"/>
                <a:cs typeface="Arial" pitchFamily="34" charset="0"/>
              </a:defRPr>
            </a:lvl2pPr>
            <a:lvl3pPr>
              <a:defRPr lang="fr-FR" sz="934" b="1" kern="1200" dirty="0" smtClean="0">
                <a:solidFill>
                  <a:srgbClr val="690F3C"/>
                </a:solidFill>
                <a:latin typeface="Calibri" pitchFamily="34" charset="0"/>
                <a:ea typeface="+mn-ea"/>
                <a:cs typeface="Arial" pitchFamily="34" charset="0"/>
              </a:defRPr>
            </a:lvl3pPr>
            <a:lvl4pPr>
              <a:defRPr lang="fr-FR" sz="934" b="1" kern="1200" dirty="0" smtClean="0">
                <a:solidFill>
                  <a:srgbClr val="690F3C"/>
                </a:solidFill>
                <a:latin typeface="Calibri" pitchFamily="34" charset="0"/>
                <a:ea typeface="+mn-ea"/>
                <a:cs typeface="Arial" pitchFamily="34" charset="0"/>
              </a:defRPr>
            </a:lvl4pPr>
            <a:lvl5pPr>
              <a:defRPr lang="fr-FR" sz="934"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90" name="Connecteur droit 89"/>
          <p:cNvCxnSpPr/>
          <p:nvPr userDrawn="1"/>
        </p:nvCxnSpPr>
        <p:spPr>
          <a:xfrm>
            <a:off x="5804886"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1" name="ZoneTexte 90"/>
          <p:cNvSpPr txBox="1"/>
          <p:nvPr userDrawn="1"/>
        </p:nvSpPr>
        <p:spPr>
          <a:xfrm>
            <a:off x="5871356" y="6243054"/>
            <a:ext cx="398814" cy="215245"/>
          </a:xfrm>
          <a:prstGeom prst="rect">
            <a:avLst/>
          </a:prstGeom>
          <a:noFill/>
        </p:spPr>
        <p:txBody>
          <a:bodyPr wrap="square" lIns="85030" tIns="42510" rIns="85030" bIns="42510" rtlCol="0">
            <a:spAutoFit/>
          </a:bodyPr>
          <a:lstStyle/>
          <a:p>
            <a:pPr defTabSz="850285">
              <a:defRPr/>
            </a:pPr>
            <a:r>
              <a:rPr lang="fr-FR" sz="841" dirty="0">
                <a:solidFill>
                  <a:srgbClr val="B2AEA8">
                    <a:lumMod val="75000"/>
                  </a:srgbClr>
                </a:solidFill>
                <a:cs typeface="Arial" pitchFamily="34" charset="0"/>
              </a:rPr>
              <a:t>Tel:</a:t>
            </a:r>
          </a:p>
        </p:txBody>
      </p:sp>
      <p:sp>
        <p:nvSpPr>
          <p:cNvPr id="92" name="ZoneTexte 91"/>
          <p:cNvSpPr txBox="1"/>
          <p:nvPr userDrawn="1"/>
        </p:nvSpPr>
        <p:spPr>
          <a:xfrm>
            <a:off x="5871356" y="6381572"/>
            <a:ext cx="398814" cy="215245"/>
          </a:xfrm>
          <a:prstGeom prst="rect">
            <a:avLst/>
          </a:prstGeom>
          <a:noFill/>
        </p:spPr>
        <p:txBody>
          <a:bodyPr wrap="square" lIns="85030" tIns="42510" rIns="85030" bIns="42510" rtlCol="0">
            <a:spAutoFit/>
          </a:bodyPr>
          <a:lstStyle/>
          <a:p>
            <a:pPr defTabSz="850285">
              <a:defRPr/>
            </a:pPr>
            <a:r>
              <a:rPr lang="fr-FR" sz="841" dirty="0">
                <a:solidFill>
                  <a:srgbClr val="B2AEA8">
                    <a:lumMod val="75000"/>
                  </a:srgbClr>
                </a:solidFill>
                <a:cs typeface="Arial" pitchFamily="34" charset="0"/>
              </a:rPr>
              <a:t>Mail: </a:t>
            </a:r>
          </a:p>
        </p:txBody>
      </p:sp>
      <p:sp>
        <p:nvSpPr>
          <p:cNvPr id="37" name="Espace réservé du texte 19"/>
          <p:cNvSpPr>
            <a:spLocks noGrp="1"/>
          </p:cNvSpPr>
          <p:nvPr>
            <p:ph type="body" sz="quarter" idx="10" hasCustomPrompt="1"/>
          </p:nvPr>
        </p:nvSpPr>
        <p:spPr>
          <a:xfrm>
            <a:off x="1346314" y="3789041"/>
            <a:ext cx="6314341" cy="504056"/>
          </a:xfrm>
          <a:prstGeom prst="rect">
            <a:avLst/>
          </a:prstGeom>
        </p:spPr>
        <p:txBody>
          <a:bodyPr lIns="90977" tIns="45482" rIns="90977" bIns="45482"/>
          <a:lstStyle>
            <a:lvl1pPr marL="0" indent="0" algn="ctr">
              <a:buNone/>
              <a:defRPr lang="fr-FR" sz="2150" kern="1200" dirty="0" smtClean="0">
                <a:solidFill>
                  <a:schemeClr val="bg2">
                    <a:lumMod val="75000"/>
                  </a:schemeClr>
                </a:solidFill>
                <a:latin typeface="+mj-lt"/>
                <a:ea typeface="+mj-ea"/>
                <a:cs typeface="+mj-cs"/>
              </a:defRPr>
            </a:lvl1pPr>
            <a:lvl2pPr marL="425131" indent="0">
              <a:buNone/>
              <a:defRPr lang="fr-FR" sz="2150" kern="1200" dirty="0" smtClean="0">
                <a:solidFill>
                  <a:srgbClr val="B2AEA8"/>
                </a:solidFill>
                <a:latin typeface="+mj-lt"/>
                <a:ea typeface="+mj-ea"/>
                <a:cs typeface="+mj-cs"/>
              </a:defRPr>
            </a:lvl2pPr>
            <a:lvl3pPr marL="850265" indent="0">
              <a:buNone/>
              <a:defRPr lang="fr-FR" sz="2150" kern="1200" dirty="0" smtClean="0">
                <a:solidFill>
                  <a:srgbClr val="B2AEA8"/>
                </a:solidFill>
                <a:latin typeface="+mj-lt"/>
                <a:ea typeface="+mj-ea"/>
                <a:cs typeface="+mj-cs"/>
              </a:defRPr>
            </a:lvl3pPr>
            <a:lvl4pPr marL="1275397" indent="0">
              <a:buNone/>
              <a:defRPr lang="fr-FR" sz="2150" kern="1200" dirty="0" smtClean="0">
                <a:solidFill>
                  <a:srgbClr val="B2AEA8"/>
                </a:solidFill>
                <a:latin typeface="+mj-lt"/>
                <a:ea typeface="+mj-ea"/>
                <a:cs typeface="+mj-cs"/>
              </a:defRPr>
            </a:lvl4pPr>
            <a:lvl5pPr marL="1700529" indent="0">
              <a:buNone/>
              <a:defRPr lang="fr-FR" sz="215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44" name="Sous-titre 2"/>
          <p:cNvSpPr>
            <a:spLocks noGrp="1"/>
          </p:cNvSpPr>
          <p:nvPr>
            <p:ph type="subTitle" idx="1" hasCustomPrompt="1"/>
          </p:nvPr>
        </p:nvSpPr>
        <p:spPr>
          <a:xfrm>
            <a:off x="3307031" y="4509170"/>
            <a:ext cx="2392881" cy="381869"/>
          </a:xfrm>
          <a:prstGeom prst="rect">
            <a:avLst/>
          </a:prstGeom>
        </p:spPr>
        <p:txBody>
          <a:bodyPr lIns="90977" tIns="45482" rIns="90977" bIns="45482"/>
          <a:lstStyle>
            <a:lvl1pPr marL="0" indent="0" algn="ctr">
              <a:buNone/>
              <a:defRPr lang="fr-FR" sz="1402" kern="1200" dirty="0">
                <a:solidFill>
                  <a:schemeClr val="bg2">
                    <a:lumMod val="75000"/>
                  </a:schemeClr>
                </a:solidFill>
                <a:latin typeface="+mn-lt"/>
                <a:ea typeface="+mn-ea"/>
                <a:cs typeface="+mn-cs"/>
              </a:defRPr>
            </a:lvl1pPr>
            <a:lvl2pPr marL="425131" indent="0" algn="ctr">
              <a:buNone/>
              <a:defRPr>
                <a:solidFill>
                  <a:schemeClr val="tx1">
                    <a:tint val="75000"/>
                  </a:schemeClr>
                </a:solidFill>
              </a:defRPr>
            </a:lvl2pPr>
            <a:lvl3pPr marL="850265" indent="0" algn="ctr">
              <a:buNone/>
              <a:defRPr>
                <a:solidFill>
                  <a:schemeClr val="tx1">
                    <a:tint val="75000"/>
                  </a:schemeClr>
                </a:solidFill>
              </a:defRPr>
            </a:lvl3pPr>
            <a:lvl4pPr marL="1275397" indent="0" algn="ctr">
              <a:buNone/>
              <a:defRPr>
                <a:solidFill>
                  <a:schemeClr val="tx1">
                    <a:tint val="75000"/>
                  </a:schemeClr>
                </a:solidFill>
              </a:defRPr>
            </a:lvl4pPr>
            <a:lvl5pPr marL="1700529" indent="0" algn="ctr">
              <a:buNone/>
              <a:defRPr>
                <a:solidFill>
                  <a:schemeClr val="tx1">
                    <a:tint val="75000"/>
                  </a:schemeClr>
                </a:solidFill>
              </a:defRPr>
            </a:lvl5pPr>
            <a:lvl6pPr marL="2125665" indent="0" algn="ctr">
              <a:buNone/>
              <a:defRPr>
                <a:solidFill>
                  <a:schemeClr val="tx1">
                    <a:tint val="75000"/>
                  </a:schemeClr>
                </a:solidFill>
              </a:defRPr>
            </a:lvl6pPr>
            <a:lvl7pPr marL="2550794" indent="0" algn="ctr">
              <a:buNone/>
              <a:defRPr>
                <a:solidFill>
                  <a:schemeClr val="tx1">
                    <a:tint val="75000"/>
                  </a:schemeClr>
                </a:solidFill>
              </a:defRPr>
            </a:lvl7pPr>
            <a:lvl8pPr marL="2975925" indent="0" algn="ctr">
              <a:buNone/>
              <a:defRPr>
                <a:solidFill>
                  <a:schemeClr val="tx1">
                    <a:tint val="75000"/>
                  </a:schemeClr>
                </a:solidFill>
              </a:defRPr>
            </a:lvl8pPr>
            <a:lvl9pPr marL="3401059"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5" name="Groupe 44"/>
          <p:cNvGrpSpPr/>
          <p:nvPr userDrawn="1"/>
        </p:nvGrpSpPr>
        <p:grpSpPr>
          <a:xfrm>
            <a:off x="4286596" y="4858194"/>
            <a:ext cx="433758" cy="32790"/>
            <a:chOff x="4259569" y="3915971"/>
            <a:chExt cx="469905" cy="32790"/>
          </a:xfrm>
        </p:grpSpPr>
        <p:cxnSp>
          <p:nvCxnSpPr>
            <p:cNvPr id="47" name="Connecteur droit 46"/>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8665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Diapositive de titre sans contact">
    <p:spTree>
      <p:nvGrpSpPr>
        <p:cNvPr id="1" name=""/>
        <p:cNvGrpSpPr/>
        <p:nvPr/>
      </p:nvGrpSpPr>
      <p:grpSpPr>
        <a:xfrm>
          <a:off x="0" y="0"/>
          <a:ext cx="0" cy="0"/>
          <a:chOff x="0" y="0"/>
          <a:chExt cx="0" cy="0"/>
        </a:xfrm>
      </p:grpSpPr>
      <p:sp>
        <p:nvSpPr>
          <p:cNvPr id="7" name="Rectangle 19"/>
          <p:cNvSpPr/>
          <p:nvPr userDrawn="1"/>
        </p:nvSpPr>
        <p:spPr bwMode="ltGray">
          <a:xfrm>
            <a:off x="898072" y="895796"/>
            <a:ext cx="4358898" cy="10808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125" tIns="40559" rIns="81125" bIns="40559" anchor="ctr"/>
          <a:lstStyle/>
          <a:p>
            <a:pPr algn="ctr" defTabSz="863263" fontAlgn="base">
              <a:spcBef>
                <a:spcPct val="0"/>
              </a:spcBef>
              <a:spcAft>
                <a:spcPct val="0"/>
              </a:spcAft>
              <a:defRPr/>
            </a:pPr>
            <a:endParaRPr lang="fr-FR" sz="1700" dirty="0">
              <a:solidFill>
                <a:srgbClr val="FFFFFF"/>
              </a:solidFill>
            </a:endParaRPr>
          </a:p>
        </p:txBody>
      </p:sp>
      <p:sp>
        <p:nvSpPr>
          <p:cNvPr id="9" name="ZoneTexte 22"/>
          <p:cNvSpPr txBox="1">
            <a:spLocks noChangeArrowheads="1"/>
          </p:cNvSpPr>
          <p:nvPr userDrawn="1"/>
        </p:nvSpPr>
        <p:spPr bwMode="ltGray">
          <a:xfrm>
            <a:off x="6517591" y="725483"/>
            <a:ext cx="2447902" cy="420482"/>
          </a:xfrm>
          <a:prstGeom prst="rect">
            <a:avLst/>
          </a:prstGeom>
          <a:noFill/>
          <a:ln>
            <a:noFill/>
          </a:ln>
          <a:extLst/>
        </p:spPr>
        <p:txBody>
          <a:bodyPr wrap="none" lIns="0" tIns="43157" rIns="0" bIns="43157" anchor="ctr"/>
          <a:lstStyle>
            <a:lvl1pPr defTabSz="971550" eaLnBrk="0" hangingPunct="0">
              <a:defRPr sz="1900">
                <a:solidFill>
                  <a:schemeClr val="tx1"/>
                </a:solidFill>
                <a:latin typeface="Arial" pitchFamily="34" charset="0"/>
                <a:cs typeface="Arial" pitchFamily="34" charset="0"/>
              </a:defRPr>
            </a:lvl1pPr>
            <a:lvl2pPr marL="742950" indent="-285750" defTabSz="971550" eaLnBrk="0" hangingPunct="0">
              <a:defRPr sz="1900">
                <a:solidFill>
                  <a:schemeClr val="tx1"/>
                </a:solidFill>
                <a:latin typeface="Arial" pitchFamily="34" charset="0"/>
                <a:cs typeface="Arial" pitchFamily="34" charset="0"/>
              </a:defRPr>
            </a:lvl2pPr>
            <a:lvl3pPr marL="1143000" indent="-228600" defTabSz="971550" eaLnBrk="0" hangingPunct="0">
              <a:defRPr sz="1900">
                <a:solidFill>
                  <a:schemeClr val="tx1"/>
                </a:solidFill>
                <a:latin typeface="Arial" pitchFamily="34" charset="0"/>
                <a:cs typeface="Arial" pitchFamily="34" charset="0"/>
              </a:defRPr>
            </a:lvl3pPr>
            <a:lvl4pPr marL="1600200" indent="-228600" defTabSz="971550" eaLnBrk="0" hangingPunct="0">
              <a:defRPr sz="1900">
                <a:solidFill>
                  <a:schemeClr val="tx1"/>
                </a:solidFill>
                <a:latin typeface="Arial" pitchFamily="34" charset="0"/>
                <a:cs typeface="Arial" pitchFamily="34" charset="0"/>
              </a:defRPr>
            </a:lvl4pPr>
            <a:lvl5pPr marL="2057400" indent="-228600" defTabSz="971550" eaLnBrk="0" hangingPunct="0">
              <a:defRPr sz="1900">
                <a:solidFill>
                  <a:schemeClr val="tx1"/>
                </a:solidFill>
                <a:latin typeface="Arial" pitchFamily="34" charset="0"/>
                <a:cs typeface="Arial" pitchFamily="34" charset="0"/>
              </a:defRPr>
            </a:lvl5pPr>
            <a:lvl6pPr marL="2514600" indent="-228600" defTabSz="971550" eaLnBrk="0" fontAlgn="base" hangingPunct="0">
              <a:spcBef>
                <a:spcPct val="0"/>
              </a:spcBef>
              <a:spcAft>
                <a:spcPct val="0"/>
              </a:spcAft>
              <a:defRPr sz="1900">
                <a:solidFill>
                  <a:schemeClr val="tx1"/>
                </a:solidFill>
                <a:latin typeface="Arial" pitchFamily="34" charset="0"/>
                <a:cs typeface="Arial" pitchFamily="34" charset="0"/>
              </a:defRPr>
            </a:lvl6pPr>
            <a:lvl7pPr marL="2971800" indent="-228600" defTabSz="971550" eaLnBrk="0" fontAlgn="base" hangingPunct="0">
              <a:spcBef>
                <a:spcPct val="0"/>
              </a:spcBef>
              <a:spcAft>
                <a:spcPct val="0"/>
              </a:spcAft>
              <a:defRPr sz="1900">
                <a:solidFill>
                  <a:schemeClr val="tx1"/>
                </a:solidFill>
                <a:latin typeface="Arial" pitchFamily="34" charset="0"/>
                <a:cs typeface="Arial" pitchFamily="34" charset="0"/>
              </a:defRPr>
            </a:lvl7pPr>
            <a:lvl8pPr marL="3429000" indent="-228600" defTabSz="971550" eaLnBrk="0" fontAlgn="base" hangingPunct="0">
              <a:spcBef>
                <a:spcPct val="0"/>
              </a:spcBef>
              <a:spcAft>
                <a:spcPct val="0"/>
              </a:spcAft>
              <a:defRPr sz="1900">
                <a:solidFill>
                  <a:schemeClr val="tx1"/>
                </a:solidFill>
                <a:latin typeface="Arial" pitchFamily="34" charset="0"/>
                <a:cs typeface="Arial" pitchFamily="34" charset="0"/>
              </a:defRPr>
            </a:lvl8pPr>
            <a:lvl9pPr marL="3886200" indent="-228600" defTabSz="971550" eaLnBrk="0" fontAlgn="base" hangingPunct="0">
              <a:spcBef>
                <a:spcPct val="0"/>
              </a:spcBef>
              <a:spcAft>
                <a:spcPct val="0"/>
              </a:spcAft>
              <a:defRPr sz="1900">
                <a:solidFill>
                  <a:schemeClr val="tx1"/>
                </a:solidFill>
                <a:latin typeface="Arial" pitchFamily="34" charset="0"/>
                <a:cs typeface="Arial" pitchFamily="34" charset="0"/>
              </a:defRPr>
            </a:lvl9pPr>
          </a:lstStyle>
          <a:p>
            <a:pPr algn="r" eaLnBrk="1" fontAlgn="base" hangingPunct="1">
              <a:spcBef>
                <a:spcPct val="0"/>
              </a:spcBef>
              <a:spcAft>
                <a:spcPct val="0"/>
              </a:spcAft>
              <a:defRPr/>
            </a:pPr>
            <a:r>
              <a:rPr lang="fr-FR" sz="900" b="1" dirty="0">
                <a:solidFill>
                  <a:srgbClr val="BFBFBF"/>
                </a:solidFill>
                <a:latin typeface="Calibri" pitchFamily="34" charset="0"/>
              </a:rPr>
              <a:t>Paris </a:t>
            </a:r>
            <a:r>
              <a:rPr lang="fr-FR" sz="900" b="1" dirty="0">
                <a:solidFill>
                  <a:srgbClr val="BFBFBF"/>
                </a:solidFill>
                <a:latin typeface="Arial Narrow" pitchFamily="34" charset="0"/>
              </a:rPr>
              <a:t>|</a:t>
            </a:r>
            <a:r>
              <a:rPr lang="fr-FR" sz="900" b="1" dirty="0">
                <a:solidFill>
                  <a:srgbClr val="BFBFBF"/>
                </a:solidFill>
                <a:latin typeface="Calibri" pitchFamily="34" charset="0"/>
              </a:rPr>
              <a:t> Bruxelles </a:t>
            </a:r>
            <a:r>
              <a:rPr lang="fr-FR" sz="900" b="1" dirty="0">
                <a:solidFill>
                  <a:srgbClr val="BFBFBF"/>
                </a:solidFill>
                <a:latin typeface="Arial Narrow" pitchFamily="34" charset="0"/>
              </a:rPr>
              <a:t>|</a:t>
            </a:r>
            <a:r>
              <a:rPr lang="fr-FR" sz="900" b="1" dirty="0">
                <a:solidFill>
                  <a:srgbClr val="BFBFBF"/>
                </a:solidFill>
                <a:latin typeface="Calibri" pitchFamily="34" charset="0"/>
              </a:rPr>
              <a:t> Amsterdam </a:t>
            </a:r>
            <a:r>
              <a:rPr lang="fr-FR" sz="900" b="1" dirty="0">
                <a:solidFill>
                  <a:srgbClr val="BFBFBF"/>
                </a:solidFill>
                <a:latin typeface="Arial Narrow" pitchFamily="34" charset="0"/>
              </a:rPr>
              <a:t>|</a:t>
            </a:r>
            <a:r>
              <a:rPr lang="fr-FR" sz="900" b="1" dirty="0">
                <a:solidFill>
                  <a:srgbClr val="BFBFBF"/>
                </a:solidFill>
                <a:latin typeface="Calibri" pitchFamily="34" charset="0"/>
              </a:rPr>
              <a:t> Roma </a:t>
            </a:r>
            <a:r>
              <a:rPr lang="fr-FR" sz="900" b="1" dirty="0">
                <a:solidFill>
                  <a:srgbClr val="BFBFBF"/>
                </a:solidFill>
                <a:latin typeface="Arial Narrow" pitchFamily="34" charset="0"/>
              </a:rPr>
              <a:t>|</a:t>
            </a:r>
            <a:r>
              <a:rPr lang="fr-FR" sz="900" b="1" dirty="0">
                <a:solidFill>
                  <a:srgbClr val="BFBFBF"/>
                </a:solidFill>
                <a:latin typeface="Calibri" pitchFamily="34" charset="0"/>
              </a:rPr>
              <a:t> Milano </a:t>
            </a:r>
            <a:r>
              <a:rPr lang="fr-FR" sz="900" b="1" dirty="0">
                <a:solidFill>
                  <a:srgbClr val="BFBFBF"/>
                </a:solidFill>
                <a:latin typeface="Arial Narrow" pitchFamily="34" charset="0"/>
              </a:rPr>
              <a:t>|</a:t>
            </a:r>
            <a:r>
              <a:rPr lang="fr-FR" sz="900" b="1" dirty="0">
                <a:solidFill>
                  <a:srgbClr val="BFBFBF"/>
                </a:solidFill>
                <a:latin typeface="Calibri" pitchFamily="34" charset="0"/>
              </a:rPr>
              <a:t> Casablanca</a:t>
            </a:r>
            <a:r>
              <a:rPr lang="fr-FR" sz="900" b="1" dirty="0">
                <a:solidFill>
                  <a:srgbClr val="BFBFBF"/>
                </a:solidFill>
                <a:latin typeface="Arial Narrow" pitchFamily="34" charset="0"/>
              </a:rPr>
              <a:t> |</a:t>
            </a:r>
            <a:r>
              <a:rPr lang="fr-FR" sz="900" b="1" dirty="0">
                <a:solidFill>
                  <a:srgbClr val="BFBFBF"/>
                </a:solidFill>
                <a:latin typeface="Calibri" pitchFamily="34" charset="0"/>
              </a:rPr>
              <a:t> Dubaï</a:t>
            </a:r>
          </a:p>
        </p:txBody>
      </p:sp>
      <p:sp>
        <p:nvSpPr>
          <p:cNvPr id="10" name="ZoneTexte 23"/>
          <p:cNvSpPr txBox="1">
            <a:spLocks noChangeArrowheads="1"/>
          </p:cNvSpPr>
          <p:nvPr userDrawn="1"/>
        </p:nvSpPr>
        <p:spPr bwMode="ltGray">
          <a:xfrm>
            <a:off x="898072" y="96243"/>
            <a:ext cx="1378242" cy="737324"/>
          </a:xfrm>
          <a:prstGeom prst="rect">
            <a:avLst/>
          </a:prstGeom>
          <a:noFill/>
          <a:ln>
            <a:noFill/>
          </a:ln>
          <a:extLst/>
        </p:spPr>
        <p:txBody>
          <a:bodyPr wrap="none" lIns="0" tIns="43157" rIns="0" bIns="43157"/>
          <a:lstStyle>
            <a:lvl1pPr defTabSz="971550" eaLnBrk="0" hangingPunct="0">
              <a:defRPr sz="1900">
                <a:solidFill>
                  <a:schemeClr val="tx1"/>
                </a:solidFill>
                <a:latin typeface="Arial" pitchFamily="34" charset="0"/>
                <a:cs typeface="Arial" pitchFamily="34" charset="0"/>
              </a:defRPr>
            </a:lvl1pPr>
            <a:lvl2pPr marL="742950" indent="-285750" defTabSz="971550" eaLnBrk="0" hangingPunct="0">
              <a:defRPr sz="1900">
                <a:solidFill>
                  <a:schemeClr val="tx1"/>
                </a:solidFill>
                <a:latin typeface="Arial" pitchFamily="34" charset="0"/>
                <a:cs typeface="Arial" pitchFamily="34" charset="0"/>
              </a:defRPr>
            </a:lvl2pPr>
            <a:lvl3pPr marL="1143000" indent="-228600" defTabSz="971550" eaLnBrk="0" hangingPunct="0">
              <a:defRPr sz="1900">
                <a:solidFill>
                  <a:schemeClr val="tx1"/>
                </a:solidFill>
                <a:latin typeface="Arial" pitchFamily="34" charset="0"/>
                <a:cs typeface="Arial" pitchFamily="34" charset="0"/>
              </a:defRPr>
            </a:lvl3pPr>
            <a:lvl4pPr marL="1600200" indent="-228600" defTabSz="971550" eaLnBrk="0" hangingPunct="0">
              <a:defRPr sz="1900">
                <a:solidFill>
                  <a:schemeClr val="tx1"/>
                </a:solidFill>
                <a:latin typeface="Arial" pitchFamily="34" charset="0"/>
                <a:cs typeface="Arial" pitchFamily="34" charset="0"/>
              </a:defRPr>
            </a:lvl4pPr>
            <a:lvl5pPr marL="2057400" indent="-228600" defTabSz="971550" eaLnBrk="0" hangingPunct="0">
              <a:defRPr sz="1900">
                <a:solidFill>
                  <a:schemeClr val="tx1"/>
                </a:solidFill>
                <a:latin typeface="Arial" pitchFamily="34" charset="0"/>
                <a:cs typeface="Arial" pitchFamily="34" charset="0"/>
              </a:defRPr>
            </a:lvl5pPr>
            <a:lvl6pPr marL="2514600" indent="-228600" defTabSz="971550" eaLnBrk="0" fontAlgn="base" hangingPunct="0">
              <a:spcBef>
                <a:spcPct val="0"/>
              </a:spcBef>
              <a:spcAft>
                <a:spcPct val="0"/>
              </a:spcAft>
              <a:defRPr sz="1900">
                <a:solidFill>
                  <a:schemeClr val="tx1"/>
                </a:solidFill>
                <a:latin typeface="Arial" pitchFamily="34" charset="0"/>
                <a:cs typeface="Arial" pitchFamily="34" charset="0"/>
              </a:defRPr>
            </a:lvl6pPr>
            <a:lvl7pPr marL="2971800" indent="-228600" defTabSz="971550" eaLnBrk="0" fontAlgn="base" hangingPunct="0">
              <a:spcBef>
                <a:spcPct val="0"/>
              </a:spcBef>
              <a:spcAft>
                <a:spcPct val="0"/>
              </a:spcAft>
              <a:defRPr sz="1900">
                <a:solidFill>
                  <a:schemeClr val="tx1"/>
                </a:solidFill>
                <a:latin typeface="Arial" pitchFamily="34" charset="0"/>
                <a:cs typeface="Arial" pitchFamily="34" charset="0"/>
              </a:defRPr>
            </a:lvl7pPr>
            <a:lvl8pPr marL="3429000" indent="-228600" defTabSz="971550" eaLnBrk="0" fontAlgn="base" hangingPunct="0">
              <a:spcBef>
                <a:spcPct val="0"/>
              </a:spcBef>
              <a:spcAft>
                <a:spcPct val="0"/>
              </a:spcAft>
              <a:defRPr sz="1900">
                <a:solidFill>
                  <a:schemeClr val="tx1"/>
                </a:solidFill>
                <a:latin typeface="Arial" pitchFamily="34" charset="0"/>
                <a:cs typeface="Arial" pitchFamily="34" charset="0"/>
              </a:defRPr>
            </a:lvl8pPr>
            <a:lvl9pPr marL="3886200" indent="-228600" defTabSz="971550" eaLnBrk="0" fontAlgn="base" hangingPunct="0">
              <a:spcBef>
                <a:spcPct val="0"/>
              </a:spcBef>
              <a:spcAft>
                <a:spcPct val="0"/>
              </a:spcAft>
              <a:defRPr sz="1900">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fr-FR" sz="900" b="1" dirty="0">
                <a:solidFill>
                  <a:srgbClr val="BFBFBF"/>
                </a:solidFill>
                <a:latin typeface="Calibri" pitchFamily="34" charset="0"/>
              </a:rPr>
              <a:t>Bureau de Paris</a:t>
            </a:r>
          </a:p>
          <a:p>
            <a:pPr eaLnBrk="1" fontAlgn="base" hangingPunct="1">
              <a:spcBef>
                <a:spcPct val="0"/>
              </a:spcBef>
              <a:spcAft>
                <a:spcPct val="0"/>
              </a:spcAft>
              <a:defRPr/>
            </a:pPr>
            <a:r>
              <a:rPr lang="fr-FR" sz="900" dirty="0">
                <a:solidFill>
                  <a:srgbClr val="BFBFBF"/>
                </a:solidFill>
                <a:latin typeface="Calibri" pitchFamily="34" charset="0"/>
              </a:rPr>
              <a:t>18, boulevard Montmartre</a:t>
            </a:r>
          </a:p>
          <a:p>
            <a:pPr eaLnBrk="1" fontAlgn="base" hangingPunct="1">
              <a:spcBef>
                <a:spcPct val="0"/>
              </a:spcBef>
              <a:spcAft>
                <a:spcPct val="0"/>
              </a:spcAft>
              <a:defRPr/>
            </a:pPr>
            <a:r>
              <a:rPr lang="fr-FR" sz="900" dirty="0">
                <a:solidFill>
                  <a:srgbClr val="BFBFBF"/>
                </a:solidFill>
                <a:latin typeface="Calibri" pitchFamily="34" charset="0"/>
              </a:rPr>
              <a:t>75009 Paris</a:t>
            </a:r>
          </a:p>
          <a:p>
            <a:pPr eaLnBrk="1" fontAlgn="base" hangingPunct="1">
              <a:spcBef>
                <a:spcPct val="0"/>
              </a:spcBef>
              <a:spcAft>
                <a:spcPct val="0"/>
              </a:spcAft>
              <a:defRPr/>
            </a:pPr>
            <a:r>
              <a:rPr lang="fr-FR" sz="900" dirty="0">
                <a:solidFill>
                  <a:srgbClr val="BFBFBF"/>
                </a:solidFill>
                <a:latin typeface="Calibri" pitchFamily="34" charset="0"/>
              </a:rPr>
              <a:t>Tel: (33) 1 42 77 76 17</a:t>
            </a:r>
          </a:p>
          <a:p>
            <a:pPr eaLnBrk="1" fontAlgn="base" hangingPunct="1">
              <a:spcBef>
                <a:spcPct val="0"/>
              </a:spcBef>
              <a:spcAft>
                <a:spcPct val="0"/>
              </a:spcAft>
              <a:defRPr/>
            </a:pPr>
            <a:r>
              <a:rPr lang="fr-FR" sz="900" dirty="0">
                <a:solidFill>
                  <a:srgbClr val="BFBFBF"/>
                </a:solidFill>
                <a:latin typeface="Calibri" pitchFamily="34" charset="0"/>
              </a:rPr>
              <a:t>Internet: www.sia-partners.com</a:t>
            </a:r>
          </a:p>
        </p:txBody>
      </p:sp>
      <p:sp>
        <p:nvSpPr>
          <p:cNvPr id="11" name="Rectangle 15"/>
          <p:cNvSpPr/>
          <p:nvPr userDrawn="1"/>
        </p:nvSpPr>
        <p:spPr bwMode="ltGray">
          <a:xfrm>
            <a:off x="4383813" y="895796"/>
            <a:ext cx="1569074" cy="108081"/>
          </a:xfrm>
          <a:prstGeom prst="rect">
            <a:avLst/>
          </a:prstGeom>
          <a:gradFill flip="none" rotWithShape="1">
            <a:gsLst>
              <a:gs pos="0">
                <a:schemeClr val="bg1">
                  <a:lumMod val="75000"/>
                </a:schemeClr>
              </a:gs>
              <a:gs pos="50000">
                <a:schemeClr val="bg1">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1125" tIns="40559" rIns="81125" bIns="40559" anchor="ctr"/>
          <a:lstStyle/>
          <a:p>
            <a:pPr algn="ctr" defTabSz="863263" fontAlgn="base">
              <a:spcBef>
                <a:spcPct val="0"/>
              </a:spcBef>
              <a:spcAft>
                <a:spcPct val="0"/>
              </a:spcAft>
              <a:defRPr/>
            </a:pPr>
            <a:endParaRPr lang="fr-FR" sz="1700" dirty="0">
              <a:solidFill>
                <a:srgbClr val="FFFFFF"/>
              </a:solidFill>
            </a:endParaRPr>
          </a:p>
        </p:txBody>
      </p:sp>
      <p:sp>
        <p:nvSpPr>
          <p:cNvPr id="18" name="Espace réservé du texte 17"/>
          <p:cNvSpPr>
            <a:spLocks noGrp="1"/>
          </p:cNvSpPr>
          <p:nvPr>
            <p:ph type="body" sz="quarter" idx="12"/>
          </p:nvPr>
        </p:nvSpPr>
        <p:spPr>
          <a:xfrm>
            <a:off x="178509" y="6027447"/>
            <a:ext cx="2089486" cy="666261"/>
          </a:xfrm>
          <a:prstGeom prst="rect">
            <a:avLst/>
          </a:prstGeom>
        </p:spPr>
        <p:txBody>
          <a:bodyPr lIns="0" tIns="40559" rIns="0" bIns="40559"/>
          <a:lstStyle>
            <a:lvl1pPr>
              <a:buFontTx/>
              <a:buNone/>
              <a:defRPr sz="800"/>
            </a:lvl1pPr>
          </a:lstStyle>
          <a:p>
            <a:pPr lvl="0"/>
            <a:endParaRPr lang="fr-FR" dirty="0"/>
          </a:p>
        </p:txBody>
      </p:sp>
      <p:sp>
        <p:nvSpPr>
          <p:cNvPr id="3" name="Sous-titre 2"/>
          <p:cNvSpPr>
            <a:spLocks noGrp="1"/>
          </p:cNvSpPr>
          <p:nvPr>
            <p:ph type="subTitle" idx="1"/>
          </p:nvPr>
        </p:nvSpPr>
        <p:spPr>
          <a:xfrm>
            <a:off x="183263" y="1648474"/>
            <a:ext cx="6433351" cy="1752600"/>
          </a:xfrm>
          <a:prstGeom prst="rect">
            <a:avLst/>
          </a:prstGeom>
        </p:spPr>
        <p:txBody>
          <a:bodyPr lIns="0" tIns="43157" rIns="86324" bIns="43157" anchor="b"/>
          <a:lstStyle>
            <a:lvl1pPr marL="0" indent="0" algn="l">
              <a:buNone/>
              <a:defRPr b="1">
                <a:solidFill>
                  <a:schemeClr val="tx1"/>
                </a:solidFill>
                <a:latin typeface="Calibri" pitchFamily="34" charset="0"/>
                <a:cs typeface="Arial" pitchFamily="34" charset="0"/>
              </a:defRPr>
            </a:lvl1pPr>
            <a:lvl2pPr marL="431627" indent="0" algn="ctr">
              <a:buNone/>
              <a:defRPr>
                <a:solidFill>
                  <a:schemeClr val="tx1">
                    <a:tint val="75000"/>
                  </a:schemeClr>
                </a:solidFill>
              </a:defRPr>
            </a:lvl2pPr>
            <a:lvl3pPr marL="863263" indent="0" algn="ctr">
              <a:buNone/>
              <a:defRPr>
                <a:solidFill>
                  <a:schemeClr val="tx1">
                    <a:tint val="75000"/>
                  </a:schemeClr>
                </a:solidFill>
              </a:defRPr>
            </a:lvl3pPr>
            <a:lvl4pPr marL="1294886" indent="0" algn="ctr">
              <a:buNone/>
              <a:defRPr>
                <a:solidFill>
                  <a:schemeClr val="tx1">
                    <a:tint val="75000"/>
                  </a:schemeClr>
                </a:solidFill>
              </a:defRPr>
            </a:lvl4pPr>
            <a:lvl5pPr marL="1726525" indent="0" algn="ctr">
              <a:buNone/>
              <a:defRPr>
                <a:solidFill>
                  <a:schemeClr val="tx1">
                    <a:tint val="75000"/>
                  </a:schemeClr>
                </a:solidFill>
              </a:defRPr>
            </a:lvl5pPr>
            <a:lvl6pPr marL="2158152" indent="0" algn="ctr">
              <a:buNone/>
              <a:defRPr>
                <a:solidFill>
                  <a:schemeClr val="tx1">
                    <a:tint val="75000"/>
                  </a:schemeClr>
                </a:solidFill>
              </a:defRPr>
            </a:lvl6pPr>
            <a:lvl7pPr marL="2589785" indent="0" algn="ctr">
              <a:buNone/>
              <a:defRPr>
                <a:solidFill>
                  <a:schemeClr val="tx1">
                    <a:tint val="75000"/>
                  </a:schemeClr>
                </a:solidFill>
              </a:defRPr>
            </a:lvl7pPr>
            <a:lvl8pPr marL="3021421" indent="0" algn="ctr">
              <a:buNone/>
              <a:defRPr>
                <a:solidFill>
                  <a:schemeClr val="tx1">
                    <a:tint val="75000"/>
                  </a:schemeClr>
                </a:solidFill>
              </a:defRPr>
            </a:lvl8pPr>
            <a:lvl9pPr marL="3453049" indent="0" algn="ctr">
              <a:buNone/>
              <a:defRPr>
                <a:solidFill>
                  <a:schemeClr val="tx1">
                    <a:tint val="75000"/>
                  </a:schemeClr>
                </a:solidFill>
              </a:defRPr>
            </a:lvl9pPr>
          </a:lstStyle>
          <a:p>
            <a:r>
              <a:rPr lang="fr-FR" dirty="0"/>
              <a:t>Cliquez pour modifier le style des sous-titres du masque</a:t>
            </a:r>
          </a:p>
        </p:txBody>
      </p:sp>
      <p:sp>
        <p:nvSpPr>
          <p:cNvPr id="13" name="Espace réservé du texte 12"/>
          <p:cNvSpPr>
            <a:spLocks noGrp="1"/>
          </p:cNvSpPr>
          <p:nvPr>
            <p:ph type="body" sz="quarter" idx="10"/>
          </p:nvPr>
        </p:nvSpPr>
        <p:spPr>
          <a:xfrm>
            <a:off x="183263" y="3314113"/>
            <a:ext cx="6433351" cy="914400"/>
          </a:xfrm>
          <a:prstGeom prst="rect">
            <a:avLst/>
          </a:prstGeom>
        </p:spPr>
        <p:txBody>
          <a:bodyPr lIns="0" tIns="43157" rIns="86324" bIns="43157" anchor="t"/>
          <a:lstStyle>
            <a:lvl1pPr marL="0" indent="0" algn="l" defTabSz="863263" rtl="0" eaLnBrk="1" latinLnBrk="0" hangingPunct="1">
              <a:spcBef>
                <a:spcPct val="20000"/>
              </a:spcBef>
              <a:buFont typeface="Arial" pitchFamily="34" charset="0"/>
              <a:buNone/>
              <a:defRPr lang="fr-FR" sz="1700" kern="1200" smtClean="0">
                <a:solidFill>
                  <a:schemeClr val="tx1"/>
                </a:solidFill>
                <a:latin typeface="Calibri" pitchFamily="34" charset="0"/>
                <a:ea typeface="+mn-ea"/>
                <a:cs typeface="Arial" pitchFamily="34" charset="0"/>
              </a:defRPr>
            </a:lvl1pPr>
            <a:lvl2pPr marL="0" indent="0" algn="l" defTabSz="863263" rtl="0" eaLnBrk="1" latinLnBrk="0" hangingPunct="1">
              <a:spcBef>
                <a:spcPct val="20000"/>
              </a:spcBef>
              <a:buFont typeface="Arial" pitchFamily="34" charset="0"/>
              <a:buNone/>
              <a:defRPr lang="fr-FR" sz="3000" kern="1200" smtClean="0">
                <a:solidFill>
                  <a:schemeClr val="tx1"/>
                </a:solidFill>
                <a:latin typeface="Arial" pitchFamily="34" charset="0"/>
                <a:ea typeface="+mn-ea"/>
                <a:cs typeface="Arial" pitchFamily="34" charset="0"/>
              </a:defRPr>
            </a:lvl2pPr>
            <a:lvl3pPr marL="0" indent="0" algn="l" defTabSz="863263" rtl="0" eaLnBrk="1" latinLnBrk="0" hangingPunct="1">
              <a:spcBef>
                <a:spcPct val="20000"/>
              </a:spcBef>
              <a:buFont typeface="Arial" pitchFamily="34" charset="0"/>
              <a:buNone/>
              <a:defRPr lang="fr-FR" sz="3000" kern="1200" smtClean="0">
                <a:solidFill>
                  <a:schemeClr val="tx1"/>
                </a:solidFill>
                <a:latin typeface="Arial" pitchFamily="34" charset="0"/>
                <a:ea typeface="+mn-ea"/>
                <a:cs typeface="Arial" pitchFamily="34" charset="0"/>
              </a:defRPr>
            </a:lvl3pPr>
            <a:lvl4pPr marL="0" indent="0" algn="l" defTabSz="863263" rtl="0" eaLnBrk="1" latinLnBrk="0" hangingPunct="1">
              <a:spcBef>
                <a:spcPct val="20000"/>
              </a:spcBef>
              <a:buFont typeface="Arial" pitchFamily="34" charset="0"/>
              <a:buNone/>
              <a:defRPr lang="fr-FR" sz="3000" kern="1200" smtClean="0">
                <a:solidFill>
                  <a:schemeClr val="tx1"/>
                </a:solidFill>
                <a:latin typeface="Arial" pitchFamily="34" charset="0"/>
                <a:ea typeface="+mn-ea"/>
                <a:cs typeface="Arial" pitchFamily="34" charset="0"/>
              </a:defRPr>
            </a:lvl4pPr>
            <a:lvl5pPr marL="0" indent="0" algn="l" defTabSz="863263" rtl="0" eaLnBrk="1" latinLnBrk="0" hangingPunct="1">
              <a:spcBef>
                <a:spcPct val="20000"/>
              </a:spcBef>
              <a:buFont typeface="Arial" pitchFamily="34" charset="0"/>
              <a:buNone/>
              <a:defRPr lang="fr-FR" sz="3000" kern="1200" dirty="0" smtClean="0">
                <a:solidFill>
                  <a:schemeClr val="tx1"/>
                </a:solidFill>
                <a:latin typeface="Arial" pitchFamily="34" charset="0"/>
                <a:ea typeface="+mn-ea"/>
                <a:cs typeface="Arial" pitchFamily="34" charset="0"/>
              </a:defRPr>
            </a:lvl5pPr>
          </a:lstStyle>
          <a:p>
            <a:pPr lvl="0"/>
            <a:r>
              <a:rPr lang="fr-FR" dirty="0"/>
              <a:t>Cliquez pour modifier les styles du texte du masque</a:t>
            </a:r>
          </a:p>
        </p:txBody>
      </p:sp>
      <p:sp>
        <p:nvSpPr>
          <p:cNvPr id="17" name="Espace réservé du texte 12"/>
          <p:cNvSpPr>
            <a:spLocks noGrp="1"/>
          </p:cNvSpPr>
          <p:nvPr>
            <p:ph type="body" sz="quarter" idx="11"/>
          </p:nvPr>
        </p:nvSpPr>
        <p:spPr>
          <a:xfrm>
            <a:off x="183263" y="4561649"/>
            <a:ext cx="6433351" cy="444158"/>
          </a:xfrm>
          <a:prstGeom prst="rect">
            <a:avLst/>
          </a:prstGeom>
        </p:spPr>
        <p:txBody>
          <a:bodyPr lIns="0" tIns="43157" rIns="86324" bIns="43157" anchor="ctr"/>
          <a:lstStyle>
            <a:lvl1pPr marL="0" indent="0" algn="l" defTabSz="863263" rtl="0" eaLnBrk="1" latinLnBrk="0" hangingPunct="1">
              <a:spcBef>
                <a:spcPct val="20000"/>
              </a:spcBef>
              <a:buFont typeface="Arial" pitchFamily="34" charset="0"/>
              <a:buNone/>
              <a:defRPr lang="fr-FR" sz="1300" kern="1200" smtClean="0">
                <a:solidFill>
                  <a:schemeClr val="bg1">
                    <a:lumMod val="75000"/>
                  </a:schemeClr>
                </a:solidFill>
                <a:latin typeface="Calibri" pitchFamily="34" charset="0"/>
                <a:ea typeface="+mn-ea"/>
                <a:cs typeface="Arial" pitchFamily="34" charset="0"/>
              </a:defRPr>
            </a:lvl1pPr>
            <a:lvl2pPr marL="0" indent="0" algn="l" defTabSz="863263" rtl="0" eaLnBrk="1" latinLnBrk="0" hangingPunct="1">
              <a:spcBef>
                <a:spcPct val="20000"/>
              </a:spcBef>
              <a:buFont typeface="Arial" pitchFamily="34" charset="0"/>
              <a:buNone/>
              <a:defRPr lang="fr-FR" sz="3000" kern="1200" smtClean="0">
                <a:solidFill>
                  <a:schemeClr val="tx1"/>
                </a:solidFill>
                <a:latin typeface="Arial" pitchFamily="34" charset="0"/>
                <a:ea typeface="+mn-ea"/>
                <a:cs typeface="Arial" pitchFamily="34" charset="0"/>
              </a:defRPr>
            </a:lvl2pPr>
            <a:lvl3pPr marL="0" indent="0" algn="l" defTabSz="863263" rtl="0" eaLnBrk="1" latinLnBrk="0" hangingPunct="1">
              <a:spcBef>
                <a:spcPct val="20000"/>
              </a:spcBef>
              <a:buFont typeface="Arial" pitchFamily="34" charset="0"/>
              <a:buNone/>
              <a:defRPr lang="fr-FR" sz="3000" kern="1200" smtClean="0">
                <a:solidFill>
                  <a:schemeClr val="tx1"/>
                </a:solidFill>
                <a:latin typeface="Arial" pitchFamily="34" charset="0"/>
                <a:ea typeface="+mn-ea"/>
                <a:cs typeface="Arial" pitchFamily="34" charset="0"/>
              </a:defRPr>
            </a:lvl3pPr>
            <a:lvl4pPr marL="0" indent="0" algn="l" defTabSz="863263" rtl="0" eaLnBrk="1" latinLnBrk="0" hangingPunct="1">
              <a:spcBef>
                <a:spcPct val="20000"/>
              </a:spcBef>
              <a:buFont typeface="Arial" pitchFamily="34" charset="0"/>
              <a:buNone/>
              <a:defRPr lang="fr-FR" sz="3000" kern="1200" smtClean="0">
                <a:solidFill>
                  <a:schemeClr val="tx1"/>
                </a:solidFill>
                <a:latin typeface="Arial" pitchFamily="34" charset="0"/>
                <a:ea typeface="+mn-ea"/>
                <a:cs typeface="Arial" pitchFamily="34" charset="0"/>
              </a:defRPr>
            </a:lvl4pPr>
            <a:lvl5pPr marL="0" indent="0" algn="l" defTabSz="863263" rtl="0" eaLnBrk="1" latinLnBrk="0" hangingPunct="1">
              <a:spcBef>
                <a:spcPct val="20000"/>
              </a:spcBef>
              <a:buFont typeface="Arial" pitchFamily="34" charset="0"/>
              <a:buNone/>
              <a:defRPr lang="fr-FR" sz="3000" kern="1200" dirty="0" smtClean="0">
                <a:solidFill>
                  <a:schemeClr val="tx1"/>
                </a:solidFill>
                <a:latin typeface="Arial" pitchFamily="34" charset="0"/>
                <a:ea typeface="+mn-ea"/>
                <a:cs typeface="Arial" pitchFamily="34" charset="0"/>
              </a:defRPr>
            </a:lvl5pPr>
          </a:lstStyle>
          <a:p>
            <a:pPr lvl="0"/>
            <a:endParaRPr lang="fr-FR" dirty="0"/>
          </a:p>
        </p:txBody>
      </p:sp>
      <p:sp>
        <p:nvSpPr>
          <p:cNvPr id="21" name="Espace réservé du texte 17"/>
          <p:cNvSpPr>
            <a:spLocks noGrp="1"/>
          </p:cNvSpPr>
          <p:nvPr>
            <p:ph type="body" sz="quarter" idx="13"/>
          </p:nvPr>
        </p:nvSpPr>
        <p:spPr>
          <a:xfrm>
            <a:off x="6876014" y="6560432"/>
            <a:ext cx="2089486" cy="199878"/>
          </a:xfrm>
          <a:prstGeom prst="rect">
            <a:avLst/>
          </a:prstGeom>
        </p:spPr>
        <p:txBody>
          <a:bodyPr lIns="0" tIns="40559" rIns="0" bIns="40559"/>
          <a:lstStyle>
            <a:lvl1pPr algn="r">
              <a:buFontTx/>
              <a:buNone/>
              <a:defRPr sz="800">
                <a:solidFill>
                  <a:schemeClr val="bg1">
                    <a:lumMod val="75000"/>
                  </a:schemeClr>
                </a:solidFill>
              </a:defRPr>
            </a:lvl1pPr>
          </a:lstStyle>
          <a:p>
            <a:pPr lvl="0"/>
            <a:endParaRPr lang="fr-FR" dirty="0"/>
          </a:p>
        </p:txBody>
      </p:sp>
      <p:pic>
        <p:nvPicPr>
          <p:cNvPr id="13314" name="Picture 2" descr="http://energy.sia-partners.com/files/2013/03/logo-si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9756" y="106832"/>
            <a:ext cx="826513" cy="971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74498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First Page - 2 Titles - No Contact">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11" y="2681489"/>
            <a:ext cx="7174523" cy="747514"/>
          </a:xfrm>
          <a:prstGeom prst="rect">
            <a:avLst/>
          </a:prstGeom>
        </p:spPr>
        <p:txBody>
          <a:bodyPr lIns="90977" tIns="45482" rIns="90977" bIns="45482"/>
          <a:lstStyle>
            <a:lvl1pPr>
              <a:defRPr lang="fr-FR" sz="3365"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42" y="-363032"/>
            <a:ext cx="4095851" cy="2495909"/>
          </a:xfrm>
          <a:prstGeom prst="rect">
            <a:avLst/>
          </a:prstGeom>
        </p:spPr>
      </p:pic>
      <p:sp>
        <p:nvSpPr>
          <p:cNvPr id="14" name="Espace réservé pour une image  21"/>
          <p:cNvSpPr>
            <a:spLocks noGrp="1"/>
          </p:cNvSpPr>
          <p:nvPr>
            <p:ph type="pic" sz="quarter" idx="11" hasCustomPrompt="1"/>
          </p:nvPr>
        </p:nvSpPr>
        <p:spPr>
          <a:xfrm>
            <a:off x="6147939" y="476674"/>
            <a:ext cx="2279291" cy="648072"/>
          </a:xfrm>
          <a:prstGeom prst="rect">
            <a:avLst/>
          </a:prstGeom>
        </p:spPr>
        <p:txBody>
          <a:bodyPr lIns="90977" tIns="45482" rIns="90977" bIns="45482" anchor="ctr"/>
          <a:lstStyle>
            <a:lvl1pPr marL="0" indent="0" algn="ctr">
              <a:buNone/>
              <a:defRPr sz="1869" baseline="0">
                <a:solidFill>
                  <a:schemeClr val="bg2">
                    <a:lumMod val="50000"/>
                  </a:schemeClr>
                </a:solidFill>
              </a:defRPr>
            </a:lvl1pPr>
          </a:lstStyle>
          <a:p>
            <a:r>
              <a:rPr lang="fr-FR" dirty="0"/>
              <a:t>Insert client logo </a:t>
            </a:r>
            <a:r>
              <a:rPr lang="fr-FR" dirty="0" err="1"/>
              <a:t>here</a:t>
            </a:r>
            <a:endParaRPr lang="fr-FR" dirty="0"/>
          </a:p>
        </p:txBody>
      </p:sp>
      <p:pic>
        <p:nvPicPr>
          <p:cNvPr id="12" name="Image 11"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42" y="-363032"/>
            <a:ext cx="4095851" cy="2495909"/>
          </a:xfrm>
          <a:prstGeom prst="rect">
            <a:avLst/>
          </a:prstGeom>
        </p:spPr>
      </p:pic>
      <p:sp>
        <p:nvSpPr>
          <p:cNvPr id="13" name="Espace réservé du texte 19"/>
          <p:cNvSpPr>
            <a:spLocks noGrp="1"/>
          </p:cNvSpPr>
          <p:nvPr>
            <p:ph type="body" sz="quarter" idx="10" hasCustomPrompt="1"/>
          </p:nvPr>
        </p:nvSpPr>
        <p:spPr>
          <a:xfrm>
            <a:off x="1346314" y="3789041"/>
            <a:ext cx="6314341" cy="504056"/>
          </a:xfrm>
          <a:prstGeom prst="rect">
            <a:avLst/>
          </a:prstGeom>
        </p:spPr>
        <p:txBody>
          <a:bodyPr lIns="90977" tIns="45482" rIns="90977" bIns="45482"/>
          <a:lstStyle>
            <a:lvl1pPr marL="0" indent="0" algn="ctr">
              <a:buNone/>
              <a:defRPr lang="fr-FR" sz="2150" kern="1200" dirty="0" smtClean="0">
                <a:solidFill>
                  <a:schemeClr val="bg2">
                    <a:lumMod val="75000"/>
                  </a:schemeClr>
                </a:solidFill>
                <a:latin typeface="+mj-lt"/>
                <a:ea typeface="+mj-ea"/>
                <a:cs typeface="+mj-cs"/>
              </a:defRPr>
            </a:lvl1pPr>
            <a:lvl2pPr marL="425131" indent="0">
              <a:buNone/>
              <a:defRPr lang="fr-FR" sz="2150" kern="1200" dirty="0" smtClean="0">
                <a:solidFill>
                  <a:srgbClr val="B2AEA8"/>
                </a:solidFill>
                <a:latin typeface="+mj-lt"/>
                <a:ea typeface="+mj-ea"/>
                <a:cs typeface="+mj-cs"/>
              </a:defRPr>
            </a:lvl2pPr>
            <a:lvl3pPr marL="850265" indent="0">
              <a:buNone/>
              <a:defRPr lang="fr-FR" sz="2150" kern="1200" dirty="0" smtClean="0">
                <a:solidFill>
                  <a:srgbClr val="B2AEA8"/>
                </a:solidFill>
                <a:latin typeface="+mj-lt"/>
                <a:ea typeface="+mj-ea"/>
                <a:cs typeface="+mj-cs"/>
              </a:defRPr>
            </a:lvl3pPr>
            <a:lvl4pPr marL="1275397" indent="0">
              <a:buNone/>
              <a:defRPr lang="fr-FR" sz="2150" kern="1200" dirty="0" smtClean="0">
                <a:solidFill>
                  <a:srgbClr val="B2AEA8"/>
                </a:solidFill>
                <a:latin typeface="+mj-lt"/>
                <a:ea typeface="+mj-ea"/>
                <a:cs typeface="+mj-cs"/>
              </a:defRPr>
            </a:lvl4pPr>
            <a:lvl5pPr marL="1700529" indent="0">
              <a:buNone/>
              <a:defRPr lang="fr-FR" sz="215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21" name="Sous-titre 2"/>
          <p:cNvSpPr>
            <a:spLocks noGrp="1"/>
          </p:cNvSpPr>
          <p:nvPr>
            <p:ph type="subTitle" idx="1" hasCustomPrompt="1"/>
          </p:nvPr>
        </p:nvSpPr>
        <p:spPr>
          <a:xfrm>
            <a:off x="3307031" y="4509170"/>
            <a:ext cx="2392881" cy="381869"/>
          </a:xfrm>
          <a:prstGeom prst="rect">
            <a:avLst/>
          </a:prstGeom>
        </p:spPr>
        <p:txBody>
          <a:bodyPr lIns="90977" tIns="45482" rIns="90977" bIns="45482"/>
          <a:lstStyle>
            <a:lvl1pPr marL="0" indent="0" algn="ctr">
              <a:buNone/>
              <a:defRPr lang="fr-FR" sz="1402" kern="1200" dirty="0">
                <a:solidFill>
                  <a:schemeClr val="bg2">
                    <a:lumMod val="75000"/>
                  </a:schemeClr>
                </a:solidFill>
                <a:latin typeface="+mn-lt"/>
                <a:ea typeface="+mn-ea"/>
                <a:cs typeface="+mn-cs"/>
              </a:defRPr>
            </a:lvl1pPr>
            <a:lvl2pPr marL="425131" indent="0" algn="ctr">
              <a:buNone/>
              <a:defRPr>
                <a:solidFill>
                  <a:schemeClr val="tx1">
                    <a:tint val="75000"/>
                  </a:schemeClr>
                </a:solidFill>
              </a:defRPr>
            </a:lvl2pPr>
            <a:lvl3pPr marL="850265" indent="0" algn="ctr">
              <a:buNone/>
              <a:defRPr>
                <a:solidFill>
                  <a:schemeClr val="tx1">
                    <a:tint val="75000"/>
                  </a:schemeClr>
                </a:solidFill>
              </a:defRPr>
            </a:lvl3pPr>
            <a:lvl4pPr marL="1275397" indent="0" algn="ctr">
              <a:buNone/>
              <a:defRPr>
                <a:solidFill>
                  <a:schemeClr val="tx1">
                    <a:tint val="75000"/>
                  </a:schemeClr>
                </a:solidFill>
              </a:defRPr>
            </a:lvl4pPr>
            <a:lvl5pPr marL="1700529" indent="0" algn="ctr">
              <a:buNone/>
              <a:defRPr>
                <a:solidFill>
                  <a:schemeClr val="tx1">
                    <a:tint val="75000"/>
                  </a:schemeClr>
                </a:solidFill>
              </a:defRPr>
            </a:lvl5pPr>
            <a:lvl6pPr marL="2125665" indent="0" algn="ctr">
              <a:buNone/>
              <a:defRPr>
                <a:solidFill>
                  <a:schemeClr val="tx1">
                    <a:tint val="75000"/>
                  </a:schemeClr>
                </a:solidFill>
              </a:defRPr>
            </a:lvl6pPr>
            <a:lvl7pPr marL="2550794" indent="0" algn="ctr">
              <a:buNone/>
              <a:defRPr>
                <a:solidFill>
                  <a:schemeClr val="tx1">
                    <a:tint val="75000"/>
                  </a:schemeClr>
                </a:solidFill>
              </a:defRPr>
            </a:lvl7pPr>
            <a:lvl8pPr marL="2975925" indent="0" algn="ctr">
              <a:buNone/>
              <a:defRPr>
                <a:solidFill>
                  <a:schemeClr val="tx1">
                    <a:tint val="75000"/>
                  </a:schemeClr>
                </a:solidFill>
              </a:defRPr>
            </a:lvl8pPr>
            <a:lvl9pPr marL="3401059"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22" name="Groupe 21"/>
          <p:cNvGrpSpPr/>
          <p:nvPr userDrawn="1"/>
        </p:nvGrpSpPr>
        <p:grpSpPr>
          <a:xfrm>
            <a:off x="4286596" y="4858194"/>
            <a:ext cx="433758" cy="32790"/>
            <a:chOff x="4259569" y="3915971"/>
            <a:chExt cx="469905" cy="32790"/>
          </a:xfrm>
        </p:grpSpPr>
        <p:cxnSp>
          <p:nvCxnSpPr>
            <p:cNvPr id="23" name="Connecteur droit 22"/>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903845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Summary">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182086" y="1916832"/>
            <a:ext cx="6912768" cy="3528392"/>
          </a:xfrm>
          <a:prstGeom prst="rect">
            <a:avLst/>
          </a:prstGeom>
        </p:spPr>
        <p:txBody>
          <a:bodyPr lIns="90977" tIns="45482" rIns="90977" bIns="45482"/>
          <a:lstStyle>
            <a:lvl1pPr marL="318856" indent="-318856">
              <a:buFont typeface="+mj-lt"/>
              <a:buAutoNum type="arabicPeriod"/>
              <a:defRPr lang="fr-FR" sz="1496" kern="1200" dirty="0" smtClean="0">
                <a:solidFill>
                  <a:schemeClr val="tx2">
                    <a:lumMod val="95000"/>
                    <a:lumOff val="5000"/>
                  </a:schemeClr>
                </a:solidFill>
                <a:latin typeface="Calibri" pitchFamily="34" charset="0"/>
                <a:ea typeface="+mn-ea"/>
                <a:cs typeface="Arial" pitchFamily="34" charset="0"/>
              </a:defRPr>
            </a:lvl1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p:txBody>
      </p:sp>
      <p:cxnSp>
        <p:nvCxnSpPr>
          <p:cNvPr id="7" name="Connecteur droit 6"/>
          <p:cNvCxnSpPr/>
          <p:nvPr/>
        </p:nvCxnSpPr>
        <p:spPr>
          <a:xfrm>
            <a:off x="180265"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78778" y="958885"/>
            <a:ext cx="1777512" cy="353942"/>
          </a:xfrm>
          <a:prstGeom prst="rect">
            <a:avLst/>
          </a:prstGeom>
          <a:noFill/>
        </p:spPr>
        <p:txBody>
          <a:bodyPr lIns="0" tIns="39941" rIns="79886" bIns="39941">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848750" eaLnBrk="1" hangingPunct="1">
              <a:defRPr/>
            </a:pPr>
            <a:r>
              <a:rPr lang="fr-FR" sz="1776" b="1" dirty="0" err="1">
                <a:solidFill>
                  <a:srgbClr val="660033"/>
                </a:solidFill>
                <a:latin typeface="Calibri" pitchFamily="34" charset="0"/>
                <a:cs typeface="Arial" pitchFamily="34" charset="0"/>
              </a:rPr>
              <a:t>Summary</a:t>
            </a:r>
            <a:endParaRPr lang="fr-FR" sz="1776" b="1" dirty="0">
              <a:solidFill>
                <a:srgbClr val="660033"/>
              </a:solidFill>
              <a:latin typeface="Calibri" pitchFamily="34" charset="0"/>
              <a:cs typeface="Arial" pitchFamily="34" charset="0"/>
            </a:endParaRPr>
          </a:p>
        </p:txBody>
      </p:sp>
      <p:sp>
        <p:nvSpPr>
          <p:cNvPr id="9" name="ZoneTexte 8"/>
          <p:cNvSpPr txBox="1"/>
          <p:nvPr/>
        </p:nvSpPr>
        <p:spPr bwMode="ltGray">
          <a:xfrm>
            <a:off x="274084" y="6572818"/>
            <a:ext cx="3101517" cy="224393"/>
          </a:xfrm>
          <a:prstGeom prst="rect">
            <a:avLst/>
          </a:prstGeom>
          <a:noFill/>
        </p:spPr>
        <p:txBody>
          <a:bodyPr wrap="square" lIns="0" tIns="39928" rIns="0" bIns="39928" rtlCol="0">
            <a:spAutoFit/>
          </a:bodyPr>
          <a:lstStyle/>
          <a:p>
            <a:pPr defTabSz="850285">
              <a:defRPr/>
            </a:pPr>
            <a:r>
              <a:rPr lang="fr-FR" sz="934" noProof="1">
                <a:solidFill>
                  <a:srgbClr val="B2AEA8">
                    <a:lumMod val="75000"/>
                  </a:srgbClr>
                </a:solidFill>
                <a:cs typeface="Arial" charset="0"/>
              </a:rPr>
              <a:t>CONFIDENTIAL  © Sia Partners    </a:t>
            </a:r>
          </a:p>
        </p:txBody>
      </p:sp>
      <p:sp>
        <p:nvSpPr>
          <p:cNvPr id="11" name="ZoneTexte 10"/>
          <p:cNvSpPr txBox="1"/>
          <p:nvPr userDrawn="1"/>
        </p:nvSpPr>
        <p:spPr>
          <a:xfrm>
            <a:off x="178778" y="958885"/>
            <a:ext cx="1777512" cy="353942"/>
          </a:xfrm>
          <a:prstGeom prst="rect">
            <a:avLst/>
          </a:prstGeom>
          <a:noFill/>
        </p:spPr>
        <p:txBody>
          <a:bodyPr lIns="0" tIns="39941" rIns="79886" bIns="39941">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848750" eaLnBrk="1" hangingPunct="1">
              <a:defRPr/>
            </a:pPr>
            <a:r>
              <a:rPr lang="fr-FR" sz="1776" b="1" dirty="0" err="1">
                <a:solidFill>
                  <a:srgbClr val="660033"/>
                </a:solidFill>
                <a:latin typeface="Calibri" pitchFamily="34" charset="0"/>
                <a:cs typeface="Arial" pitchFamily="34" charset="0"/>
              </a:rPr>
              <a:t>Summary</a:t>
            </a:r>
            <a:endParaRPr lang="fr-FR" sz="1776" b="1" dirty="0">
              <a:solidFill>
                <a:srgbClr val="660033"/>
              </a:solidFill>
              <a:latin typeface="Calibri" pitchFamily="34" charset="0"/>
              <a:cs typeface="Arial" pitchFamily="34" charset="0"/>
            </a:endParaRPr>
          </a:p>
        </p:txBody>
      </p:sp>
      <p:sp>
        <p:nvSpPr>
          <p:cNvPr id="12" name="ZoneTexte 11"/>
          <p:cNvSpPr txBox="1"/>
          <p:nvPr userDrawn="1"/>
        </p:nvSpPr>
        <p:spPr bwMode="ltGray">
          <a:xfrm>
            <a:off x="274084" y="6572818"/>
            <a:ext cx="3101517" cy="224393"/>
          </a:xfrm>
          <a:prstGeom prst="rect">
            <a:avLst/>
          </a:prstGeom>
          <a:noFill/>
        </p:spPr>
        <p:txBody>
          <a:bodyPr wrap="square" lIns="0" tIns="39928" rIns="0" bIns="39928" rtlCol="0">
            <a:spAutoFit/>
          </a:bodyPr>
          <a:lstStyle/>
          <a:p>
            <a:pPr defTabSz="850285">
              <a:defRPr/>
            </a:pPr>
            <a:r>
              <a:rPr lang="fr-FR" sz="934" noProof="1">
                <a:solidFill>
                  <a:srgbClr val="B2AEA8">
                    <a:lumMod val="75000"/>
                  </a:srgbClr>
                </a:solidFill>
                <a:cs typeface="Arial" charset="0"/>
              </a:rPr>
              <a:t>CONFIDENTIAL  © Sia Partners    </a:t>
            </a:r>
          </a:p>
        </p:txBody>
      </p:sp>
      <p:sp>
        <p:nvSpPr>
          <p:cNvPr id="13" name="ZoneTexte 12"/>
          <p:cNvSpPr txBox="1"/>
          <p:nvPr userDrawn="1"/>
        </p:nvSpPr>
        <p:spPr bwMode="ltGray">
          <a:xfrm>
            <a:off x="5834944" y="6572818"/>
            <a:ext cx="3101517" cy="224393"/>
          </a:xfrm>
          <a:prstGeom prst="rect">
            <a:avLst/>
          </a:prstGeom>
          <a:noFill/>
        </p:spPr>
        <p:txBody>
          <a:bodyPr wrap="square" lIns="0" tIns="39928" rIns="0" bIns="39928" rtlCol="0">
            <a:spAutoFit/>
          </a:bodyPr>
          <a:lstStyle/>
          <a:p>
            <a:pPr algn="r" defTabSz="850285">
              <a:defRPr/>
            </a:pPr>
            <a:fld id="{89689069-2801-4AA0-8F54-B147BB38CC7B}" type="slidenum">
              <a:rPr lang="fr-FR" sz="934">
                <a:solidFill>
                  <a:srgbClr val="B2AEA8">
                    <a:lumMod val="50000"/>
                  </a:srgbClr>
                </a:solidFill>
                <a:cs typeface="Arial" charset="0"/>
              </a:rPr>
              <a:pPr algn="r" defTabSz="850285">
                <a:defRPr/>
              </a:pPr>
              <a:t>‹Nr.›</a:t>
            </a:fld>
            <a:endParaRPr lang="fr-FR" sz="934" dirty="0">
              <a:solidFill>
                <a:srgbClr val="B2AEA8">
                  <a:lumMod val="50000"/>
                </a:srgbClr>
              </a:solidFill>
              <a:cs typeface="Arial" charset="0"/>
            </a:endParaRPr>
          </a:p>
        </p:txBody>
      </p:sp>
    </p:spTree>
    <p:extLst>
      <p:ext uri="{BB962C8B-B14F-4D97-AF65-F5344CB8AC3E}">
        <p14:creationId xmlns:p14="http://schemas.microsoft.com/office/powerpoint/2010/main" val="2572641132"/>
      </p:ext>
    </p:extLst>
  </p:cSld>
  <p:clrMapOvr>
    <a:masterClrMapping/>
  </p:clrMapOvr>
  <p:hf hdr="0" ftr="0" dt="0"/>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182086" y="1916832"/>
            <a:ext cx="6912768" cy="3528392"/>
          </a:xfrm>
          <a:prstGeom prst="rect">
            <a:avLst/>
          </a:prstGeom>
        </p:spPr>
        <p:txBody>
          <a:bodyPr lIns="90977" tIns="45482" rIns="90977" bIns="45482"/>
          <a:lstStyle>
            <a:lvl1pPr marL="318856" indent="-318856">
              <a:buFont typeface="+mj-lt"/>
              <a:buAutoNum type="arabicPeriod"/>
              <a:defRPr lang="fr-FR" sz="1496" kern="1200" dirty="0" smtClean="0">
                <a:solidFill>
                  <a:schemeClr val="tx2">
                    <a:lumMod val="95000"/>
                    <a:lumOff val="5000"/>
                  </a:schemeClr>
                </a:solidFill>
                <a:latin typeface="Calibri" pitchFamily="34" charset="0"/>
                <a:ea typeface="+mn-ea"/>
                <a:cs typeface="Arial" pitchFamily="34" charset="0"/>
              </a:defRPr>
            </a:lvl1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p:txBody>
      </p:sp>
      <p:cxnSp>
        <p:nvCxnSpPr>
          <p:cNvPr id="7" name="Connecteur droit 6"/>
          <p:cNvCxnSpPr/>
          <p:nvPr/>
        </p:nvCxnSpPr>
        <p:spPr>
          <a:xfrm>
            <a:off x="180265"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78778" y="958885"/>
            <a:ext cx="1777512" cy="353942"/>
          </a:xfrm>
          <a:prstGeom prst="rect">
            <a:avLst/>
          </a:prstGeom>
          <a:noFill/>
        </p:spPr>
        <p:txBody>
          <a:bodyPr lIns="0" tIns="39941" rIns="79886" bIns="39941">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848750" eaLnBrk="1" hangingPunct="1">
              <a:defRPr/>
            </a:pPr>
            <a:r>
              <a:rPr lang="fr-FR" sz="1776" b="1" dirty="0">
                <a:solidFill>
                  <a:srgbClr val="660033"/>
                </a:solidFill>
                <a:latin typeface="Calibri" pitchFamily="34" charset="0"/>
                <a:cs typeface="Arial" pitchFamily="34" charset="0"/>
              </a:rPr>
              <a:t>Sommaire</a:t>
            </a:r>
          </a:p>
        </p:txBody>
      </p:sp>
      <p:sp>
        <p:nvSpPr>
          <p:cNvPr id="14" name="ZoneTexte 13"/>
          <p:cNvSpPr txBox="1"/>
          <p:nvPr userDrawn="1"/>
        </p:nvSpPr>
        <p:spPr bwMode="ltGray">
          <a:xfrm>
            <a:off x="274084" y="6572818"/>
            <a:ext cx="3101517" cy="224393"/>
          </a:xfrm>
          <a:prstGeom prst="rect">
            <a:avLst/>
          </a:prstGeom>
          <a:noFill/>
        </p:spPr>
        <p:txBody>
          <a:bodyPr wrap="square" lIns="0" tIns="39928" rIns="0" bIns="39928" rtlCol="0">
            <a:spAutoFit/>
          </a:bodyPr>
          <a:lstStyle/>
          <a:p>
            <a:pPr defTabSz="850285">
              <a:defRPr/>
            </a:pPr>
            <a:r>
              <a:rPr lang="fr-FR" sz="934" noProof="1">
                <a:solidFill>
                  <a:srgbClr val="B2AEA8">
                    <a:lumMod val="75000"/>
                  </a:srgbClr>
                </a:solidFill>
                <a:cs typeface="Arial" charset="0"/>
              </a:rPr>
              <a:t>CONFIDENTIAL  © Sia Partners    </a:t>
            </a:r>
          </a:p>
        </p:txBody>
      </p:sp>
      <p:sp>
        <p:nvSpPr>
          <p:cNvPr id="15" name="ZoneTexte 14"/>
          <p:cNvSpPr txBox="1"/>
          <p:nvPr userDrawn="1"/>
        </p:nvSpPr>
        <p:spPr bwMode="ltGray">
          <a:xfrm>
            <a:off x="274084" y="6572818"/>
            <a:ext cx="3101517" cy="224393"/>
          </a:xfrm>
          <a:prstGeom prst="rect">
            <a:avLst/>
          </a:prstGeom>
          <a:noFill/>
        </p:spPr>
        <p:txBody>
          <a:bodyPr wrap="square" lIns="0" tIns="39928" rIns="0" bIns="39928" rtlCol="0">
            <a:spAutoFit/>
          </a:bodyPr>
          <a:lstStyle/>
          <a:p>
            <a:pPr defTabSz="850285">
              <a:defRPr/>
            </a:pPr>
            <a:r>
              <a:rPr lang="fr-FR" sz="934" noProof="1">
                <a:solidFill>
                  <a:srgbClr val="B2AEA8">
                    <a:lumMod val="75000"/>
                  </a:srgbClr>
                </a:solidFill>
                <a:cs typeface="Arial" charset="0"/>
              </a:rPr>
              <a:t>CONFIDENTIAL  © Sia Partners    </a:t>
            </a:r>
          </a:p>
        </p:txBody>
      </p:sp>
      <p:sp>
        <p:nvSpPr>
          <p:cNvPr id="9" name="ZoneTexte 8"/>
          <p:cNvSpPr txBox="1"/>
          <p:nvPr userDrawn="1"/>
        </p:nvSpPr>
        <p:spPr bwMode="ltGray">
          <a:xfrm>
            <a:off x="5834944" y="6572818"/>
            <a:ext cx="3101517" cy="224393"/>
          </a:xfrm>
          <a:prstGeom prst="rect">
            <a:avLst/>
          </a:prstGeom>
          <a:noFill/>
        </p:spPr>
        <p:txBody>
          <a:bodyPr wrap="square" lIns="0" tIns="39928" rIns="0" bIns="39928" rtlCol="0">
            <a:spAutoFit/>
          </a:bodyPr>
          <a:lstStyle/>
          <a:p>
            <a:pPr algn="r" defTabSz="850285">
              <a:defRPr/>
            </a:pPr>
            <a:fld id="{89689069-2801-4AA0-8F54-B147BB38CC7B}" type="slidenum">
              <a:rPr lang="fr-FR" sz="934">
                <a:solidFill>
                  <a:srgbClr val="B2AEA8">
                    <a:lumMod val="50000"/>
                  </a:srgbClr>
                </a:solidFill>
                <a:cs typeface="Arial" charset="0"/>
              </a:rPr>
              <a:pPr algn="r" defTabSz="850285">
                <a:defRPr/>
              </a:pPr>
              <a:t>‹Nr.›</a:t>
            </a:fld>
            <a:endParaRPr lang="fr-FR" sz="934" dirty="0">
              <a:solidFill>
                <a:srgbClr val="B2AEA8">
                  <a:lumMod val="50000"/>
                </a:srgbClr>
              </a:solidFill>
              <a:cs typeface="Arial" charset="0"/>
            </a:endParaRPr>
          </a:p>
        </p:txBody>
      </p:sp>
    </p:spTree>
    <p:extLst>
      <p:ext uri="{BB962C8B-B14F-4D97-AF65-F5344CB8AC3E}">
        <p14:creationId xmlns:p14="http://schemas.microsoft.com/office/powerpoint/2010/main" val="1090734378"/>
      </p:ext>
    </p:extLst>
  </p:cSld>
  <p:clrMapOvr>
    <a:masterClrMapping/>
  </p:clrMapOvr>
  <p:hf hdr="0" ftr="0" dt="0"/>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9" name="ZoneTexte 8"/>
          <p:cNvSpPr txBox="1"/>
          <p:nvPr/>
        </p:nvSpPr>
        <p:spPr>
          <a:xfrm>
            <a:off x="791360" y="3397280"/>
            <a:ext cx="611065" cy="358775"/>
          </a:xfrm>
          <a:prstGeom prst="rect">
            <a:avLst/>
          </a:prstGeom>
          <a:noFill/>
        </p:spPr>
        <p:txBody>
          <a:bodyPr wrap="none" lIns="0" tIns="39941" rIns="0" bIns="39941"/>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lgn="dist" defTabSz="848750" eaLnBrk="1" hangingPunct="1">
              <a:defRPr/>
            </a:pPr>
            <a:r>
              <a:rPr lang="fr-FR" sz="1776" dirty="0">
                <a:solidFill>
                  <a:srgbClr val="BFBFBF"/>
                </a:solidFill>
                <a:latin typeface="Calibri" pitchFamily="34" charset="0"/>
                <a:cs typeface="Arial" charset="0"/>
              </a:rPr>
              <a:t>section</a:t>
            </a:r>
          </a:p>
        </p:txBody>
      </p:sp>
      <p:sp>
        <p:nvSpPr>
          <p:cNvPr id="10" name="Espace réservé du contenu 16"/>
          <p:cNvSpPr>
            <a:spLocks noGrp="1"/>
          </p:cNvSpPr>
          <p:nvPr>
            <p:ph sz="quarter" idx="13" hasCustomPrompt="1"/>
          </p:nvPr>
        </p:nvSpPr>
        <p:spPr>
          <a:xfrm>
            <a:off x="1472222" y="2857504"/>
            <a:ext cx="7487139" cy="642942"/>
          </a:xfrm>
          <a:prstGeom prst="rect">
            <a:avLst/>
          </a:prstGeom>
          <a:noFill/>
        </p:spPr>
        <p:txBody>
          <a:bodyPr lIns="90948" tIns="45464" rIns="90948" bIns="45464" anchor="ctr">
            <a:normAutofit/>
          </a:bodyPr>
          <a:lstStyle>
            <a:lvl1pPr marL="0" indent="0">
              <a:buFontTx/>
              <a:buNone/>
              <a:defRPr sz="2804" baseline="0">
                <a:solidFill>
                  <a:schemeClr val="tx2"/>
                </a:solidFill>
                <a:latin typeface="Calibri"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dirty="0"/>
              <a:t>Click </a:t>
            </a:r>
            <a:r>
              <a:rPr lang="fr-FR" dirty="0" err="1"/>
              <a:t>here</a:t>
            </a:r>
            <a:r>
              <a:rPr lang="fr-FR" dirty="0"/>
              <a:t> to </a:t>
            </a:r>
            <a:r>
              <a:rPr lang="fr-FR" dirty="0" err="1"/>
              <a:t>add</a:t>
            </a:r>
            <a:r>
              <a:rPr lang="fr-FR" dirty="0"/>
              <a:t> a section </a:t>
            </a:r>
            <a:r>
              <a:rPr lang="fr-FR" dirty="0" err="1"/>
              <a:t>title</a:t>
            </a:r>
            <a:endParaRPr lang="fr-FR" dirty="0"/>
          </a:p>
        </p:txBody>
      </p:sp>
      <p:sp>
        <p:nvSpPr>
          <p:cNvPr id="8" name="Rectangle 7"/>
          <p:cNvSpPr/>
          <p:nvPr userDrawn="1"/>
        </p:nvSpPr>
        <p:spPr bwMode="black">
          <a:xfrm>
            <a:off x="811845" y="2780991"/>
            <a:ext cx="593481" cy="644525"/>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8085" tIns="39038" rIns="78085" bIns="39038" anchor="ctr"/>
          <a:lstStyle/>
          <a:p>
            <a:pPr algn="ctr" defTabSz="848750">
              <a:defRPr/>
            </a:pPr>
            <a:endParaRPr lang="fr-FR" sz="1682" dirty="0">
              <a:solidFill>
                <a:srgbClr val="FFFFFF"/>
              </a:solidFill>
              <a:ea typeface="ＭＳ Ｐゴシック" pitchFamily="34" charset="-128"/>
            </a:endParaRPr>
          </a:p>
        </p:txBody>
      </p:sp>
      <p:sp>
        <p:nvSpPr>
          <p:cNvPr id="15" name="ZoneTexte 14"/>
          <p:cNvSpPr txBox="1"/>
          <p:nvPr userDrawn="1"/>
        </p:nvSpPr>
        <p:spPr>
          <a:xfrm>
            <a:off x="791360" y="3397280"/>
            <a:ext cx="611065" cy="358775"/>
          </a:xfrm>
          <a:prstGeom prst="rect">
            <a:avLst/>
          </a:prstGeom>
          <a:noFill/>
        </p:spPr>
        <p:txBody>
          <a:bodyPr wrap="none" lIns="0" tIns="39941" rIns="0" bIns="39941"/>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lgn="dist" defTabSz="848750" eaLnBrk="1" hangingPunct="1">
              <a:defRPr/>
            </a:pPr>
            <a:r>
              <a:rPr lang="fr-FR" sz="1776" dirty="0">
                <a:solidFill>
                  <a:srgbClr val="BFBFBF"/>
                </a:solidFill>
                <a:latin typeface="Calibri" pitchFamily="34" charset="0"/>
                <a:cs typeface="Arial" charset="0"/>
              </a:rPr>
              <a:t>section</a:t>
            </a:r>
          </a:p>
        </p:txBody>
      </p:sp>
      <p:sp>
        <p:nvSpPr>
          <p:cNvPr id="3" name="Espace réservé du texte 2"/>
          <p:cNvSpPr>
            <a:spLocks noGrp="1"/>
          </p:cNvSpPr>
          <p:nvPr>
            <p:ph type="body" sz="quarter" idx="15" hasCustomPrompt="1"/>
          </p:nvPr>
        </p:nvSpPr>
        <p:spPr>
          <a:xfrm>
            <a:off x="910532" y="2599200"/>
            <a:ext cx="594947" cy="647700"/>
          </a:xfrm>
          <a:prstGeom prst="rect">
            <a:avLst/>
          </a:prstGeom>
        </p:spPr>
        <p:txBody>
          <a:bodyPr lIns="90977" tIns="45482" rIns="90977" bIns="45482"/>
          <a:lstStyle>
            <a:lvl1pPr marL="0" indent="0" algn="r">
              <a:buNone/>
              <a:defRPr lang="fr-FR" sz="3551" b="1" kern="1200" dirty="0">
                <a:solidFill>
                  <a:schemeClr val="bg1"/>
                </a:solidFill>
                <a:latin typeface="+mn-lt"/>
                <a:ea typeface="+mn-ea"/>
                <a:cs typeface="Arial" pitchFamily="34" charset="0"/>
              </a:defRPr>
            </a:lvl1pPr>
          </a:lstStyle>
          <a:p>
            <a:pPr lvl="0"/>
            <a:r>
              <a:rPr lang="fr-FR" dirty="0"/>
              <a:t>N</a:t>
            </a:r>
          </a:p>
        </p:txBody>
      </p:sp>
      <p:sp>
        <p:nvSpPr>
          <p:cNvPr id="14" name="ZoneTexte 13"/>
          <p:cNvSpPr txBox="1"/>
          <p:nvPr userDrawn="1"/>
        </p:nvSpPr>
        <p:spPr bwMode="ltGray">
          <a:xfrm>
            <a:off x="274084" y="6572818"/>
            <a:ext cx="3101517" cy="224393"/>
          </a:xfrm>
          <a:prstGeom prst="rect">
            <a:avLst/>
          </a:prstGeom>
          <a:noFill/>
        </p:spPr>
        <p:txBody>
          <a:bodyPr wrap="square" lIns="0" tIns="39928" rIns="0" bIns="39928" rtlCol="0">
            <a:spAutoFit/>
          </a:bodyPr>
          <a:lstStyle/>
          <a:p>
            <a:pPr defTabSz="850285">
              <a:defRPr/>
            </a:pPr>
            <a:r>
              <a:rPr lang="fr-FR" sz="934" noProof="1">
                <a:solidFill>
                  <a:srgbClr val="B2AEA8">
                    <a:lumMod val="75000"/>
                  </a:srgbClr>
                </a:solidFill>
                <a:cs typeface="Arial" charset="0"/>
              </a:rPr>
              <a:t>CONFIDENTIAL  © Sia Partners    </a:t>
            </a:r>
          </a:p>
        </p:txBody>
      </p:sp>
      <p:sp>
        <p:nvSpPr>
          <p:cNvPr id="17" name="ZoneTexte 16"/>
          <p:cNvSpPr txBox="1"/>
          <p:nvPr userDrawn="1"/>
        </p:nvSpPr>
        <p:spPr bwMode="ltGray">
          <a:xfrm>
            <a:off x="274084" y="6572818"/>
            <a:ext cx="3101517" cy="224393"/>
          </a:xfrm>
          <a:prstGeom prst="rect">
            <a:avLst/>
          </a:prstGeom>
          <a:noFill/>
        </p:spPr>
        <p:txBody>
          <a:bodyPr wrap="square" lIns="0" tIns="39928" rIns="0" bIns="39928" rtlCol="0">
            <a:spAutoFit/>
          </a:bodyPr>
          <a:lstStyle/>
          <a:p>
            <a:pPr defTabSz="850285">
              <a:defRPr/>
            </a:pPr>
            <a:r>
              <a:rPr lang="fr-FR" sz="934" noProof="1">
                <a:solidFill>
                  <a:srgbClr val="B2AEA8">
                    <a:lumMod val="75000"/>
                  </a:srgbClr>
                </a:solidFill>
                <a:cs typeface="Arial" charset="0"/>
              </a:rPr>
              <a:t>CONFIDENTIAL  © Sia Partners    </a:t>
            </a:r>
          </a:p>
        </p:txBody>
      </p:sp>
      <p:sp>
        <p:nvSpPr>
          <p:cNvPr id="12" name="ZoneTexte 11"/>
          <p:cNvSpPr txBox="1"/>
          <p:nvPr userDrawn="1"/>
        </p:nvSpPr>
        <p:spPr bwMode="ltGray">
          <a:xfrm>
            <a:off x="5834944" y="6572818"/>
            <a:ext cx="3101517" cy="224393"/>
          </a:xfrm>
          <a:prstGeom prst="rect">
            <a:avLst/>
          </a:prstGeom>
          <a:noFill/>
        </p:spPr>
        <p:txBody>
          <a:bodyPr wrap="square" lIns="0" tIns="39928" rIns="0" bIns="39928" rtlCol="0">
            <a:spAutoFit/>
          </a:bodyPr>
          <a:lstStyle/>
          <a:p>
            <a:pPr algn="r" defTabSz="850285">
              <a:defRPr/>
            </a:pPr>
            <a:fld id="{89689069-2801-4AA0-8F54-B147BB38CC7B}" type="slidenum">
              <a:rPr lang="fr-FR" sz="934">
                <a:solidFill>
                  <a:srgbClr val="B2AEA8">
                    <a:lumMod val="50000"/>
                  </a:srgbClr>
                </a:solidFill>
                <a:cs typeface="Arial" charset="0"/>
              </a:rPr>
              <a:pPr algn="r" defTabSz="850285">
                <a:defRPr/>
              </a:pPr>
              <a:t>‹Nr.›</a:t>
            </a:fld>
            <a:endParaRPr lang="fr-FR" sz="934" dirty="0">
              <a:solidFill>
                <a:srgbClr val="B2AEA8">
                  <a:lumMod val="50000"/>
                </a:srgbClr>
              </a:solidFill>
              <a:cs typeface="Arial" charset="0"/>
            </a:endParaRPr>
          </a:p>
        </p:txBody>
      </p:sp>
    </p:spTree>
    <p:extLst>
      <p:ext uri="{BB962C8B-B14F-4D97-AF65-F5344CB8AC3E}">
        <p14:creationId xmlns:p14="http://schemas.microsoft.com/office/powerpoint/2010/main" val="437485248"/>
      </p:ext>
    </p:extLst>
  </p:cSld>
  <p:clrMapOvr>
    <a:masterClrMapping/>
  </p:clrMapOvr>
  <p:hf hdr="0" ftr="0" dt="0"/>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Content - 1 title">
    <p:spTree>
      <p:nvGrpSpPr>
        <p:cNvPr id="1" name=""/>
        <p:cNvGrpSpPr/>
        <p:nvPr/>
      </p:nvGrpSpPr>
      <p:grpSpPr>
        <a:xfrm>
          <a:off x="0" y="0"/>
          <a:ext cx="0" cy="0"/>
          <a:chOff x="0" y="0"/>
          <a:chExt cx="0" cy="0"/>
        </a:xfrm>
      </p:grpSpPr>
      <p:cxnSp>
        <p:nvCxnSpPr>
          <p:cNvPr id="6" name="Connecteur droit 9"/>
          <p:cNvCxnSpPr/>
          <p:nvPr/>
        </p:nvCxnSpPr>
        <p:spPr>
          <a:xfrm>
            <a:off x="180244" y="952500"/>
            <a:ext cx="8776188"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Titre 11"/>
          <p:cNvSpPr>
            <a:spLocks noGrp="1"/>
          </p:cNvSpPr>
          <p:nvPr>
            <p:ph type="title" hasCustomPrompt="1"/>
          </p:nvPr>
        </p:nvSpPr>
        <p:spPr>
          <a:xfrm>
            <a:off x="178510" y="340069"/>
            <a:ext cx="8780826" cy="357285"/>
          </a:xfrm>
          <a:prstGeom prst="rect">
            <a:avLst/>
          </a:prstGeom>
        </p:spPr>
        <p:txBody>
          <a:bodyPr lIns="0" tIns="45464" rIns="90948" bIns="45464">
            <a:noAutofit/>
          </a:bodyPr>
          <a:lstStyle>
            <a:lvl1pPr algn="l">
              <a:defRPr sz="1682" b="1">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
        <p:nvSpPr>
          <p:cNvPr id="18" name="Espace réservé du texte 17"/>
          <p:cNvSpPr>
            <a:spLocks noGrp="1"/>
          </p:cNvSpPr>
          <p:nvPr>
            <p:ph type="body" sz="quarter" idx="14" hasCustomPrompt="1"/>
          </p:nvPr>
        </p:nvSpPr>
        <p:spPr>
          <a:xfrm>
            <a:off x="180244" y="1125559"/>
            <a:ext cx="8776188" cy="5447233"/>
          </a:xfrm>
          <a:prstGeom prst="rect">
            <a:avLst/>
          </a:prstGeom>
        </p:spPr>
        <p:txBody>
          <a:bodyPr lIns="90977" tIns="45482" rIns="90977" bIns="45482"/>
          <a:lstStyle>
            <a:lvl1pPr marL="0" indent="0">
              <a:buNone/>
              <a:defRPr sz="1496">
                <a:solidFill>
                  <a:schemeClr val="tx2"/>
                </a:solidFill>
              </a:defRPr>
            </a:lvl1pPr>
            <a:lvl2pPr marL="243563" indent="-243563">
              <a:buSzPct val="85000"/>
              <a:buFont typeface="Arial" panose="020B0604020202020204" pitchFamily="34" charset="0"/>
              <a:buChar char="•"/>
              <a:defRPr sz="1496" baseline="0">
                <a:solidFill>
                  <a:schemeClr val="tx2"/>
                </a:solidFill>
              </a:defRPr>
            </a:lvl2pPr>
            <a:lvl3pPr marL="834024" indent="-253897">
              <a:buSzPct val="85000"/>
              <a:buFont typeface="Calibri" panose="020F0502020204030204" pitchFamily="34" charset="0"/>
              <a:buChar char="–"/>
              <a:defRPr sz="1308" baseline="0">
                <a:solidFill>
                  <a:schemeClr val="tx2"/>
                </a:solidFill>
              </a:defRPr>
            </a:lvl3pPr>
            <a:lvl4pPr marL="1420061" indent="-246518">
              <a:buSzPct val="85000"/>
              <a:defRPr sz="1122">
                <a:solidFill>
                  <a:schemeClr val="tx2"/>
                </a:solidFill>
              </a:defRPr>
            </a:lvl4pPr>
            <a:lvl5pPr marL="1913097" indent="-212568">
              <a:buSzPct val="85000"/>
              <a:buFont typeface="Calibri" panose="020F0502020204030204" pitchFamily="34" charset="0"/>
              <a:buChar char="–"/>
              <a:defRPr sz="1122" baseline="0">
                <a:solidFill>
                  <a:schemeClr val="tx2"/>
                </a:solidFill>
              </a:defRPr>
            </a:lvl5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13" name="ZoneTexte 12"/>
          <p:cNvSpPr txBox="1"/>
          <p:nvPr userDrawn="1"/>
        </p:nvSpPr>
        <p:spPr bwMode="ltGray">
          <a:xfrm>
            <a:off x="274084" y="6572818"/>
            <a:ext cx="3101517" cy="224393"/>
          </a:xfrm>
          <a:prstGeom prst="rect">
            <a:avLst/>
          </a:prstGeom>
          <a:noFill/>
        </p:spPr>
        <p:txBody>
          <a:bodyPr wrap="square" lIns="0" tIns="39928" rIns="0" bIns="39928" rtlCol="0">
            <a:spAutoFit/>
          </a:bodyPr>
          <a:lstStyle/>
          <a:p>
            <a:pPr defTabSz="850285">
              <a:defRPr/>
            </a:pPr>
            <a:r>
              <a:rPr lang="fr-FR" sz="934" noProof="1">
                <a:solidFill>
                  <a:srgbClr val="B2AEA8">
                    <a:lumMod val="75000"/>
                  </a:srgbClr>
                </a:solidFill>
                <a:cs typeface="Arial" charset="0"/>
              </a:rPr>
              <a:t>CONFIDENTIAL  © Sia Partners    </a:t>
            </a:r>
          </a:p>
        </p:txBody>
      </p:sp>
      <p:sp>
        <p:nvSpPr>
          <p:cNvPr id="14" name="ZoneTexte 13"/>
          <p:cNvSpPr txBox="1"/>
          <p:nvPr userDrawn="1"/>
        </p:nvSpPr>
        <p:spPr bwMode="ltGray">
          <a:xfrm>
            <a:off x="274084" y="6572818"/>
            <a:ext cx="3101517" cy="224393"/>
          </a:xfrm>
          <a:prstGeom prst="rect">
            <a:avLst/>
          </a:prstGeom>
          <a:noFill/>
        </p:spPr>
        <p:txBody>
          <a:bodyPr wrap="square" lIns="0" tIns="39928" rIns="0" bIns="39928" rtlCol="0">
            <a:spAutoFit/>
          </a:bodyPr>
          <a:lstStyle/>
          <a:p>
            <a:pPr defTabSz="850285">
              <a:defRPr/>
            </a:pPr>
            <a:r>
              <a:rPr lang="fr-FR" sz="934" noProof="1">
                <a:solidFill>
                  <a:srgbClr val="B2AEA8">
                    <a:lumMod val="75000"/>
                  </a:srgbClr>
                </a:solidFill>
                <a:cs typeface="Arial" charset="0"/>
              </a:rPr>
              <a:t>CONFIDENTIAL  © Sia Partners    </a:t>
            </a:r>
          </a:p>
        </p:txBody>
      </p:sp>
      <p:sp>
        <p:nvSpPr>
          <p:cNvPr id="11" name="ZoneTexte 10"/>
          <p:cNvSpPr txBox="1"/>
          <p:nvPr userDrawn="1"/>
        </p:nvSpPr>
        <p:spPr bwMode="ltGray">
          <a:xfrm>
            <a:off x="5834944" y="6572818"/>
            <a:ext cx="3101517" cy="224393"/>
          </a:xfrm>
          <a:prstGeom prst="rect">
            <a:avLst/>
          </a:prstGeom>
          <a:noFill/>
        </p:spPr>
        <p:txBody>
          <a:bodyPr wrap="square" lIns="0" tIns="39928" rIns="0" bIns="39928" rtlCol="0">
            <a:spAutoFit/>
          </a:bodyPr>
          <a:lstStyle/>
          <a:p>
            <a:pPr algn="r" defTabSz="850285">
              <a:defRPr/>
            </a:pPr>
            <a:fld id="{89689069-2801-4AA0-8F54-B147BB38CC7B}" type="slidenum">
              <a:rPr lang="fr-FR" sz="934">
                <a:solidFill>
                  <a:srgbClr val="B2AEA8">
                    <a:lumMod val="50000"/>
                  </a:srgbClr>
                </a:solidFill>
                <a:cs typeface="Arial" charset="0"/>
              </a:rPr>
              <a:pPr algn="r" defTabSz="850285">
                <a:defRPr/>
              </a:pPr>
              <a:t>‹Nr.›</a:t>
            </a:fld>
            <a:endParaRPr lang="fr-FR" sz="934" dirty="0">
              <a:solidFill>
                <a:srgbClr val="B2AEA8">
                  <a:lumMod val="50000"/>
                </a:srgbClr>
              </a:solidFill>
              <a:cs typeface="Arial" charset="0"/>
            </a:endParaRPr>
          </a:p>
        </p:txBody>
      </p:sp>
    </p:spTree>
    <p:extLst>
      <p:ext uri="{BB962C8B-B14F-4D97-AF65-F5344CB8AC3E}">
        <p14:creationId xmlns:p14="http://schemas.microsoft.com/office/powerpoint/2010/main" val="4158415646"/>
      </p:ext>
    </p:extLst>
  </p:cSld>
  <p:clrMapOvr>
    <a:masterClrMapping/>
  </p:clrMapOvr>
  <p:hf hdr="0" ftr="0" dt="0"/>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Content - 2 titles">
    <p:spTree>
      <p:nvGrpSpPr>
        <p:cNvPr id="1" name=""/>
        <p:cNvGrpSpPr/>
        <p:nvPr/>
      </p:nvGrpSpPr>
      <p:grpSpPr>
        <a:xfrm>
          <a:off x="0" y="0"/>
          <a:ext cx="0" cy="0"/>
          <a:chOff x="0" y="0"/>
          <a:chExt cx="0" cy="0"/>
        </a:xfrm>
      </p:grpSpPr>
      <p:sp>
        <p:nvSpPr>
          <p:cNvPr id="15" name="Espace réservé du contenu 19"/>
          <p:cNvSpPr>
            <a:spLocks noGrp="1"/>
          </p:cNvSpPr>
          <p:nvPr>
            <p:ph sz="quarter" idx="13" hasCustomPrompt="1"/>
          </p:nvPr>
        </p:nvSpPr>
        <p:spPr>
          <a:xfrm>
            <a:off x="178509" y="599667"/>
            <a:ext cx="8781450" cy="333131"/>
          </a:xfrm>
          <a:prstGeom prst="rect">
            <a:avLst/>
          </a:prstGeom>
        </p:spPr>
        <p:txBody>
          <a:bodyPr lIns="0" tIns="45464" rIns="90948" bIns="45464">
            <a:noAutofit/>
          </a:bodyPr>
          <a:lstStyle>
            <a:lvl1pPr marL="0" indent="0">
              <a:buNone/>
              <a:defRPr kumimoji="0" lang="fr-FR" sz="1496" b="0" i="0" u="none" strike="noStrike" kern="1200" cap="none" spc="0" normalizeH="0" baseline="0" noProof="0" dirty="0" smtClean="0">
                <a:ln>
                  <a:noFill/>
                </a:ln>
                <a:solidFill>
                  <a:schemeClr val="tx2"/>
                </a:solidFill>
                <a:effectLst/>
                <a:uLnTx/>
                <a:uFillTx/>
                <a:latin typeface="Calibri" pitchFamily="34" charset="0"/>
                <a:ea typeface="+mj-ea"/>
                <a:cs typeface="Arial" pitchFamily="34" charset="0"/>
              </a:defRPr>
            </a:lvl1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16" name="Titre 11"/>
          <p:cNvSpPr>
            <a:spLocks noGrp="1"/>
          </p:cNvSpPr>
          <p:nvPr>
            <p:ph type="title" hasCustomPrompt="1"/>
          </p:nvPr>
        </p:nvSpPr>
        <p:spPr>
          <a:xfrm>
            <a:off x="178510" y="340075"/>
            <a:ext cx="8780826" cy="290659"/>
          </a:xfrm>
          <a:prstGeom prst="rect">
            <a:avLst/>
          </a:prstGeom>
        </p:spPr>
        <p:txBody>
          <a:bodyPr lIns="0" tIns="45464" rIns="90948" bIns="45464">
            <a:noAutofit/>
          </a:bodyPr>
          <a:lstStyle>
            <a:lvl1pPr algn="l">
              <a:defRPr sz="1682" b="1" baseline="0">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cxnSp>
        <p:nvCxnSpPr>
          <p:cNvPr id="17" name="Connecteur droit 9"/>
          <p:cNvCxnSpPr/>
          <p:nvPr/>
        </p:nvCxnSpPr>
        <p:spPr>
          <a:xfrm>
            <a:off x="180244" y="952500"/>
            <a:ext cx="8776188"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21" name="Espace réservé du texte 17"/>
          <p:cNvSpPr>
            <a:spLocks noGrp="1"/>
          </p:cNvSpPr>
          <p:nvPr>
            <p:ph type="body" sz="quarter" idx="14" hasCustomPrompt="1"/>
          </p:nvPr>
        </p:nvSpPr>
        <p:spPr>
          <a:xfrm>
            <a:off x="180244" y="1125559"/>
            <a:ext cx="8776188" cy="5447233"/>
          </a:xfrm>
          <a:prstGeom prst="rect">
            <a:avLst/>
          </a:prstGeom>
        </p:spPr>
        <p:txBody>
          <a:bodyPr lIns="90977" tIns="45482" rIns="90977" bIns="45482"/>
          <a:lstStyle>
            <a:lvl1pPr marL="0" indent="0">
              <a:buNone/>
              <a:defRPr sz="1496">
                <a:solidFill>
                  <a:schemeClr val="tx2"/>
                </a:solidFill>
              </a:defRPr>
            </a:lvl1pPr>
            <a:lvl2pPr marL="243563" indent="-243563">
              <a:buSzPct val="85000"/>
              <a:buFont typeface="Arial" panose="020B0604020202020204" pitchFamily="34" charset="0"/>
              <a:buChar char="•"/>
              <a:defRPr sz="1496" baseline="0">
                <a:solidFill>
                  <a:schemeClr val="tx2"/>
                </a:solidFill>
              </a:defRPr>
            </a:lvl2pPr>
            <a:lvl3pPr marL="834024" indent="-253897">
              <a:buSzPct val="85000"/>
              <a:buFont typeface="Calibri" panose="020F0502020204030204" pitchFamily="34" charset="0"/>
              <a:buChar char="–"/>
              <a:defRPr sz="1308" baseline="0">
                <a:solidFill>
                  <a:schemeClr val="tx2"/>
                </a:solidFill>
              </a:defRPr>
            </a:lvl3pPr>
            <a:lvl4pPr marL="1420061" indent="-246518">
              <a:buSzPct val="85000"/>
              <a:defRPr sz="1122">
                <a:solidFill>
                  <a:schemeClr val="tx2"/>
                </a:solidFill>
              </a:defRPr>
            </a:lvl4pPr>
            <a:lvl5pPr marL="1913097" indent="-212568">
              <a:buSzPct val="85000"/>
              <a:buFont typeface="Calibri" panose="020F0502020204030204" pitchFamily="34" charset="0"/>
              <a:buChar char="–"/>
              <a:defRPr sz="1122" baseline="0">
                <a:solidFill>
                  <a:schemeClr val="tx2"/>
                </a:solidFill>
              </a:defRPr>
            </a:lvl5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11" name="ZoneTexte 10"/>
          <p:cNvSpPr txBox="1"/>
          <p:nvPr userDrawn="1"/>
        </p:nvSpPr>
        <p:spPr bwMode="ltGray">
          <a:xfrm>
            <a:off x="274084" y="6572818"/>
            <a:ext cx="3101517" cy="224393"/>
          </a:xfrm>
          <a:prstGeom prst="rect">
            <a:avLst/>
          </a:prstGeom>
          <a:noFill/>
        </p:spPr>
        <p:txBody>
          <a:bodyPr wrap="square" lIns="0" tIns="39928" rIns="0" bIns="39928" rtlCol="0">
            <a:spAutoFit/>
          </a:bodyPr>
          <a:lstStyle/>
          <a:p>
            <a:pPr defTabSz="850285">
              <a:defRPr/>
            </a:pPr>
            <a:r>
              <a:rPr lang="fr-FR" sz="934" noProof="1">
                <a:solidFill>
                  <a:srgbClr val="B2AEA8">
                    <a:lumMod val="75000"/>
                  </a:srgbClr>
                </a:solidFill>
                <a:cs typeface="Arial" charset="0"/>
              </a:rPr>
              <a:t>CONFIDENTIAL  © Sia Partners    </a:t>
            </a:r>
          </a:p>
        </p:txBody>
      </p:sp>
      <p:sp>
        <p:nvSpPr>
          <p:cNvPr id="12" name="ZoneTexte 11"/>
          <p:cNvSpPr txBox="1"/>
          <p:nvPr userDrawn="1"/>
        </p:nvSpPr>
        <p:spPr bwMode="ltGray">
          <a:xfrm>
            <a:off x="274084" y="6572818"/>
            <a:ext cx="3101517" cy="224393"/>
          </a:xfrm>
          <a:prstGeom prst="rect">
            <a:avLst/>
          </a:prstGeom>
          <a:noFill/>
        </p:spPr>
        <p:txBody>
          <a:bodyPr wrap="square" lIns="0" tIns="39928" rIns="0" bIns="39928" rtlCol="0">
            <a:spAutoFit/>
          </a:bodyPr>
          <a:lstStyle/>
          <a:p>
            <a:pPr defTabSz="850285">
              <a:defRPr/>
            </a:pPr>
            <a:r>
              <a:rPr lang="fr-FR" sz="934" noProof="1">
                <a:solidFill>
                  <a:srgbClr val="B2AEA8">
                    <a:lumMod val="75000"/>
                  </a:srgbClr>
                </a:solidFill>
                <a:cs typeface="Arial" charset="0"/>
              </a:rPr>
              <a:t>CONFIDENTIAL  © Sia Partners    </a:t>
            </a:r>
          </a:p>
        </p:txBody>
      </p:sp>
      <p:sp>
        <p:nvSpPr>
          <p:cNvPr id="13" name="ZoneTexte 12"/>
          <p:cNvSpPr txBox="1"/>
          <p:nvPr userDrawn="1"/>
        </p:nvSpPr>
        <p:spPr bwMode="ltGray">
          <a:xfrm>
            <a:off x="5834944" y="6572818"/>
            <a:ext cx="3101517" cy="224393"/>
          </a:xfrm>
          <a:prstGeom prst="rect">
            <a:avLst/>
          </a:prstGeom>
          <a:noFill/>
        </p:spPr>
        <p:txBody>
          <a:bodyPr wrap="square" lIns="0" tIns="39928" rIns="0" bIns="39928" rtlCol="0">
            <a:spAutoFit/>
          </a:bodyPr>
          <a:lstStyle/>
          <a:p>
            <a:pPr algn="r" defTabSz="850285">
              <a:defRPr/>
            </a:pPr>
            <a:fld id="{89689069-2801-4AA0-8F54-B147BB38CC7B}" type="slidenum">
              <a:rPr lang="fr-FR" sz="934">
                <a:solidFill>
                  <a:srgbClr val="B2AEA8">
                    <a:lumMod val="50000"/>
                  </a:srgbClr>
                </a:solidFill>
                <a:cs typeface="Arial" charset="0"/>
              </a:rPr>
              <a:pPr algn="r" defTabSz="850285">
                <a:defRPr/>
              </a:pPr>
              <a:t>‹Nr.›</a:t>
            </a:fld>
            <a:endParaRPr lang="fr-FR" sz="934" dirty="0">
              <a:solidFill>
                <a:srgbClr val="B2AEA8">
                  <a:lumMod val="50000"/>
                </a:srgbClr>
              </a:solidFill>
              <a:cs typeface="Arial" charset="0"/>
            </a:endParaRPr>
          </a:p>
        </p:txBody>
      </p:sp>
    </p:spTree>
    <p:extLst>
      <p:ext uri="{BB962C8B-B14F-4D97-AF65-F5344CB8AC3E}">
        <p14:creationId xmlns:p14="http://schemas.microsoft.com/office/powerpoint/2010/main" val="427921638"/>
      </p:ext>
    </p:extLst>
  </p:cSld>
  <p:clrMapOvr>
    <a:masterClrMapping/>
  </p:clrMapOvr>
  <p:hf hdr="0" ftr="0" dt="0"/>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6" name="ZoneTexte 5"/>
          <p:cNvSpPr txBox="1"/>
          <p:nvPr userDrawn="1"/>
        </p:nvSpPr>
        <p:spPr bwMode="ltGray">
          <a:xfrm>
            <a:off x="274084" y="6572818"/>
            <a:ext cx="3101517" cy="224393"/>
          </a:xfrm>
          <a:prstGeom prst="rect">
            <a:avLst/>
          </a:prstGeom>
          <a:noFill/>
        </p:spPr>
        <p:txBody>
          <a:bodyPr wrap="square" lIns="0" tIns="39928" rIns="0" bIns="39928" rtlCol="0">
            <a:spAutoFit/>
          </a:bodyPr>
          <a:lstStyle/>
          <a:p>
            <a:pPr defTabSz="850285">
              <a:defRPr/>
            </a:pPr>
            <a:r>
              <a:rPr lang="fr-FR" sz="934" noProof="1">
                <a:solidFill>
                  <a:srgbClr val="B2AEA8">
                    <a:lumMod val="75000"/>
                  </a:srgbClr>
                </a:solidFill>
                <a:cs typeface="Arial" charset="0"/>
              </a:rPr>
              <a:t>CONFIDENTIAL  © Sia Partners    </a:t>
            </a:r>
          </a:p>
        </p:txBody>
      </p:sp>
      <p:sp>
        <p:nvSpPr>
          <p:cNvPr id="7" name="ZoneTexte 6"/>
          <p:cNvSpPr txBox="1"/>
          <p:nvPr userDrawn="1"/>
        </p:nvSpPr>
        <p:spPr bwMode="ltGray">
          <a:xfrm>
            <a:off x="274084" y="6572818"/>
            <a:ext cx="3101517" cy="224393"/>
          </a:xfrm>
          <a:prstGeom prst="rect">
            <a:avLst/>
          </a:prstGeom>
          <a:noFill/>
        </p:spPr>
        <p:txBody>
          <a:bodyPr wrap="square" lIns="0" tIns="39928" rIns="0" bIns="39928" rtlCol="0">
            <a:spAutoFit/>
          </a:bodyPr>
          <a:lstStyle/>
          <a:p>
            <a:pPr defTabSz="850285">
              <a:defRPr/>
            </a:pPr>
            <a:r>
              <a:rPr lang="fr-FR" sz="934" noProof="1">
                <a:solidFill>
                  <a:srgbClr val="B2AEA8">
                    <a:lumMod val="75000"/>
                  </a:srgbClr>
                </a:solidFill>
                <a:cs typeface="Arial" charset="0"/>
              </a:rPr>
              <a:t>CONFIDENTIAL  © Sia Partners    </a:t>
            </a:r>
          </a:p>
        </p:txBody>
      </p:sp>
      <p:sp>
        <p:nvSpPr>
          <p:cNvPr id="8" name="ZoneTexte 7"/>
          <p:cNvSpPr txBox="1"/>
          <p:nvPr userDrawn="1"/>
        </p:nvSpPr>
        <p:spPr bwMode="ltGray">
          <a:xfrm>
            <a:off x="5834944" y="6572818"/>
            <a:ext cx="3101517" cy="224393"/>
          </a:xfrm>
          <a:prstGeom prst="rect">
            <a:avLst/>
          </a:prstGeom>
          <a:noFill/>
        </p:spPr>
        <p:txBody>
          <a:bodyPr wrap="square" lIns="0" tIns="39928" rIns="0" bIns="39928" rtlCol="0">
            <a:spAutoFit/>
          </a:bodyPr>
          <a:lstStyle/>
          <a:p>
            <a:pPr algn="r" defTabSz="850285">
              <a:defRPr/>
            </a:pPr>
            <a:fld id="{89689069-2801-4AA0-8F54-B147BB38CC7B}" type="slidenum">
              <a:rPr lang="fr-FR" sz="934">
                <a:solidFill>
                  <a:srgbClr val="B2AEA8">
                    <a:lumMod val="50000"/>
                  </a:srgbClr>
                </a:solidFill>
                <a:cs typeface="Arial" charset="0"/>
              </a:rPr>
              <a:pPr algn="r" defTabSz="850285">
                <a:defRPr/>
              </a:pPr>
              <a:t>‹Nr.›</a:t>
            </a:fld>
            <a:endParaRPr lang="fr-FR" sz="934" dirty="0">
              <a:solidFill>
                <a:srgbClr val="B2AEA8">
                  <a:lumMod val="50000"/>
                </a:srgbClr>
              </a:solidFill>
              <a:cs typeface="Arial" charset="0"/>
            </a:endParaRPr>
          </a:p>
        </p:txBody>
      </p:sp>
    </p:spTree>
    <p:extLst>
      <p:ext uri="{BB962C8B-B14F-4D97-AF65-F5344CB8AC3E}">
        <p14:creationId xmlns:p14="http://schemas.microsoft.com/office/powerpoint/2010/main" val="517416373"/>
      </p:ext>
    </p:extLst>
  </p:cSld>
  <p:clrMapOvr>
    <a:masterClrMapping/>
  </p:clrMapOvr>
  <p:hf hdr="0" ftr="0" dt="0"/>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Empty - 1 title">
    <p:spTree>
      <p:nvGrpSpPr>
        <p:cNvPr id="1" name=""/>
        <p:cNvGrpSpPr/>
        <p:nvPr/>
      </p:nvGrpSpPr>
      <p:grpSpPr>
        <a:xfrm>
          <a:off x="0" y="0"/>
          <a:ext cx="0" cy="0"/>
          <a:chOff x="0" y="0"/>
          <a:chExt cx="0" cy="0"/>
        </a:xfrm>
      </p:grpSpPr>
      <p:sp>
        <p:nvSpPr>
          <p:cNvPr id="13" name="ZoneTexte 12"/>
          <p:cNvSpPr txBox="1"/>
          <p:nvPr userDrawn="1"/>
        </p:nvSpPr>
        <p:spPr bwMode="ltGray">
          <a:xfrm>
            <a:off x="274084" y="6572818"/>
            <a:ext cx="3101517" cy="224393"/>
          </a:xfrm>
          <a:prstGeom prst="rect">
            <a:avLst/>
          </a:prstGeom>
          <a:noFill/>
        </p:spPr>
        <p:txBody>
          <a:bodyPr wrap="square" lIns="0" tIns="39928" rIns="0" bIns="39928" rtlCol="0">
            <a:spAutoFit/>
          </a:bodyPr>
          <a:lstStyle/>
          <a:p>
            <a:pPr defTabSz="850285">
              <a:defRPr/>
            </a:pPr>
            <a:r>
              <a:rPr lang="fr-FR" sz="934" noProof="1">
                <a:solidFill>
                  <a:srgbClr val="B2AEA8">
                    <a:lumMod val="75000"/>
                  </a:srgbClr>
                </a:solidFill>
                <a:cs typeface="Arial" charset="0"/>
              </a:rPr>
              <a:t>CONFIDENTIAL  © Sia Partners    </a:t>
            </a:r>
          </a:p>
        </p:txBody>
      </p:sp>
      <p:sp>
        <p:nvSpPr>
          <p:cNvPr id="14" name="ZoneTexte 13"/>
          <p:cNvSpPr txBox="1"/>
          <p:nvPr userDrawn="1"/>
        </p:nvSpPr>
        <p:spPr bwMode="ltGray">
          <a:xfrm>
            <a:off x="274084" y="6572818"/>
            <a:ext cx="3101517" cy="224393"/>
          </a:xfrm>
          <a:prstGeom prst="rect">
            <a:avLst/>
          </a:prstGeom>
          <a:noFill/>
        </p:spPr>
        <p:txBody>
          <a:bodyPr wrap="square" lIns="0" tIns="39928" rIns="0" bIns="39928" rtlCol="0">
            <a:spAutoFit/>
          </a:bodyPr>
          <a:lstStyle/>
          <a:p>
            <a:pPr defTabSz="850285">
              <a:defRPr/>
            </a:pPr>
            <a:r>
              <a:rPr lang="fr-FR" sz="934" noProof="1">
                <a:solidFill>
                  <a:srgbClr val="B2AEA8">
                    <a:lumMod val="75000"/>
                  </a:srgbClr>
                </a:solidFill>
                <a:cs typeface="Arial" charset="0"/>
              </a:rPr>
              <a:t>CONFIDENTIAL  © Sia Partners    </a:t>
            </a:r>
          </a:p>
        </p:txBody>
      </p:sp>
      <p:sp>
        <p:nvSpPr>
          <p:cNvPr id="8" name="ZoneTexte 7"/>
          <p:cNvSpPr txBox="1"/>
          <p:nvPr userDrawn="1"/>
        </p:nvSpPr>
        <p:spPr bwMode="ltGray">
          <a:xfrm>
            <a:off x="5834944" y="6572818"/>
            <a:ext cx="3101517" cy="224393"/>
          </a:xfrm>
          <a:prstGeom prst="rect">
            <a:avLst/>
          </a:prstGeom>
          <a:noFill/>
        </p:spPr>
        <p:txBody>
          <a:bodyPr wrap="square" lIns="0" tIns="39928" rIns="0" bIns="39928" rtlCol="0">
            <a:spAutoFit/>
          </a:bodyPr>
          <a:lstStyle/>
          <a:p>
            <a:pPr algn="r" defTabSz="850285">
              <a:defRPr/>
            </a:pPr>
            <a:fld id="{89689069-2801-4AA0-8F54-B147BB38CC7B}" type="slidenum">
              <a:rPr lang="fr-FR" sz="934">
                <a:solidFill>
                  <a:srgbClr val="B2AEA8">
                    <a:lumMod val="50000"/>
                  </a:srgbClr>
                </a:solidFill>
                <a:cs typeface="Arial" charset="0"/>
              </a:rPr>
              <a:pPr algn="r" defTabSz="850285">
                <a:defRPr/>
              </a:pPr>
              <a:t>‹Nr.›</a:t>
            </a:fld>
            <a:endParaRPr lang="fr-FR" sz="934" dirty="0">
              <a:solidFill>
                <a:srgbClr val="B2AEA8">
                  <a:lumMod val="50000"/>
                </a:srgbClr>
              </a:solidFill>
              <a:cs typeface="Arial" charset="0"/>
            </a:endParaRPr>
          </a:p>
        </p:txBody>
      </p:sp>
      <p:cxnSp>
        <p:nvCxnSpPr>
          <p:cNvPr id="9" name="Connecteur droit 9"/>
          <p:cNvCxnSpPr/>
          <p:nvPr userDrawn="1"/>
        </p:nvCxnSpPr>
        <p:spPr>
          <a:xfrm>
            <a:off x="180265"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1" name="Titre 11"/>
          <p:cNvSpPr>
            <a:spLocks noGrp="1"/>
          </p:cNvSpPr>
          <p:nvPr>
            <p:ph type="title" hasCustomPrompt="1"/>
          </p:nvPr>
        </p:nvSpPr>
        <p:spPr>
          <a:xfrm>
            <a:off x="178510" y="340069"/>
            <a:ext cx="8780826" cy="357285"/>
          </a:xfrm>
          <a:prstGeom prst="rect">
            <a:avLst/>
          </a:prstGeom>
        </p:spPr>
        <p:txBody>
          <a:bodyPr lIns="0" tIns="45464" rIns="90948" bIns="45464">
            <a:noAutofit/>
          </a:bodyPr>
          <a:lstStyle>
            <a:lvl1pPr algn="l">
              <a:defRPr sz="1682" b="1">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Tree>
    <p:extLst>
      <p:ext uri="{BB962C8B-B14F-4D97-AF65-F5344CB8AC3E}">
        <p14:creationId xmlns:p14="http://schemas.microsoft.com/office/powerpoint/2010/main" val="3838228465"/>
      </p:ext>
    </p:extLst>
  </p:cSld>
  <p:clrMapOvr>
    <a:masterClrMapping/>
  </p:clrMapOvr>
  <p:hf hdr="0" ftr="0" dt="0"/>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Empty - 2 titles">
    <p:spTree>
      <p:nvGrpSpPr>
        <p:cNvPr id="1" name=""/>
        <p:cNvGrpSpPr/>
        <p:nvPr/>
      </p:nvGrpSpPr>
      <p:grpSpPr>
        <a:xfrm>
          <a:off x="0" y="0"/>
          <a:ext cx="0" cy="0"/>
          <a:chOff x="0" y="0"/>
          <a:chExt cx="0" cy="0"/>
        </a:xfrm>
      </p:grpSpPr>
      <p:sp>
        <p:nvSpPr>
          <p:cNvPr id="11" name="ZoneTexte 10"/>
          <p:cNvSpPr txBox="1"/>
          <p:nvPr userDrawn="1"/>
        </p:nvSpPr>
        <p:spPr bwMode="ltGray">
          <a:xfrm>
            <a:off x="274084" y="6572818"/>
            <a:ext cx="3101517" cy="224393"/>
          </a:xfrm>
          <a:prstGeom prst="rect">
            <a:avLst/>
          </a:prstGeom>
          <a:noFill/>
        </p:spPr>
        <p:txBody>
          <a:bodyPr wrap="square" lIns="0" tIns="39928" rIns="0" bIns="39928" rtlCol="0">
            <a:spAutoFit/>
          </a:bodyPr>
          <a:lstStyle/>
          <a:p>
            <a:pPr defTabSz="850285">
              <a:defRPr/>
            </a:pPr>
            <a:r>
              <a:rPr lang="fr-FR" sz="934" noProof="1">
                <a:solidFill>
                  <a:srgbClr val="B2AEA8">
                    <a:lumMod val="75000"/>
                  </a:srgbClr>
                </a:solidFill>
                <a:cs typeface="Arial" charset="0"/>
              </a:rPr>
              <a:t>CONFIDENTIAL  © Sia Partners    </a:t>
            </a:r>
          </a:p>
        </p:txBody>
      </p:sp>
      <p:sp>
        <p:nvSpPr>
          <p:cNvPr id="12" name="ZoneTexte 11"/>
          <p:cNvSpPr txBox="1"/>
          <p:nvPr userDrawn="1"/>
        </p:nvSpPr>
        <p:spPr bwMode="ltGray">
          <a:xfrm>
            <a:off x="274084" y="6572818"/>
            <a:ext cx="3101517" cy="224393"/>
          </a:xfrm>
          <a:prstGeom prst="rect">
            <a:avLst/>
          </a:prstGeom>
          <a:noFill/>
        </p:spPr>
        <p:txBody>
          <a:bodyPr wrap="square" lIns="0" tIns="39928" rIns="0" bIns="39928" rtlCol="0">
            <a:spAutoFit/>
          </a:bodyPr>
          <a:lstStyle/>
          <a:p>
            <a:pPr defTabSz="850285">
              <a:defRPr/>
            </a:pPr>
            <a:r>
              <a:rPr lang="fr-FR" sz="934" noProof="1">
                <a:solidFill>
                  <a:srgbClr val="B2AEA8">
                    <a:lumMod val="75000"/>
                  </a:srgbClr>
                </a:solidFill>
                <a:cs typeface="Arial" charset="0"/>
              </a:rPr>
              <a:t>CONFIDENTIAL  © Sia Partners    </a:t>
            </a:r>
          </a:p>
        </p:txBody>
      </p:sp>
      <p:sp>
        <p:nvSpPr>
          <p:cNvPr id="9" name="ZoneTexte 8"/>
          <p:cNvSpPr txBox="1"/>
          <p:nvPr userDrawn="1"/>
        </p:nvSpPr>
        <p:spPr bwMode="ltGray">
          <a:xfrm>
            <a:off x="5834944" y="6572818"/>
            <a:ext cx="3101517" cy="224393"/>
          </a:xfrm>
          <a:prstGeom prst="rect">
            <a:avLst/>
          </a:prstGeom>
          <a:noFill/>
        </p:spPr>
        <p:txBody>
          <a:bodyPr wrap="square" lIns="0" tIns="39928" rIns="0" bIns="39928" rtlCol="0">
            <a:spAutoFit/>
          </a:bodyPr>
          <a:lstStyle/>
          <a:p>
            <a:pPr algn="r" defTabSz="850285">
              <a:defRPr/>
            </a:pPr>
            <a:fld id="{89689069-2801-4AA0-8F54-B147BB38CC7B}" type="slidenum">
              <a:rPr lang="fr-FR" sz="934">
                <a:solidFill>
                  <a:srgbClr val="B2AEA8">
                    <a:lumMod val="50000"/>
                  </a:srgbClr>
                </a:solidFill>
                <a:cs typeface="Arial" charset="0"/>
              </a:rPr>
              <a:pPr algn="r" defTabSz="850285">
                <a:defRPr/>
              </a:pPr>
              <a:t>‹Nr.›</a:t>
            </a:fld>
            <a:endParaRPr lang="fr-FR" sz="934" dirty="0">
              <a:solidFill>
                <a:srgbClr val="B2AEA8">
                  <a:lumMod val="50000"/>
                </a:srgbClr>
              </a:solidFill>
              <a:cs typeface="Arial" charset="0"/>
            </a:endParaRPr>
          </a:p>
        </p:txBody>
      </p:sp>
      <p:sp>
        <p:nvSpPr>
          <p:cNvPr id="10" name="Espace réservé du contenu 19"/>
          <p:cNvSpPr>
            <a:spLocks noGrp="1"/>
          </p:cNvSpPr>
          <p:nvPr>
            <p:ph sz="quarter" idx="13" hasCustomPrompt="1"/>
          </p:nvPr>
        </p:nvSpPr>
        <p:spPr>
          <a:xfrm>
            <a:off x="178509" y="599667"/>
            <a:ext cx="8781450" cy="333131"/>
          </a:xfrm>
          <a:prstGeom prst="rect">
            <a:avLst/>
          </a:prstGeom>
        </p:spPr>
        <p:txBody>
          <a:bodyPr lIns="0" tIns="45464" rIns="90948" bIns="45464">
            <a:noAutofit/>
          </a:bodyPr>
          <a:lstStyle>
            <a:lvl1pPr marL="0" indent="0">
              <a:buNone/>
              <a:defRPr kumimoji="0" lang="fr-FR" sz="1496" b="0" i="0" u="none" strike="noStrike" kern="1200" cap="none" spc="0" normalizeH="0" baseline="0" noProof="0" dirty="0" smtClean="0">
                <a:ln>
                  <a:noFill/>
                </a:ln>
                <a:solidFill>
                  <a:schemeClr val="tx2"/>
                </a:solidFill>
                <a:effectLst/>
                <a:uLnTx/>
                <a:uFillTx/>
                <a:latin typeface="Calibri" pitchFamily="34" charset="0"/>
                <a:ea typeface="+mj-ea"/>
                <a:cs typeface="Arial" pitchFamily="34" charset="0"/>
              </a:defRPr>
            </a:lvl1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13" name="Titre 11"/>
          <p:cNvSpPr>
            <a:spLocks noGrp="1"/>
          </p:cNvSpPr>
          <p:nvPr>
            <p:ph type="title" hasCustomPrompt="1"/>
          </p:nvPr>
        </p:nvSpPr>
        <p:spPr>
          <a:xfrm>
            <a:off x="178510" y="340075"/>
            <a:ext cx="8780826" cy="290659"/>
          </a:xfrm>
          <a:prstGeom prst="rect">
            <a:avLst/>
          </a:prstGeom>
        </p:spPr>
        <p:txBody>
          <a:bodyPr lIns="0" tIns="45464" rIns="90948" bIns="45464">
            <a:noAutofit/>
          </a:bodyPr>
          <a:lstStyle>
            <a:lvl1pPr algn="l">
              <a:defRPr sz="1682" b="1" baseline="0">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cxnSp>
        <p:nvCxnSpPr>
          <p:cNvPr id="14" name="Connecteur droit 9"/>
          <p:cNvCxnSpPr/>
          <p:nvPr userDrawn="1"/>
        </p:nvCxnSpPr>
        <p:spPr>
          <a:xfrm>
            <a:off x="180247" y="952500"/>
            <a:ext cx="8779090"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93472"/>
      </p:ext>
    </p:extLst>
  </p:cSld>
  <p:clrMapOvr>
    <a:masterClrMapping/>
  </p:clrMapOvr>
  <p:hf hdr="0" ftr="0" dt="0"/>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End Page">
    <p:spTree>
      <p:nvGrpSpPr>
        <p:cNvPr id="1" name=""/>
        <p:cNvGrpSpPr/>
        <p:nvPr/>
      </p:nvGrpSpPr>
      <p:grpSpPr>
        <a:xfrm>
          <a:off x="0" y="0"/>
          <a:ext cx="0" cy="0"/>
          <a:chOff x="0" y="0"/>
          <a:chExt cx="0" cy="0"/>
        </a:xfrm>
      </p:grpSpPr>
      <p:sp>
        <p:nvSpPr>
          <p:cNvPr id="38" name="ZoneTexte 37"/>
          <p:cNvSpPr txBox="1"/>
          <p:nvPr userDrawn="1"/>
        </p:nvSpPr>
        <p:spPr>
          <a:xfrm>
            <a:off x="3483163" y="4424632"/>
            <a:ext cx="1296000" cy="891007"/>
          </a:xfrm>
          <a:prstGeom prst="rect">
            <a:avLst/>
          </a:prstGeom>
          <a:noFill/>
        </p:spPr>
        <p:txBody>
          <a:bodyPr wrap="square" lIns="85030" tIns="42510" rIns="85030" bIns="42510" rtlCol="0">
            <a:spAutoFit/>
          </a:bodyPr>
          <a:lstStyle/>
          <a:p>
            <a:pPr defTabSz="850285">
              <a:defRPr/>
            </a:pPr>
            <a:r>
              <a:rPr lang="nl-NL" sz="1028" b="1" dirty="0">
                <a:solidFill>
                  <a:srgbClr val="690F3C"/>
                </a:solidFill>
                <a:cs typeface="Arial" charset="0"/>
              </a:rPr>
              <a:t>Netherlands</a:t>
            </a:r>
          </a:p>
          <a:p>
            <a:pPr defTabSz="850285">
              <a:defRPr/>
            </a:pPr>
            <a:r>
              <a:rPr lang="nl-NL" sz="841" dirty="0">
                <a:solidFill>
                  <a:srgbClr val="690F3C"/>
                </a:solidFill>
                <a:cs typeface="Arial" charset="0"/>
              </a:rPr>
              <a:t>Amsterdam</a:t>
            </a:r>
          </a:p>
          <a:p>
            <a:pPr defTabSz="850285">
              <a:defRPr/>
            </a:pPr>
            <a:r>
              <a:rPr lang="nl-NL" sz="841" dirty="0">
                <a:solidFill>
                  <a:srgbClr val="B2AEA8">
                    <a:lumMod val="75000"/>
                  </a:srgbClr>
                </a:solidFill>
                <a:cs typeface="Arial" charset="0"/>
              </a:rPr>
              <a:t>Barbara </a:t>
            </a:r>
            <a:r>
              <a:rPr lang="nl-NL" sz="841" dirty="0" err="1">
                <a:solidFill>
                  <a:srgbClr val="B2AEA8">
                    <a:lumMod val="75000"/>
                  </a:srgbClr>
                </a:solidFill>
                <a:cs typeface="Arial" charset="0"/>
              </a:rPr>
              <a:t>Strozzilaan</a:t>
            </a:r>
            <a:r>
              <a:rPr lang="nl-NL" sz="841" dirty="0">
                <a:solidFill>
                  <a:srgbClr val="B2AEA8">
                    <a:lumMod val="75000"/>
                  </a:srgbClr>
                </a:solidFill>
                <a:cs typeface="Arial" charset="0"/>
              </a:rPr>
              <a:t> 101</a:t>
            </a:r>
          </a:p>
          <a:p>
            <a:pPr defTabSz="850285">
              <a:defRPr/>
            </a:pPr>
            <a:r>
              <a:rPr lang="nl-NL" sz="841" dirty="0">
                <a:solidFill>
                  <a:srgbClr val="B2AEA8">
                    <a:lumMod val="75000"/>
                  </a:srgbClr>
                </a:solidFill>
                <a:cs typeface="Arial" charset="0"/>
              </a:rPr>
              <a:t>1083 HN Amsterdam</a:t>
            </a:r>
          </a:p>
          <a:p>
            <a:pPr defTabSz="850285">
              <a:defRPr/>
            </a:pPr>
            <a:r>
              <a:rPr lang="nl-NL" sz="841" dirty="0">
                <a:solidFill>
                  <a:srgbClr val="B2AEA8">
                    <a:lumMod val="75000"/>
                  </a:srgbClr>
                </a:solidFill>
                <a:cs typeface="Arial" charset="0"/>
              </a:rPr>
              <a:t>T. +31 20 240 22 05</a:t>
            </a:r>
          </a:p>
        </p:txBody>
      </p:sp>
      <p:sp>
        <p:nvSpPr>
          <p:cNvPr id="39" name="Rectangle 38"/>
          <p:cNvSpPr/>
          <p:nvPr userDrawn="1"/>
        </p:nvSpPr>
        <p:spPr>
          <a:xfrm>
            <a:off x="7563124" y="6320405"/>
            <a:ext cx="1454123" cy="258526"/>
          </a:xfrm>
          <a:prstGeom prst="rect">
            <a:avLst/>
          </a:prstGeom>
        </p:spPr>
        <p:txBody>
          <a:bodyPr wrap="none" lIns="85030" tIns="42510" rIns="85030" bIns="42510">
            <a:spAutoFit/>
          </a:bodyPr>
          <a:lstStyle/>
          <a:p>
            <a:pPr defTabSz="850285">
              <a:defRPr/>
            </a:pPr>
            <a:r>
              <a:rPr lang="fr-FR" sz="1122" b="1" dirty="0" err="1">
                <a:solidFill>
                  <a:srgbClr val="690F3C"/>
                </a:solidFill>
                <a:cs typeface="Arial" charset="0"/>
              </a:rPr>
              <a:t>Driving</a:t>
            </a:r>
            <a:r>
              <a:rPr lang="fr-FR" sz="1122" b="1" dirty="0">
                <a:solidFill>
                  <a:srgbClr val="690F3C"/>
                </a:solidFill>
                <a:cs typeface="Arial" charset="0"/>
              </a:rPr>
              <a:t> Excellence</a:t>
            </a:r>
          </a:p>
        </p:txBody>
      </p:sp>
      <p:pic>
        <p:nvPicPr>
          <p:cNvPr id="40" name="Image 39"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41" name="Rectangle 40"/>
          <p:cNvSpPr/>
          <p:nvPr userDrawn="1"/>
        </p:nvSpPr>
        <p:spPr>
          <a:xfrm>
            <a:off x="2090260" y="6021348"/>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2598" tIns="46298" rIns="92598" bIns="46298" rtlCol="0" anchor="t"/>
          <a:lstStyle/>
          <a:p>
            <a:pPr defTabSz="850285">
              <a:lnSpc>
                <a:spcPct val="150000"/>
              </a:lnSpc>
              <a:defRPr/>
            </a:pPr>
            <a:r>
              <a:rPr lang="en-US" sz="1028" dirty="0">
                <a:solidFill>
                  <a:srgbClr val="FFFFFF">
                    <a:lumMod val="65000"/>
                  </a:srgbClr>
                </a:solidFill>
              </a:rPr>
              <a:t>For more information, visit : www.sia-partners.com</a:t>
            </a:r>
          </a:p>
          <a:p>
            <a:pPr defTabSz="850285">
              <a:lnSpc>
                <a:spcPct val="150000"/>
              </a:lnSpc>
              <a:defRPr/>
            </a:pPr>
            <a:r>
              <a:rPr lang="en-US" sz="1028" dirty="0">
                <a:solidFill>
                  <a:srgbClr val="FFFFFF">
                    <a:lumMod val="65000"/>
                  </a:srgbClr>
                </a:solidFill>
              </a:rPr>
              <a:t>Follow us on LinkedIn and Twitter          @</a:t>
            </a:r>
            <a:r>
              <a:rPr lang="en-US" sz="1028" dirty="0" err="1">
                <a:solidFill>
                  <a:srgbClr val="FFFFFF">
                    <a:lumMod val="65000"/>
                  </a:srgbClr>
                </a:solidFill>
              </a:rPr>
              <a:t>SiaPartners</a:t>
            </a:r>
            <a:r>
              <a:rPr lang="en-US" sz="1028" dirty="0">
                <a:solidFill>
                  <a:srgbClr val="FFFFFF">
                    <a:lumMod val="65000"/>
                  </a:srgbClr>
                </a:solidFill>
              </a:rPr>
              <a:t> </a:t>
            </a:r>
          </a:p>
        </p:txBody>
      </p:sp>
      <p:sp>
        <p:nvSpPr>
          <p:cNvPr id="42" name="ZoneTexte 41"/>
          <p:cNvSpPr txBox="1"/>
          <p:nvPr userDrawn="1"/>
        </p:nvSpPr>
        <p:spPr>
          <a:xfrm>
            <a:off x="2141756" y="2995540"/>
            <a:ext cx="1296000" cy="1279190"/>
          </a:xfrm>
          <a:prstGeom prst="rect">
            <a:avLst/>
          </a:prstGeom>
          <a:noFill/>
        </p:spPr>
        <p:txBody>
          <a:bodyPr wrap="square" lIns="85030" tIns="42510" rIns="85030" bIns="42510" rtlCol="0">
            <a:spAutoFit/>
          </a:bodyPr>
          <a:lstStyle/>
          <a:p>
            <a:pPr defTabSz="850285">
              <a:defRPr/>
            </a:pPr>
            <a:r>
              <a:rPr lang="nl-NL" sz="1028" b="1" dirty="0" err="1">
                <a:solidFill>
                  <a:srgbClr val="690F3C"/>
                </a:solidFill>
                <a:cs typeface="Arial" charset="0"/>
              </a:rPr>
              <a:t>Asia</a:t>
            </a:r>
            <a:endParaRPr lang="nl-NL" sz="1028" b="1" dirty="0">
              <a:solidFill>
                <a:srgbClr val="690F3C"/>
              </a:solidFill>
              <a:cs typeface="Arial" charset="0"/>
            </a:endParaRPr>
          </a:p>
          <a:p>
            <a:pPr defTabSz="850285">
              <a:defRPr/>
            </a:pPr>
            <a:r>
              <a:rPr lang="nl-NL" sz="841" dirty="0">
                <a:solidFill>
                  <a:srgbClr val="690F3C"/>
                </a:solidFill>
                <a:cs typeface="Arial" charset="0"/>
              </a:rPr>
              <a:t>Singapore </a:t>
            </a:r>
          </a:p>
          <a:p>
            <a:pPr defTabSz="850285">
              <a:defRPr/>
            </a:pPr>
            <a:r>
              <a:rPr lang="nl-NL" sz="841" dirty="0">
                <a:solidFill>
                  <a:srgbClr val="B2AEA8">
                    <a:lumMod val="75000"/>
                  </a:srgbClr>
                </a:solidFill>
                <a:cs typeface="Arial" charset="0"/>
              </a:rPr>
              <a:t>55 Market St, Level 10</a:t>
            </a:r>
          </a:p>
          <a:p>
            <a:pPr defTabSz="850285">
              <a:defRPr/>
            </a:pPr>
            <a:r>
              <a:rPr lang="nl-NL" sz="841" dirty="0">
                <a:solidFill>
                  <a:srgbClr val="B2AEA8">
                    <a:lumMod val="75000"/>
                  </a:srgbClr>
                </a:solidFill>
                <a:cs typeface="Arial" charset="0"/>
              </a:rPr>
              <a:t>Singapore, 048941</a:t>
            </a:r>
          </a:p>
          <a:p>
            <a:pPr marL="212568" indent="-212568" defTabSz="850285">
              <a:buFontTx/>
              <a:buAutoNum type="alphaUcPeriod" startAt="20"/>
              <a:defRPr/>
            </a:pPr>
            <a:r>
              <a:rPr lang="nl-NL" sz="841" dirty="0">
                <a:solidFill>
                  <a:srgbClr val="B2AEA8">
                    <a:lumMod val="75000"/>
                  </a:srgbClr>
                </a:solidFill>
                <a:cs typeface="Arial" charset="0"/>
              </a:rPr>
              <a:t>+65 6521 3186</a:t>
            </a:r>
          </a:p>
          <a:p>
            <a:pPr defTabSz="850285">
              <a:defRPr/>
            </a:pPr>
            <a:r>
              <a:rPr lang="nl-NL" sz="841" dirty="0">
                <a:solidFill>
                  <a:srgbClr val="690F3C"/>
                </a:solidFill>
                <a:cs typeface="Arial" charset="0"/>
              </a:rPr>
              <a:t>Hong Kong </a:t>
            </a:r>
          </a:p>
          <a:p>
            <a:pPr defTabSz="850285">
              <a:defRPr/>
            </a:pPr>
            <a:r>
              <a:rPr lang="nl-NL" sz="841" dirty="0">
                <a:solidFill>
                  <a:srgbClr val="B2AEA8">
                    <a:lumMod val="75000"/>
                  </a:srgbClr>
                </a:solidFill>
                <a:cs typeface="Arial" charset="0"/>
              </a:rPr>
              <a:t>701, 77 </a:t>
            </a:r>
            <a:r>
              <a:rPr lang="nl-NL" sz="841" dirty="0" err="1">
                <a:solidFill>
                  <a:srgbClr val="B2AEA8">
                    <a:lumMod val="75000"/>
                  </a:srgbClr>
                </a:solidFill>
                <a:cs typeface="Arial" charset="0"/>
              </a:rPr>
              <a:t>Wing</a:t>
            </a:r>
            <a:r>
              <a:rPr lang="nl-NL" sz="841" dirty="0">
                <a:solidFill>
                  <a:srgbClr val="B2AEA8">
                    <a:lumMod val="75000"/>
                  </a:srgbClr>
                </a:solidFill>
                <a:cs typeface="Arial" charset="0"/>
              </a:rPr>
              <a:t> Lok St,</a:t>
            </a:r>
          </a:p>
          <a:p>
            <a:pPr defTabSz="850285">
              <a:defRPr/>
            </a:pPr>
            <a:r>
              <a:rPr lang="nl-NL" sz="841" dirty="0" err="1">
                <a:solidFill>
                  <a:srgbClr val="B2AEA8">
                    <a:lumMod val="75000"/>
                  </a:srgbClr>
                </a:solidFill>
                <a:cs typeface="Arial" charset="0"/>
              </a:rPr>
              <a:t>Sheung</a:t>
            </a:r>
            <a:r>
              <a:rPr lang="nl-NL" sz="841" dirty="0">
                <a:solidFill>
                  <a:srgbClr val="B2AEA8">
                    <a:lumMod val="75000"/>
                  </a:srgbClr>
                </a:solidFill>
                <a:cs typeface="Arial" charset="0"/>
              </a:rPr>
              <a:t> Wan, HK</a:t>
            </a:r>
          </a:p>
          <a:p>
            <a:pPr defTabSz="850285">
              <a:defRPr/>
            </a:pPr>
            <a:r>
              <a:rPr lang="nl-NL" sz="841" dirty="0">
                <a:solidFill>
                  <a:srgbClr val="B2AEA8">
                    <a:lumMod val="75000"/>
                  </a:srgbClr>
                </a:solidFill>
                <a:cs typeface="Arial" charset="0"/>
              </a:rPr>
              <a:t>T.  +852 3975 5611</a:t>
            </a:r>
            <a:endParaRPr lang="fr-FR" sz="841" dirty="0">
              <a:solidFill>
                <a:srgbClr val="B2AEA8">
                  <a:lumMod val="75000"/>
                </a:srgbClr>
              </a:solidFill>
              <a:cs typeface="Arial" charset="0"/>
            </a:endParaRPr>
          </a:p>
        </p:txBody>
      </p:sp>
      <p:sp>
        <p:nvSpPr>
          <p:cNvPr id="43" name="ZoneTexte 42"/>
          <p:cNvSpPr txBox="1"/>
          <p:nvPr userDrawn="1"/>
        </p:nvSpPr>
        <p:spPr>
          <a:xfrm>
            <a:off x="3479237" y="2995528"/>
            <a:ext cx="1296000" cy="1020401"/>
          </a:xfrm>
          <a:prstGeom prst="rect">
            <a:avLst/>
          </a:prstGeom>
          <a:noFill/>
        </p:spPr>
        <p:txBody>
          <a:bodyPr wrap="square" lIns="85030" tIns="42510" rIns="85030" bIns="42510" rtlCol="0">
            <a:spAutoFit/>
          </a:bodyPr>
          <a:lstStyle/>
          <a:p>
            <a:pPr defTabSz="850285">
              <a:defRPr/>
            </a:pPr>
            <a:r>
              <a:rPr lang="en-US" sz="1028" b="1" dirty="0">
                <a:solidFill>
                  <a:srgbClr val="690F3C"/>
                </a:solidFill>
                <a:cs typeface="Arial" charset="0"/>
              </a:rPr>
              <a:t>Belgium</a:t>
            </a:r>
          </a:p>
          <a:p>
            <a:pPr defTabSz="850285">
              <a:defRPr/>
            </a:pPr>
            <a:r>
              <a:rPr lang="nb-NO" sz="841" dirty="0">
                <a:solidFill>
                  <a:srgbClr val="690F3C"/>
                </a:solidFill>
                <a:cs typeface="Arial" charset="0"/>
              </a:rPr>
              <a:t>Brussels </a:t>
            </a:r>
          </a:p>
          <a:p>
            <a:pPr defTabSz="850285">
              <a:defRPr/>
            </a:pPr>
            <a:r>
              <a:rPr lang="nl-NL" sz="841" dirty="0">
                <a:solidFill>
                  <a:srgbClr val="B2AEA8">
                    <a:lumMod val="75000"/>
                  </a:srgbClr>
                </a:solidFill>
                <a:cs typeface="Arial" charset="0"/>
              </a:rPr>
              <a:t>Av Henri </a:t>
            </a:r>
            <a:r>
              <a:rPr lang="nl-NL" sz="841" dirty="0" err="1">
                <a:solidFill>
                  <a:srgbClr val="B2AEA8">
                    <a:lumMod val="75000"/>
                  </a:srgbClr>
                </a:solidFill>
                <a:cs typeface="Arial" charset="0"/>
              </a:rPr>
              <a:t>Jasparlaan</a:t>
            </a:r>
            <a:r>
              <a:rPr lang="nl-NL" sz="841" dirty="0">
                <a:solidFill>
                  <a:srgbClr val="B2AEA8">
                    <a:lumMod val="75000"/>
                  </a:srgbClr>
                </a:solidFill>
                <a:cs typeface="Arial" charset="0"/>
              </a:rPr>
              <a:t>, 128</a:t>
            </a:r>
          </a:p>
          <a:p>
            <a:pPr defTabSz="850285">
              <a:defRPr/>
            </a:pPr>
            <a:r>
              <a:rPr lang="nl-NL" sz="841" dirty="0">
                <a:solidFill>
                  <a:srgbClr val="B2AEA8">
                    <a:lumMod val="75000"/>
                  </a:srgbClr>
                </a:solidFill>
                <a:cs typeface="Arial" charset="0"/>
              </a:rPr>
              <a:t>1060 Brussels - Belgium</a:t>
            </a:r>
          </a:p>
          <a:p>
            <a:pPr defTabSz="850285">
              <a:defRPr/>
            </a:pPr>
            <a:r>
              <a:rPr lang="nl-NL" sz="841" dirty="0">
                <a:solidFill>
                  <a:srgbClr val="B2AEA8">
                    <a:lumMod val="75000"/>
                  </a:srgbClr>
                </a:solidFill>
                <a:cs typeface="Arial" charset="0"/>
              </a:rPr>
              <a:t>T.  +32 2 213 82 85</a:t>
            </a:r>
          </a:p>
        </p:txBody>
      </p:sp>
      <p:sp>
        <p:nvSpPr>
          <p:cNvPr id="44" name="ZoneTexte 43"/>
          <p:cNvSpPr txBox="1"/>
          <p:nvPr userDrawn="1"/>
        </p:nvSpPr>
        <p:spPr>
          <a:xfrm>
            <a:off x="4816722" y="2995508"/>
            <a:ext cx="1296000" cy="761613"/>
          </a:xfrm>
          <a:prstGeom prst="rect">
            <a:avLst/>
          </a:prstGeom>
          <a:noFill/>
        </p:spPr>
        <p:txBody>
          <a:bodyPr wrap="square" lIns="85030" tIns="42510" rIns="85030" bIns="42510" rtlCol="0">
            <a:spAutoFit/>
          </a:bodyPr>
          <a:lstStyle/>
          <a:p>
            <a:pPr defTabSz="850285">
              <a:defRPr/>
            </a:pPr>
            <a:r>
              <a:rPr lang="nl-NL" sz="1028" b="1" dirty="0">
                <a:solidFill>
                  <a:srgbClr val="690F3C"/>
                </a:solidFill>
                <a:cs typeface="Arial" charset="0"/>
              </a:rPr>
              <a:t>Canada</a:t>
            </a:r>
          </a:p>
          <a:p>
            <a:pPr defTabSz="850285">
              <a:defRPr/>
            </a:pPr>
            <a:r>
              <a:rPr lang="nl-NL" sz="841" dirty="0">
                <a:solidFill>
                  <a:srgbClr val="690F3C"/>
                </a:solidFill>
                <a:cs typeface="Arial" charset="0"/>
              </a:rPr>
              <a:t>Montréal </a:t>
            </a:r>
          </a:p>
          <a:p>
            <a:pPr defTabSz="850285">
              <a:defRPr/>
            </a:pPr>
            <a:r>
              <a:rPr lang="fr-FR" sz="841" dirty="0">
                <a:solidFill>
                  <a:srgbClr val="B2AEA8">
                    <a:lumMod val="75000"/>
                  </a:srgbClr>
                </a:solidFill>
                <a:cs typeface="Arial" charset="0"/>
              </a:rPr>
              <a:t>600 de Maisonneuve </a:t>
            </a:r>
            <a:r>
              <a:rPr lang="fr-FR" sz="841" dirty="0" err="1">
                <a:solidFill>
                  <a:srgbClr val="B2AEA8">
                    <a:lumMod val="75000"/>
                  </a:srgbClr>
                </a:solidFill>
                <a:cs typeface="Arial" charset="0"/>
              </a:rPr>
              <a:t>Blvd</a:t>
            </a:r>
            <a:r>
              <a:rPr lang="fr-FR" sz="841" dirty="0">
                <a:solidFill>
                  <a:srgbClr val="B2AEA8">
                    <a:lumMod val="75000"/>
                  </a:srgbClr>
                </a:solidFill>
                <a:cs typeface="Arial" charset="0"/>
              </a:rPr>
              <a:t>. West, Suite 2200</a:t>
            </a:r>
          </a:p>
          <a:p>
            <a:pPr defTabSz="850285">
              <a:defRPr/>
            </a:pPr>
            <a:r>
              <a:rPr lang="fr-FR" sz="841" dirty="0" err="1">
                <a:solidFill>
                  <a:srgbClr val="B2AEA8">
                    <a:lumMod val="75000"/>
                  </a:srgbClr>
                </a:solidFill>
                <a:cs typeface="Arial" charset="0"/>
              </a:rPr>
              <a:t>Montreal</a:t>
            </a:r>
            <a:r>
              <a:rPr lang="fr-FR" sz="841" dirty="0">
                <a:solidFill>
                  <a:srgbClr val="B2AEA8">
                    <a:lumMod val="75000"/>
                  </a:srgbClr>
                </a:solidFill>
                <a:cs typeface="Arial" charset="0"/>
              </a:rPr>
              <a:t>, QC H3A 3J2</a:t>
            </a:r>
            <a:endParaRPr lang="nl-NL" sz="841" dirty="0">
              <a:solidFill>
                <a:srgbClr val="B2AEA8">
                  <a:lumMod val="75000"/>
                </a:srgbClr>
              </a:solidFill>
              <a:cs typeface="Arial" charset="0"/>
            </a:endParaRPr>
          </a:p>
        </p:txBody>
      </p:sp>
      <p:sp>
        <p:nvSpPr>
          <p:cNvPr id="45" name="ZoneTexte 44"/>
          <p:cNvSpPr txBox="1"/>
          <p:nvPr userDrawn="1"/>
        </p:nvSpPr>
        <p:spPr>
          <a:xfrm>
            <a:off x="6154201" y="2995540"/>
            <a:ext cx="1296000" cy="1279190"/>
          </a:xfrm>
          <a:prstGeom prst="rect">
            <a:avLst/>
          </a:prstGeom>
          <a:noFill/>
        </p:spPr>
        <p:txBody>
          <a:bodyPr wrap="square" lIns="85030" tIns="42510" rIns="85030" bIns="42510" rtlCol="0">
            <a:spAutoFit/>
          </a:bodyPr>
          <a:lstStyle/>
          <a:p>
            <a:pPr defTabSz="850285">
              <a:defRPr/>
            </a:pPr>
            <a:r>
              <a:rPr lang="nl-NL" sz="1028" b="1" dirty="0">
                <a:solidFill>
                  <a:srgbClr val="690F3C"/>
                </a:solidFill>
                <a:cs typeface="Arial" charset="0"/>
              </a:rPr>
              <a:t>France</a:t>
            </a:r>
          </a:p>
          <a:p>
            <a:pPr defTabSz="850285">
              <a:defRPr/>
            </a:pPr>
            <a:r>
              <a:rPr lang="nl-NL" sz="841" dirty="0">
                <a:solidFill>
                  <a:srgbClr val="690F3C"/>
                </a:solidFill>
                <a:cs typeface="Arial" charset="0"/>
              </a:rPr>
              <a:t>Paris </a:t>
            </a:r>
          </a:p>
          <a:p>
            <a:pPr defTabSz="850285">
              <a:defRPr/>
            </a:pPr>
            <a:r>
              <a:rPr lang="fr-FR" sz="841" dirty="0">
                <a:solidFill>
                  <a:srgbClr val="B2AEA8">
                    <a:lumMod val="75000"/>
                  </a:srgbClr>
                </a:solidFill>
                <a:cs typeface="Arial" charset="0"/>
              </a:rPr>
              <a:t>18 bd Montmartre</a:t>
            </a:r>
          </a:p>
          <a:p>
            <a:pPr defTabSz="850285">
              <a:defRPr/>
            </a:pPr>
            <a:r>
              <a:rPr lang="fr-FR" sz="841" dirty="0">
                <a:solidFill>
                  <a:srgbClr val="B2AEA8">
                    <a:lumMod val="75000"/>
                  </a:srgbClr>
                </a:solidFill>
                <a:cs typeface="Arial" charset="0"/>
              </a:rPr>
              <a:t>75009 Paris</a:t>
            </a:r>
          </a:p>
          <a:p>
            <a:pPr defTabSz="850285">
              <a:defRPr/>
            </a:pPr>
            <a:r>
              <a:rPr lang="fr-FR" sz="841" dirty="0" err="1">
                <a:solidFill>
                  <a:srgbClr val="B2AEA8">
                    <a:lumMod val="75000"/>
                  </a:srgbClr>
                </a:solidFill>
                <a:cs typeface="Arial" charset="0"/>
              </a:rPr>
              <a:t>T</a:t>
            </a:r>
            <a:r>
              <a:rPr lang="fr-FR" sz="841" dirty="0">
                <a:solidFill>
                  <a:srgbClr val="B2AEA8">
                    <a:lumMod val="75000"/>
                  </a:srgbClr>
                </a:solidFill>
                <a:cs typeface="Arial" charset="0"/>
              </a:rPr>
              <a:t>.  +33 1 42 77 76 17</a:t>
            </a:r>
          </a:p>
          <a:p>
            <a:pPr defTabSz="850285">
              <a:defRPr/>
            </a:pPr>
            <a:r>
              <a:rPr lang="nl-NL" sz="841" dirty="0">
                <a:solidFill>
                  <a:srgbClr val="690F3C"/>
                </a:solidFill>
                <a:cs typeface="Arial" charset="0"/>
              </a:rPr>
              <a:t>Lyon</a:t>
            </a:r>
          </a:p>
          <a:p>
            <a:pPr defTabSz="850285">
              <a:defRPr/>
            </a:pPr>
            <a:r>
              <a:rPr lang="fr-FR" sz="841" dirty="0">
                <a:solidFill>
                  <a:srgbClr val="B2AEA8">
                    <a:lumMod val="75000"/>
                  </a:srgbClr>
                </a:solidFill>
                <a:cs typeface="Arial" charset="0"/>
              </a:rPr>
              <a:t>Tour Oxygène,</a:t>
            </a:r>
          </a:p>
          <a:p>
            <a:pPr defTabSz="850285">
              <a:defRPr/>
            </a:pPr>
            <a:r>
              <a:rPr lang="fr-FR" sz="841" dirty="0">
                <a:solidFill>
                  <a:srgbClr val="B2AEA8">
                    <a:lumMod val="75000"/>
                  </a:srgbClr>
                </a:solidFill>
                <a:cs typeface="Arial" charset="0"/>
              </a:rPr>
              <a:t>10-12 bd Vivier Merle</a:t>
            </a:r>
          </a:p>
          <a:p>
            <a:pPr defTabSz="850285">
              <a:defRPr/>
            </a:pPr>
            <a:r>
              <a:rPr lang="fr-FR" sz="841" dirty="0">
                <a:solidFill>
                  <a:srgbClr val="B2AEA8">
                    <a:lumMod val="75000"/>
                  </a:srgbClr>
                </a:solidFill>
                <a:cs typeface="Arial" charset="0"/>
              </a:rPr>
              <a:t>69003 Lyon</a:t>
            </a:r>
          </a:p>
        </p:txBody>
      </p:sp>
      <p:sp>
        <p:nvSpPr>
          <p:cNvPr id="46" name="ZoneTexte 45"/>
          <p:cNvSpPr txBox="1"/>
          <p:nvPr userDrawn="1"/>
        </p:nvSpPr>
        <p:spPr>
          <a:xfrm>
            <a:off x="7491681" y="2995526"/>
            <a:ext cx="1296341" cy="1408585"/>
          </a:xfrm>
          <a:prstGeom prst="rect">
            <a:avLst/>
          </a:prstGeom>
          <a:noFill/>
        </p:spPr>
        <p:txBody>
          <a:bodyPr wrap="square" lIns="85030" tIns="42510" rIns="85030" bIns="42510" rtlCol="0">
            <a:spAutoFit/>
          </a:bodyPr>
          <a:lstStyle/>
          <a:p>
            <a:pPr defTabSz="850285">
              <a:defRPr/>
            </a:pPr>
            <a:r>
              <a:rPr lang="nl-NL" sz="1028" b="1" dirty="0">
                <a:solidFill>
                  <a:srgbClr val="690F3C"/>
                </a:solidFill>
                <a:cs typeface="Arial" charset="0"/>
              </a:rPr>
              <a:t>Italy</a:t>
            </a:r>
          </a:p>
          <a:p>
            <a:pPr defTabSz="850285">
              <a:defRPr/>
            </a:pPr>
            <a:r>
              <a:rPr lang="nl-NL" sz="841" dirty="0">
                <a:solidFill>
                  <a:srgbClr val="690F3C"/>
                </a:solidFill>
                <a:cs typeface="Arial" charset="0"/>
              </a:rPr>
              <a:t>Rome </a:t>
            </a:r>
          </a:p>
          <a:p>
            <a:pPr defTabSz="850285">
              <a:defRPr/>
            </a:pPr>
            <a:r>
              <a:rPr lang="it-IT" sz="841" dirty="0">
                <a:solidFill>
                  <a:srgbClr val="B2AEA8">
                    <a:lumMod val="75000"/>
                  </a:srgbClr>
                </a:solidFill>
                <a:cs typeface="Arial" charset="0"/>
              </a:rPr>
              <a:t>Via Quattro Fontane 116</a:t>
            </a:r>
          </a:p>
          <a:p>
            <a:pPr defTabSz="850285">
              <a:defRPr/>
            </a:pPr>
            <a:r>
              <a:rPr lang="it-IT" sz="841" dirty="0">
                <a:solidFill>
                  <a:srgbClr val="B2AEA8">
                    <a:lumMod val="75000"/>
                  </a:srgbClr>
                </a:solidFill>
                <a:cs typeface="Arial" charset="0"/>
              </a:rPr>
              <a:t>00184 Roma</a:t>
            </a:r>
          </a:p>
          <a:p>
            <a:pPr defTabSz="850285">
              <a:defRPr/>
            </a:pPr>
            <a:r>
              <a:rPr lang="it-IT" sz="841" dirty="0">
                <a:solidFill>
                  <a:srgbClr val="B2AEA8">
                    <a:lumMod val="75000"/>
                  </a:srgbClr>
                </a:solidFill>
                <a:cs typeface="Arial" charset="0"/>
              </a:rPr>
              <a:t>T. +39 06 48 28 506</a:t>
            </a:r>
          </a:p>
          <a:p>
            <a:pPr defTabSz="850285">
              <a:defRPr/>
            </a:pPr>
            <a:r>
              <a:rPr lang="nl-NL" sz="841" dirty="0">
                <a:solidFill>
                  <a:srgbClr val="690F3C"/>
                </a:solidFill>
                <a:cs typeface="Arial" charset="0"/>
              </a:rPr>
              <a:t>Milan </a:t>
            </a:r>
          </a:p>
          <a:p>
            <a:pPr defTabSz="850285">
              <a:defRPr/>
            </a:pPr>
            <a:r>
              <a:rPr lang="it-IT" sz="841" dirty="0">
                <a:solidFill>
                  <a:srgbClr val="B2AEA8">
                    <a:lumMod val="75000"/>
                  </a:srgbClr>
                </a:solidFill>
                <a:cs typeface="Arial" charset="0"/>
              </a:rPr>
              <a:t>Via Medici 15</a:t>
            </a:r>
          </a:p>
          <a:p>
            <a:pPr defTabSz="850285">
              <a:defRPr/>
            </a:pPr>
            <a:r>
              <a:rPr lang="it-IT" sz="841" dirty="0">
                <a:solidFill>
                  <a:srgbClr val="B2AEA8">
                    <a:lumMod val="75000"/>
                  </a:srgbClr>
                </a:solidFill>
                <a:cs typeface="Arial" charset="0"/>
              </a:rPr>
              <a:t>20123 Milano</a:t>
            </a:r>
          </a:p>
          <a:p>
            <a:pPr defTabSz="850285">
              <a:defRPr/>
            </a:pPr>
            <a:r>
              <a:rPr lang="it-IT" sz="841" dirty="0">
                <a:solidFill>
                  <a:srgbClr val="B2AEA8">
                    <a:lumMod val="75000"/>
                  </a:srgbClr>
                </a:solidFill>
                <a:cs typeface="Arial" charset="0"/>
              </a:rPr>
              <a:t>T. +39 02 89 09 39 45</a:t>
            </a:r>
            <a:endParaRPr lang="fr-FR" sz="841" dirty="0">
              <a:solidFill>
                <a:srgbClr val="B2AEA8">
                  <a:lumMod val="75000"/>
                </a:srgbClr>
              </a:solidFill>
              <a:cs typeface="Arial" charset="0"/>
            </a:endParaRPr>
          </a:p>
        </p:txBody>
      </p:sp>
      <p:sp>
        <p:nvSpPr>
          <p:cNvPr id="47" name="ZoneTexte 46"/>
          <p:cNvSpPr txBox="1"/>
          <p:nvPr userDrawn="1"/>
        </p:nvSpPr>
        <p:spPr>
          <a:xfrm>
            <a:off x="2156147" y="4424649"/>
            <a:ext cx="1296000" cy="891007"/>
          </a:xfrm>
          <a:prstGeom prst="rect">
            <a:avLst/>
          </a:prstGeom>
          <a:noFill/>
        </p:spPr>
        <p:txBody>
          <a:bodyPr wrap="square" lIns="85030" tIns="42510" rIns="85030" bIns="42510" rtlCol="0">
            <a:spAutoFit/>
          </a:bodyPr>
          <a:lstStyle/>
          <a:p>
            <a:pPr defTabSz="850285">
              <a:defRPr/>
            </a:pPr>
            <a:r>
              <a:rPr lang="nl-NL" sz="1028" b="1" dirty="0">
                <a:solidFill>
                  <a:srgbClr val="690F3C"/>
                </a:solidFill>
                <a:cs typeface="Arial" charset="0"/>
              </a:rPr>
              <a:t>Morocco</a:t>
            </a:r>
          </a:p>
          <a:p>
            <a:pPr defTabSz="850285">
              <a:defRPr/>
            </a:pPr>
            <a:r>
              <a:rPr lang="nl-NL" sz="841" dirty="0">
                <a:solidFill>
                  <a:srgbClr val="690F3C"/>
                </a:solidFill>
                <a:cs typeface="Arial" charset="0"/>
              </a:rPr>
              <a:t>Casablanca</a:t>
            </a:r>
          </a:p>
          <a:p>
            <a:pPr defTabSz="850285">
              <a:defRPr/>
            </a:pPr>
            <a:r>
              <a:rPr lang="fr-FR" sz="841" dirty="0">
                <a:solidFill>
                  <a:srgbClr val="B2AEA8">
                    <a:lumMod val="75000"/>
                  </a:srgbClr>
                </a:solidFill>
                <a:cs typeface="Arial" charset="0"/>
              </a:rPr>
              <a:t>14, avenue Mers Sultan</a:t>
            </a:r>
          </a:p>
          <a:p>
            <a:pPr defTabSz="850285">
              <a:defRPr/>
            </a:pPr>
            <a:r>
              <a:rPr lang="fr-FR" sz="841" dirty="0">
                <a:solidFill>
                  <a:srgbClr val="B2AEA8">
                    <a:lumMod val="75000"/>
                  </a:srgbClr>
                </a:solidFill>
                <a:cs typeface="Arial" charset="0"/>
              </a:rPr>
              <a:t>20500 Casablanca, Maroc</a:t>
            </a:r>
          </a:p>
          <a:p>
            <a:pPr defTabSz="850285">
              <a:defRPr/>
            </a:pPr>
            <a:r>
              <a:rPr lang="fr-FR" sz="841" dirty="0" err="1">
                <a:solidFill>
                  <a:srgbClr val="B2AEA8">
                    <a:lumMod val="75000"/>
                  </a:srgbClr>
                </a:solidFill>
                <a:cs typeface="Arial" charset="0"/>
              </a:rPr>
              <a:t>T</a:t>
            </a:r>
            <a:r>
              <a:rPr lang="fr-FR" sz="841" dirty="0">
                <a:solidFill>
                  <a:srgbClr val="B2AEA8">
                    <a:lumMod val="75000"/>
                  </a:srgbClr>
                </a:solidFill>
                <a:cs typeface="Arial" charset="0"/>
              </a:rPr>
              <a:t>. +212 522 49 24 80</a:t>
            </a:r>
          </a:p>
        </p:txBody>
      </p:sp>
      <p:sp>
        <p:nvSpPr>
          <p:cNvPr id="48" name="ZoneTexte 47"/>
          <p:cNvSpPr txBox="1"/>
          <p:nvPr userDrawn="1"/>
        </p:nvSpPr>
        <p:spPr>
          <a:xfrm>
            <a:off x="4813391" y="4424643"/>
            <a:ext cx="1296000" cy="1279190"/>
          </a:xfrm>
          <a:prstGeom prst="rect">
            <a:avLst/>
          </a:prstGeom>
          <a:noFill/>
        </p:spPr>
        <p:txBody>
          <a:bodyPr wrap="square" lIns="85030" tIns="42510" rIns="85030" bIns="42510" rtlCol="0">
            <a:spAutoFit/>
          </a:bodyPr>
          <a:lstStyle/>
          <a:p>
            <a:pPr defTabSz="850285">
              <a:defRPr/>
            </a:pPr>
            <a:r>
              <a:rPr lang="nl-NL" sz="1028" b="1" dirty="0" err="1">
                <a:solidFill>
                  <a:srgbClr val="690F3C"/>
                </a:solidFill>
                <a:cs typeface="Arial" charset="0"/>
              </a:rPr>
              <a:t>Middle</a:t>
            </a:r>
            <a:r>
              <a:rPr lang="nl-NL" sz="1028" b="1" dirty="0">
                <a:solidFill>
                  <a:srgbClr val="690F3C"/>
                </a:solidFill>
                <a:cs typeface="Arial" charset="0"/>
              </a:rPr>
              <a:t> East</a:t>
            </a:r>
          </a:p>
          <a:p>
            <a:pPr defTabSz="850285">
              <a:defRPr/>
            </a:pPr>
            <a:r>
              <a:rPr lang="tr-TR" sz="841" dirty="0">
                <a:solidFill>
                  <a:srgbClr val="690F3C"/>
                </a:solidFill>
                <a:latin typeface="Arial" charset="0"/>
                <a:cs typeface="Arial" charset="0"/>
              </a:rPr>
              <a:t>Dubaï, Riyad</a:t>
            </a:r>
            <a:r>
              <a:rPr lang="fr-FR" sz="841" dirty="0">
                <a:solidFill>
                  <a:srgbClr val="690F3C"/>
                </a:solidFill>
                <a:cs typeface="Arial" charset="0"/>
              </a:rPr>
              <a:t>h</a:t>
            </a:r>
            <a:r>
              <a:rPr lang="tr-TR" sz="841" dirty="0">
                <a:solidFill>
                  <a:srgbClr val="690F3C"/>
                </a:solidFill>
                <a:latin typeface="Arial" charset="0"/>
                <a:cs typeface="Arial" charset="0"/>
              </a:rPr>
              <a:t> &amp; Abu Dhabi</a:t>
            </a:r>
            <a:endParaRPr lang="nl-NL" sz="841" dirty="0">
              <a:solidFill>
                <a:srgbClr val="690F3C"/>
              </a:solidFill>
              <a:cs typeface="Arial" charset="0"/>
            </a:endParaRPr>
          </a:p>
          <a:p>
            <a:pPr defTabSz="850285">
              <a:defRPr/>
            </a:pPr>
            <a:r>
              <a:rPr lang="fr-FR" sz="841" dirty="0">
                <a:solidFill>
                  <a:srgbClr val="B2AEA8">
                    <a:lumMod val="75000"/>
                  </a:srgbClr>
                </a:solidFill>
                <a:cs typeface="Arial" charset="0"/>
              </a:rPr>
              <a:t>PO Box 502665</a:t>
            </a:r>
          </a:p>
          <a:p>
            <a:pPr defTabSz="850285">
              <a:defRPr/>
            </a:pPr>
            <a:r>
              <a:rPr lang="fr-FR" sz="841" dirty="0" err="1">
                <a:solidFill>
                  <a:srgbClr val="B2AEA8">
                    <a:lumMod val="75000"/>
                  </a:srgbClr>
                </a:solidFill>
                <a:cs typeface="Arial" charset="0"/>
              </a:rPr>
              <a:t>Shatha</a:t>
            </a:r>
            <a:r>
              <a:rPr lang="fr-FR" sz="841" dirty="0">
                <a:solidFill>
                  <a:srgbClr val="B2AEA8">
                    <a:lumMod val="75000"/>
                  </a:srgbClr>
                </a:solidFill>
                <a:cs typeface="Arial" charset="0"/>
              </a:rPr>
              <a:t> Tower office 2115</a:t>
            </a:r>
          </a:p>
          <a:p>
            <a:pPr defTabSz="850285">
              <a:defRPr/>
            </a:pPr>
            <a:r>
              <a:rPr lang="fr-FR" sz="841" dirty="0" err="1">
                <a:solidFill>
                  <a:srgbClr val="B2AEA8">
                    <a:lumMod val="75000"/>
                  </a:srgbClr>
                </a:solidFill>
                <a:cs typeface="Arial" charset="0"/>
              </a:rPr>
              <a:t>Dubai</a:t>
            </a:r>
            <a:r>
              <a:rPr lang="fr-FR" sz="841" dirty="0">
                <a:solidFill>
                  <a:srgbClr val="B2AEA8">
                    <a:lumMod val="75000"/>
                  </a:srgbClr>
                </a:solidFill>
                <a:cs typeface="Arial" charset="0"/>
              </a:rPr>
              <a:t> Media City</a:t>
            </a:r>
          </a:p>
          <a:p>
            <a:pPr defTabSz="850285">
              <a:defRPr/>
            </a:pPr>
            <a:r>
              <a:rPr lang="fr-FR" sz="841" dirty="0" err="1">
                <a:solidFill>
                  <a:srgbClr val="B2AEA8">
                    <a:lumMod val="75000"/>
                  </a:srgbClr>
                </a:solidFill>
                <a:cs typeface="Arial" charset="0"/>
              </a:rPr>
              <a:t>Dubai</a:t>
            </a:r>
            <a:r>
              <a:rPr lang="fr-FR" sz="841" dirty="0">
                <a:solidFill>
                  <a:srgbClr val="B2AEA8">
                    <a:lumMod val="75000"/>
                  </a:srgbClr>
                </a:solidFill>
                <a:cs typeface="Arial" charset="0"/>
              </a:rPr>
              <a:t>, U.A.E.</a:t>
            </a:r>
          </a:p>
          <a:p>
            <a:pPr defTabSz="850285">
              <a:defRPr/>
            </a:pPr>
            <a:r>
              <a:rPr lang="fr-FR" sz="841" dirty="0">
                <a:solidFill>
                  <a:srgbClr val="B2AEA8">
                    <a:lumMod val="75000"/>
                  </a:srgbClr>
                </a:solidFill>
                <a:cs typeface="Arial" charset="0"/>
              </a:rPr>
              <a:t>T. +971 4 443 1613</a:t>
            </a:r>
          </a:p>
        </p:txBody>
      </p:sp>
      <p:sp>
        <p:nvSpPr>
          <p:cNvPr id="49" name="ZoneTexte 48"/>
          <p:cNvSpPr txBox="1"/>
          <p:nvPr userDrawn="1"/>
        </p:nvSpPr>
        <p:spPr>
          <a:xfrm>
            <a:off x="6142016" y="4424675"/>
            <a:ext cx="1296000" cy="1020401"/>
          </a:xfrm>
          <a:prstGeom prst="rect">
            <a:avLst/>
          </a:prstGeom>
          <a:noFill/>
        </p:spPr>
        <p:txBody>
          <a:bodyPr wrap="square" lIns="85030" tIns="42510" rIns="85030" bIns="42510" rtlCol="0">
            <a:spAutoFit/>
          </a:bodyPr>
          <a:lstStyle/>
          <a:p>
            <a:pPr defTabSz="850285">
              <a:defRPr/>
            </a:pPr>
            <a:r>
              <a:rPr lang="nl-NL" sz="1028" b="1" dirty="0">
                <a:solidFill>
                  <a:srgbClr val="690F3C"/>
                </a:solidFill>
                <a:cs typeface="Arial" charset="0"/>
              </a:rPr>
              <a:t>UK</a:t>
            </a:r>
          </a:p>
          <a:p>
            <a:pPr defTabSz="850285">
              <a:defRPr/>
            </a:pPr>
            <a:r>
              <a:rPr lang="nl-NL" sz="841" dirty="0">
                <a:solidFill>
                  <a:srgbClr val="690F3C"/>
                </a:solidFill>
                <a:cs typeface="Arial" charset="0"/>
              </a:rPr>
              <a:t>London </a:t>
            </a:r>
          </a:p>
          <a:p>
            <a:pPr defTabSz="850285">
              <a:defRPr/>
            </a:pPr>
            <a:r>
              <a:rPr lang="en-US" sz="841" dirty="0">
                <a:solidFill>
                  <a:srgbClr val="B2AEA8">
                    <a:lumMod val="75000"/>
                  </a:srgbClr>
                </a:solidFill>
                <a:cs typeface="Arial" charset="0"/>
              </a:rPr>
              <a:t>Princess House,</a:t>
            </a:r>
          </a:p>
          <a:p>
            <a:pPr defTabSz="850285">
              <a:defRPr/>
            </a:pPr>
            <a:r>
              <a:rPr lang="en-US" sz="841" dirty="0">
                <a:solidFill>
                  <a:srgbClr val="B2AEA8">
                    <a:lumMod val="75000"/>
                  </a:srgbClr>
                </a:solidFill>
                <a:cs typeface="Arial" charset="0"/>
              </a:rPr>
              <a:t>4th Floor, 27 Bush Lane,</a:t>
            </a:r>
          </a:p>
          <a:p>
            <a:pPr defTabSz="850285">
              <a:defRPr/>
            </a:pPr>
            <a:r>
              <a:rPr lang="en-US" sz="841" dirty="0">
                <a:solidFill>
                  <a:srgbClr val="B2AEA8">
                    <a:lumMod val="75000"/>
                  </a:srgbClr>
                </a:solidFill>
                <a:cs typeface="Arial" charset="0"/>
              </a:rPr>
              <a:t>London, EC4R 0AA</a:t>
            </a:r>
          </a:p>
          <a:p>
            <a:pPr defTabSz="850285">
              <a:defRPr/>
            </a:pPr>
            <a:r>
              <a:rPr lang="en-US" sz="841" dirty="0">
                <a:solidFill>
                  <a:srgbClr val="B2AEA8">
                    <a:lumMod val="75000"/>
                  </a:srgbClr>
                </a:solidFill>
                <a:cs typeface="Arial" charset="0"/>
              </a:rPr>
              <a:t>T. +44 20 7933 9333</a:t>
            </a:r>
            <a:endParaRPr lang="nl-NL" sz="841" dirty="0">
              <a:solidFill>
                <a:srgbClr val="B2AEA8">
                  <a:lumMod val="75000"/>
                </a:srgbClr>
              </a:solidFill>
              <a:cs typeface="Arial" charset="0"/>
            </a:endParaRPr>
          </a:p>
        </p:txBody>
      </p:sp>
      <p:sp>
        <p:nvSpPr>
          <p:cNvPr id="50" name="ZoneTexte 49"/>
          <p:cNvSpPr txBox="1"/>
          <p:nvPr userDrawn="1"/>
        </p:nvSpPr>
        <p:spPr>
          <a:xfrm>
            <a:off x="7470637" y="4424661"/>
            <a:ext cx="1296341" cy="1020401"/>
          </a:xfrm>
          <a:prstGeom prst="rect">
            <a:avLst/>
          </a:prstGeom>
          <a:noFill/>
        </p:spPr>
        <p:txBody>
          <a:bodyPr wrap="square" lIns="85030" tIns="42510" rIns="85030" bIns="42510" rtlCol="0">
            <a:spAutoFit/>
          </a:bodyPr>
          <a:lstStyle/>
          <a:p>
            <a:pPr defTabSz="850285">
              <a:defRPr/>
            </a:pPr>
            <a:r>
              <a:rPr lang="nl-NL" sz="1028" b="1" dirty="0">
                <a:solidFill>
                  <a:srgbClr val="690F3C"/>
                </a:solidFill>
                <a:cs typeface="Arial" charset="0"/>
              </a:rPr>
              <a:t>US</a:t>
            </a:r>
          </a:p>
          <a:p>
            <a:pPr defTabSz="850285">
              <a:defRPr/>
            </a:pPr>
            <a:r>
              <a:rPr lang="nl-NL" sz="841" dirty="0">
                <a:solidFill>
                  <a:srgbClr val="690F3C"/>
                </a:solidFill>
                <a:cs typeface="Arial" charset="0"/>
              </a:rPr>
              <a:t>New York</a:t>
            </a:r>
          </a:p>
          <a:p>
            <a:pPr defTabSz="850285">
              <a:defRPr/>
            </a:pPr>
            <a:r>
              <a:rPr lang="en-US" sz="841" dirty="0">
                <a:solidFill>
                  <a:srgbClr val="B2AEA8">
                    <a:lumMod val="75000"/>
                  </a:srgbClr>
                </a:solidFill>
                <a:cs typeface="Arial" charset="0"/>
              </a:rPr>
              <a:t>115 Broadway 12th Floor</a:t>
            </a:r>
          </a:p>
          <a:p>
            <a:pPr defTabSz="850285">
              <a:defRPr/>
            </a:pPr>
            <a:r>
              <a:rPr lang="en-US" sz="841" dirty="0">
                <a:solidFill>
                  <a:srgbClr val="B2AEA8">
                    <a:lumMod val="75000"/>
                  </a:srgbClr>
                </a:solidFill>
                <a:cs typeface="Arial" charset="0"/>
              </a:rPr>
              <a:t>New York, NY10006 - USA</a:t>
            </a:r>
          </a:p>
          <a:p>
            <a:pPr defTabSz="850285">
              <a:defRPr/>
            </a:pPr>
            <a:r>
              <a:rPr lang="en-US" sz="841" dirty="0">
                <a:solidFill>
                  <a:srgbClr val="B2AEA8">
                    <a:lumMod val="75000"/>
                  </a:srgbClr>
                </a:solidFill>
                <a:cs typeface="Arial" charset="0"/>
              </a:rPr>
              <a:t>T. +1 646 496 0160</a:t>
            </a:r>
            <a:endParaRPr lang="nl-NL" sz="841" dirty="0">
              <a:solidFill>
                <a:srgbClr val="B2AEA8">
                  <a:lumMod val="75000"/>
                </a:srgbClr>
              </a:solidFill>
              <a:cs typeface="Arial" charset="0"/>
            </a:endParaRPr>
          </a:p>
        </p:txBody>
      </p:sp>
      <p:sp>
        <p:nvSpPr>
          <p:cNvPr id="51" name="Rectangle 50"/>
          <p:cNvSpPr/>
          <p:nvPr userDrawn="1"/>
        </p:nvSpPr>
        <p:spPr>
          <a:xfrm>
            <a:off x="7563124" y="6320405"/>
            <a:ext cx="1454123" cy="258526"/>
          </a:xfrm>
          <a:prstGeom prst="rect">
            <a:avLst/>
          </a:prstGeom>
        </p:spPr>
        <p:txBody>
          <a:bodyPr wrap="none" lIns="85030" tIns="42510" rIns="85030" bIns="42510">
            <a:spAutoFit/>
          </a:bodyPr>
          <a:lstStyle/>
          <a:p>
            <a:pPr defTabSz="850285">
              <a:defRPr/>
            </a:pPr>
            <a:r>
              <a:rPr lang="fr-FR" sz="1122" b="1" dirty="0" err="1">
                <a:solidFill>
                  <a:srgbClr val="690F3C"/>
                </a:solidFill>
                <a:cs typeface="Arial" charset="0"/>
              </a:rPr>
              <a:t>Driving</a:t>
            </a:r>
            <a:r>
              <a:rPr lang="fr-FR" sz="1122" b="1" dirty="0">
                <a:solidFill>
                  <a:srgbClr val="690F3C"/>
                </a:solidFill>
                <a:cs typeface="Arial" charset="0"/>
              </a:rPr>
              <a:t> Excellence</a:t>
            </a:r>
          </a:p>
        </p:txBody>
      </p:sp>
      <p:pic>
        <p:nvPicPr>
          <p:cNvPr id="52" name="Image 51"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53" name="Rectangle 52"/>
          <p:cNvSpPr/>
          <p:nvPr userDrawn="1"/>
        </p:nvSpPr>
        <p:spPr>
          <a:xfrm>
            <a:off x="2090260" y="6021348"/>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2598" tIns="46298" rIns="92598" bIns="46298" rtlCol="0" anchor="t"/>
          <a:lstStyle/>
          <a:p>
            <a:pPr defTabSz="850285">
              <a:lnSpc>
                <a:spcPct val="150000"/>
              </a:lnSpc>
              <a:defRPr/>
            </a:pPr>
            <a:r>
              <a:rPr lang="en-US" sz="1028" dirty="0">
                <a:solidFill>
                  <a:srgbClr val="B2AEA8">
                    <a:lumMod val="75000"/>
                  </a:srgbClr>
                </a:solidFill>
              </a:rPr>
              <a:t>For more information, visit : www.sia-partners.com</a:t>
            </a:r>
          </a:p>
          <a:p>
            <a:pPr defTabSz="850285">
              <a:lnSpc>
                <a:spcPct val="150000"/>
              </a:lnSpc>
              <a:defRPr/>
            </a:pPr>
            <a:r>
              <a:rPr lang="en-US" sz="1028" dirty="0">
                <a:solidFill>
                  <a:srgbClr val="B2AEA8">
                    <a:lumMod val="75000"/>
                  </a:srgbClr>
                </a:solidFill>
              </a:rPr>
              <a:t>Follow us on LinkedIn and Twitter          @</a:t>
            </a:r>
            <a:r>
              <a:rPr lang="en-US" sz="1028" dirty="0" err="1">
                <a:solidFill>
                  <a:srgbClr val="B2AEA8">
                    <a:lumMod val="75000"/>
                  </a:srgbClr>
                </a:solidFill>
              </a:rPr>
              <a:t>SiaPartners</a:t>
            </a:r>
            <a:r>
              <a:rPr lang="en-US" sz="1028" dirty="0">
                <a:solidFill>
                  <a:srgbClr val="B2AEA8">
                    <a:lumMod val="75000"/>
                  </a:srgbClr>
                </a:solidFill>
              </a:rPr>
              <a:t> </a:t>
            </a:r>
          </a:p>
        </p:txBody>
      </p:sp>
      <p:pic>
        <p:nvPicPr>
          <p:cNvPr id="54"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2190269" y="458147"/>
            <a:ext cx="6565577" cy="232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3" descr="C:\Users\scarreau\Documents\Website project\Template PPT\images - Copi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898277" y="6327140"/>
            <a:ext cx="234533" cy="22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114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ection">
    <p:spTree>
      <p:nvGrpSpPr>
        <p:cNvPr id="1" name=""/>
        <p:cNvGrpSpPr/>
        <p:nvPr/>
      </p:nvGrpSpPr>
      <p:grpSpPr>
        <a:xfrm>
          <a:off x="0" y="0"/>
          <a:ext cx="0" cy="0"/>
          <a:chOff x="0" y="0"/>
          <a:chExt cx="0" cy="0"/>
        </a:xfrm>
      </p:grpSpPr>
      <p:sp>
        <p:nvSpPr>
          <p:cNvPr id="4" name="Rectangle 3"/>
          <p:cNvSpPr/>
          <p:nvPr userDrawn="1"/>
        </p:nvSpPr>
        <p:spPr bwMode="black">
          <a:xfrm>
            <a:off x="8771815" y="6542643"/>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368" tIns="39688" rIns="79368" bIns="39688" anchor="ctr"/>
          <a:lstStyle/>
          <a:p>
            <a:pPr algn="ctr" defTabSz="864066">
              <a:defRPr/>
            </a:pPr>
            <a:endParaRPr lang="fr-FR" sz="1700" dirty="0">
              <a:solidFill>
                <a:srgbClr val="FFFFFF"/>
              </a:solidFill>
            </a:endParaRPr>
          </a:p>
        </p:txBody>
      </p:sp>
      <p:sp>
        <p:nvSpPr>
          <p:cNvPr id="5" name="Rectangle 4"/>
          <p:cNvSpPr/>
          <p:nvPr userDrawn="1"/>
        </p:nvSpPr>
        <p:spPr bwMode="black">
          <a:xfrm>
            <a:off x="812278" y="2848617"/>
            <a:ext cx="593640" cy="64404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368" tIns="39688" rIns="79368" bIns="39688" anchor="ctr"/>
          <a:lstStyle/>
          <a:p>
            <a:pPr algn="ctr" defTabSz="864066">
              <a:defRPr/>
            </a:pPr>
            <a:endParaRPr lang="fr-FR" sz="1700" dirty="0">
              <a:solidFill>
                <a:srgbClr val="FFFFFF"/>
              </a:solidFill>
            </a:endParaRPr>
          </a:p>
        </p:txBody>
      </p:sp>
      <p:sp>
        <p:nvSpPr>
          <p:cNvPr id="6" name="ZoneTexte 5"/>
          <p:cNvSpPr txBox="1"/>
          <p:nvPr userDrawn="1"/>
        </p:nvSpPr>
        <p:spPr bwMode="white">
          <a:xfrm>
            <a:off x="8678430" y="6464203"/>
            <a:ext cx="365968" cy="220484"/>
          </a:xfrm>
          <a:prstGeom prst="rect">
            <a:avLst/>
          </a:prstGeom>
          <a:noFill/>
        </p:spPr>
        <p:txBody>
          <a:bodyPr wrap="none" lIns="81202" tIns="40596" rIns="81202" bIns="40596">
            <a:spAutoFit/>
          </a:bodyPr>
          <a:lstStyle/>
          <a:p>
            <a:pPr algn="r" defTabSz="864066">
              <a:defRPr/>
            </a:pPr>
            <a:fld id="{814AB90F-714A-4499-A078-1BDF532C6F3B}" type="slidenum">
              <a:rPr lang="fr-FR" sz="900" b="1">
                <a:solidFill>
                  <a:srgbClr val="FFFFFF"/>
                </a:solidFill>
                <a:cs typeface="Arial" charset="0"/>
              </a:rPr>
              <a:pPr algn="r" defTabSz="864066">
                <a:defRPr/>
              </a:pPr>
              <a:t>‹Nr.›</a:t>
            </a:fld>
            <a:endParaRPr lang="fr-FR" sz="900" b="1" dirty="0">
              <a:solidFill>
                <a:srgbClr val="FFFFFF"/>
              </a:solidFill>
              <a:cs typeface="Arial" charset="0"/>
            </a:endParaRPr>
          </a:p>
        </p:txBody>
      </p:sp>
      <p:sp>
        <p:nvSpPr>
          <p:cNvPr id="7" name="ZoneTexte 6"/>
          <p:cNvSpPr txBox="1">
            <a:spLocks noChangeArrowheads="1"/>
          </p:cNvSpPr>
          <p:nvPr userDrawn="1"/>
        </p:nvSpPr>
        <p:spPr bwMode="auto">
          <a:xfrm>
            <a:off x="791521" y="3397915"/>
            <a:ext cx="610246" cy="358298"/>
          </a:xfrm>
          <a:prstGeom prst="rect">
            <a:avLst/>
          </a:prstGeom>
          <a:noFill/>
          <a:ln>
            <a:noFill/>
          </a:ln>
          <a:extLst/>
        </p:spPr>
        <p:txBody>
          <a:bodyPr wrap="none" lIns="0" tIns="40596" rIns="0" bIns="40596"/>
          <a:lstStyle>
            <a:lvl1pPr defTabSz="971550" eaLnBrk="0" hangingPunct="0">
              <a:defRPr sz="1900">
                <a:solidFill>
                  <a:schemeClr val="tx1"/>
                </a:solidFill>
                <a:latin typeface="Arial" pitchFamily="34" charset="0"/>
                <a:cs typeface="Arial" pitchFamily="34" charset="0"/>
              </a:defRPr>
            </a:lvl1pPr>
            <a:lvl2pPr marL="742950" indent="-285750" defTabSz="971550" eaLnBrk="0" hangingPunct="0">
              <a:defRPr sz="1900">
                <a:solidFill>
                  <a:schemeClr val="tx1"/>
                </a:solidFill>
                <a:latin typeface="Arial" pitchFamily="34" charset="0"/>
                <a:cs typeface="Arial" pitchFamily="34" charset="0"/>
              </a:defRPr>
            </a:lvl2pPr>
            <a:lvl3pPr marL="1143000" indent="-228600" defTabSz="971550" eaLnBrk="0" hangingPunct="0">
              <a:defRPr sz="1900">
                <a:solidFill>
                  <a:schemeClr val="tx1"/>
                </a:solidFill>
                <a:latin typeface="Arial" pitchFamily="34" charset="0"/>
                <a:cs typeface="Arial" pitchFamily="34" charset="0"/>
              </a:defRPr>
            </a:lvl3pPr>
            <a:lvl4pPr marL="1600200" indent="-228600" defTabSz="971550" eaLnBrk="0" hangingPunct="0">
              <a:defRPr sz="1900">
                <a:solidFill>
                  <a:schemeClr val="tx1"/>
                </a:solidFill>
                <a:latin typeface="Arial" pitchFamily="34" charset="0"/>
                <a:cs typeface="Arial" pitchFamily="34" charset="0"/>
              </a:defRPr>
            </a:lvl4pPr>
            <a:lvl5pPr marL="2057400" indent="-228600" defTabSz="971550" eaLnBrk="0" hangingPunct="0">
              <a:defRPr sz="1900">
                <a:solidFill>
                  <a:schemeClr val="tx1"/>
                </a:solidFill>
                <a:latin typeface="Arial" pitchFamily="34" charset="0"/>
                <a:cs typeface="Arial" pitchFamily="34" charset="0"/>
              </a:defRPr>
            </a:lvl5pPr>
            <a:lvl6pPr marL="2514600" indent="-228600" defTabSz="971550" eaLnBrk="0" fontAlgn="base" hangingPunct="0">
              <a:spcBef>
                <a:spcPct val="0"/>
              </a:spcBef>
              <a:spcAft>
                <a:spcPct val="0"/>
              </a:spcAft>
              <a:defRPr sz="1900">
                <a:solidFill>
                  <a:schemeClr val="tx1"/>
                </a:solidFill>
                <a:latin typeface="Arial" pitchFamily="34" charset="0"/>
                <a:cs typeface="Arial" pitchFamily="34" charset="0"/>
              </a:defRPr>
            </a:lvl6pPr>
            <a:lvl7pPr marL="2971800" indent="-228600" defTabSz="971550" eaLnBrk="0" fontAlgn="base" hangingPunct="0">
              <a:spcBef>
                <a:spcPct val="0"/>
              </a:spcBef>
              <a:spcAft>
                <a:spcPct val="0"/>
              </a:spcAft>
              <a:defRPr sz="1900">
                <a:solidFill>
                  <a:schemeClr val="tx1"/>
                </a:solidFill>
                <a:latin typeface="Arial" pitchFamily="34" charset="0"/>
                <a:cs typeface="Arial" pitchFamily="34" charset="0"/>
              </a:defRPr>
            </a:lvl7pPr>
            <a:lvl8pPr marL="3429000" indent="-228600" defTabSz="971550" eaLnBrk="0" fontAlgn="base" hangingPunct="0">
              <a:spcBef>
                <a:spcPct val="0"/>
              </a:spcBef>
              <a:spcAft>
                <a:spcPct val="0"/>
              </a:spcAft>
              <a:defRPr sz="1900">
                <a:solidFill>
                  <a:schemeClr val="tx1"/>
                </a:solidFill>
                <a:latin typeface="Arial" pitchFamily="34" charset="0"/>
                <a:cs typeface="Arial" pitchFamily="34" charset="0"/>
              </a:defRPr>
            </a:lvl8pPr>
            <a:lvl9pPr marL="3886200" indent="-228600" defTabSz="971550" eaLnBrk="0" fontAlgn="base" hangingPunct="0">
              <a:spcBef>
                <a:spcPct val="0"/>
              </a:spcBef>
              <a:spcAft>
                <a:spcPct val="0"/>
              </a:spcAft>
              <a:defRPr sz="1900">
                <a:solidFill>
                  <a:schemeClr val="tx1"/>
                </a:solidFill>
                <a:latin typeface="Arial" pitchFamily="34" charset="0"/>
                <a:cs typeface="Arial" pitchFamily="34" charset="0"/>
              </a:defRPr>
            </a:lvl9pPr>
          </a:lstStyle>
          <a:p>
            <a:pPr algn="dist" eaLnBrk="1" fontAlgn="base" hangingPunct="1">
              <a:spcBef>
                <a:spcPct val="0"/>
              </a:spcBef>
              <a:spcAft>
                <a:spcPct val="0"/>
              </a:spcAft>
              <a:defRPr/>
            </a:pPr>
            <a:r>
              <a:rPr lang="fr-FR" sz="1800" dirty="0">
                <a:solidFill>
                  <a:srgbClr val="BFBFBF"/>
                </a:solidFill>
                <a:latin typeface="Calibri" pitchFamily="34" charset="0"/>
              </a:rPr>
              <a:t>section</a:t>
            </a:r>
          </a:p>
        </p:txBody>
      </p:sp>
      <p:sp>
        <p:nvSpPr>
          <p:cNvPr id="8" name="ZoneTexte 7"/>
          <p:cNvSpPr txBox="1">
            <a:spLocks noChangeArrowheads="1"/>
          </p:cNvSpPr>
          <p:nvPr userDrawn="1"/>
        </p:nvSpPr>
        <p:spPr bwMode="ltGray">
          <a:xfrm>
            <a:off x="178508" y="6601907"/>
            <a:ext cx="1492396" cy="205096"/>
          </a:xfrm>
          <a:prstGeom prst="rect">
            <a:avLst/>
          </a:prstGeom>
          <a:noFill/>
          <a:ln>
            <a:noFill/>
          </a:ln>
          <a:extLst/>
        </p:spPr>
        <p:txBody>
          <a:bodyPr wrap="none" lIns="0" tIns="40596" rIns="0" bIns="40596">
            <a:spAutoFit/>
          </a:bodyPr>
          <a:lstStyle>
            <a:lvl1pPr defTabSz="971550" eaLnBrk="0" hangingPunct="0">
              <a:defRPr sz="1900">
                <a:solidFill>
                  <a:schemeClr val="tx1"/>
                </a:solidFill>
                <a:latin typeface="Arial" pitchFamily="34" charset="0"/>
                <a:cs typeface="Arial" pitchFamily="34" charset="0"/>
              </a:defRPr>
            </a:lvl1pPr>
            <a:lvl2pPr marL="742950" indent="-285750" defTabSz="971550" eaLnBrk="0" hangingPunct="0">
              <a:defRPr sz="1900">
                <a:solidFill>
                  <a:schemeClr val="tx1"/>
                </a:solidFill>
                <a:latin typeface="Arial" pitchFamily="34" charset="0"/>
                <a:cs typeface="Arial" pitchFamily="34" charset="0"/>
              </a:defRPr>
            </a:lvl2pPr>
            <a:lvl3pPr marL="1143000" indent="-228600" defTabSz="971550" eaLnBrk="0" hangingPunct="0">
              <a:defRPr sz="1900">
                <a:solidFill>
                  <a:schemeClr val="tx1"/>
                </a:solidFill>
                <a:latin typeface="Arial" pitchFamily="34" charset="0"/>
                <a:cs typeface="Arial" pitchFamily="34" charset="0"/>
              </a:defRPr>
            </a:lvl3pPr>
            <a:lvl4pPr marL="1600200" indent="-228600" defTabSz="971550" eaLnBrk="0" hangingPunct="0">
              <a:defRPr sz="1900">
                <a:solidFill>
                  <a:schemeClr val="tx1"/>
                </a:solidFill>
                <a:latin typeface="Arial" pitchFamily="34" charset="0"/>
                <a:cs typeface="Arial" pitchFamily="34" charset="0"/>
              </a:defRPr>
            </a:lvl4pPr>
            <a:lvl5pPr marL="2057400" indent="-228600" defTabSz="971550" eaLnBrk="0" hangingPunct="0">
              <a:defRPr sz="1900">
                <a:solidFill>
                  <a:schemeClr val="tx1"/>
                </a:solidFill>
                <a:latin typeface="Arial" pitchFamily="34" charset="0"/>
                <a:cs typeface="Arial" pitchFamily="34" charset="0"/>
              </a:defRPr>
            </a:lvl5pPr>
            <a:lvl6pPr marL="2514600" indent="-228600" defTabSz="971550" eaLnBrk="0" fontAlgn="base" hangingPunct="0">
              <a:spcBef>
                <a:spcPct val="0"/>
              </a:spcBef>
              <a:spcAft>
                <a:spcPct val="0"/>
              </a:spcAft>
              <a:defRPr sz="1900">
                <a:solidFill>
                  <a:schemeClr val="tx1"/>
                </a:solidFill>
                <a:latin typeface="Arial" pitchFamily="34" charset="0"/>
                <a:cs typeface="Arial" pitchFamily="34" charset="0"/>
              </a:defRPr>
            </a:lvl6pPr>
            <a:lvl7pPr marL="2971800" indent="-228600" defTabSz="971550" eaLnBrk="0" fontAlgn="base" hangingPunct="0">
              <a:spcBef>
                <a:spcPct val="0"/>
              </a:spcBef>
              <a:spcAft>
                <a:spcPct val="0"/>
              </a:spcAft>
              <a:defRPr sz="1900">
                <a:solidFill>
                  <a:schemeClr val="tx1"/>
                </a:solidFill>
                <a:latin typeface="Arial" pitchFamily="34" charset="0"/>
                <a:cs typeface="Arial" pitchFamily="34" charset="0"/>
              </a:defRPr>
            </a:lvl7pPr>
            <a:lvl8pPr marL="3429000" indent="-228600" defTabSz="971550" eaLnBrk="0" fontAlgn="base" hangingPunct="0">
              <a:spcBef>
                <a:spcPct val="0"/>
              </a:spcBef>
              <a:spcAft>
                <a:spcPct val="0"/>
              </a:spcAft>
              <a:defRPr sz="1900">
                <a:solidFill>
                  <a:schemeClr val="tx1"/>
                </a:solidFill>
                <a:latin typeface="Arial" pitchFamily="34" charset="0"/>
                <a:cs typeface="Arial" pitchFamily="34" charset="0"/>
              </a:defRPr>
            </a:lvl8pPr>
            <a:lvl9pPr marL="3886200" indent="-228600" defTabSz="971550" eaLnBrk="0" fontAlgn="base" hangingPunct="0">
              <a:spcBef>
                <a:spcPct val="0"/>
              </a:spcBef>
              <a:spcAft>
                <a:spcPct val="0"/>
              </a:spcAft>
              <a:defRPr sz="1900">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fr-FR" sz="800" dirty="0">
                <a:solidFill>
                  <a:srgbClr val="BFBFBF"/>
                </a:solidFill>
                <a:latin typeface="Calibri" pitchFamily="34" charset="0"/>
              </a:rPr>
              <a:t>CONFIDENTIAL </a:t>
            </a:r>
            <a:r>
              <a:rPr lang="fr-FR" sz="800" dirty="0">
                <a:solidFill>
                  <a:srgbClr val="660033"/>
                </a:solidFill>
                <a:latin typeface="Calibri" pitchFamily="34" charset="0"/>
              </a:rPr>
              <a:t>© 2013 </a:t>
            </a:r>
            <a:r>
              <a:rPr lang="fr-FR" sz="800" dirty="0" err="1">
                <a:solidFill>
                  <a:srgbClr val="660033"/>
                </a:solidFill>
                <a:latin typeface="Calibri" pitchFamily="34" charset="0"/>
              </a:rPr>
              <a:t>Sia</a:t>
            </a:r>
            <a:r>
              <a:rPr lang="fr-FR" sz="800" dirty="0">
                <a:solidFill>
                  <a:srgbClr val="660033"/>
                </a:solidFill>
                <a:latin typeface="Calibri" pitchFamily="34" charset="0"/>
              </a:rPr>
              <a:t> </a:t>
            </a:r>
            <a:r>
              <a:rPr lang="fr-FR" sz="800" dirty="0" err="1">
                <a:solidFill>
                  <a:srgbClr val="660033"/>
                </a:solidFill>
                <a:latin typeface="Calibri" pitchFamily="34" charset="0"/>
              </a:rPr>
              <a:t>partners</a:t>
            </a:r>
            <a:r>
              <a:rPr lang="fr-FR" sz="800" dirty="0">
                <a:solidFill>
                  <a:srgbClr val="660033"/>
                </a:solidFill>
                <a:latin typeface="Calibri" pitchFamily="34" charset="0"/>
              </a:rPr>
              <a:t> </a:t>
            </a:r>
            <a:endParaRPr lang="fr-FR" sz="800" dirty="0">
              <a:solidFill>
                <a:srgbClr val="BFBFBF"/>
              </a:solidFill>
              <a:latin typeface="Calibri" pitchFamily="34" charset="0"/>
            </a:endParaRPr>
          </a:p>
        </p:txBody>
      </p:sp>
      <p:sp>
        <p:nvSpPr>
          <p:cNvPr id="9" name="Rectangle 8"/>
          <p:cNvSpPr/>
          <p:nvPr userDrawn="1"/>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4066">
              <a:defRPr/>
            </a:pPr>
            <a:r>
              <a:rPr lang="fr-FR" sz="600" dirty="0">
                <a:solidFill>
                  <a:srgbClr val="FFFFFF">
                    <a:lumMod val="75000"/>
                  </a:srgbClr>
                </a:solidFill>
                <a:cs typeface="Arial" pitchFamily="34" charset="0"/>
              </a:rPr>
              <a:t>page</a:t>
            </a:r>
          </a:p>
        </p:txBody>
      </p:sp>
      <p:sp>
        <p:nvSpPr>
          <p:cNvPr id="17" name="Espace réservé du contenu 16"/>
          <p:cNvSpPr>
            <a:spLocks noGrp="1"/>
          </p:cNvSpPr>
          <p:nvPr>
            <p:ph sz="quarter" idx="13"/>
          </p:nvPr>
        </p:nvSpPr>
        <p:spPr>
          <a:xfrm>
            <a:off x="1472219" y="2857502"/>
            <a:ext cx="7487139" cy="642942"/>
          </a:xfrm>
          <a:prstGeom prst="rect">
            <a:avLst/>
          </a:prstGeom>
          <a:noFill/>
        </p:spPr>
        <p:txBody>
          <a:bodyPr lIns="86404" tIns="43196" rIns="86404" bIns="43196" anchor="ctr">
            <a:normAutofit/>
          </a:bodyPr>
          <a:lstStyle>
            <a:lvl1pPr marL="0" indent="0">
              <a:buFontTx/>
              <a:buNone/>
              <a:defRPr sz="2900" baseline="0">
                <a:solidFill>
                  <a:schemeClr val="tx1"/>
                </a:solidFill>
                <a:latin typeface="Calibri"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endParaRPr lang="fr-FR" dirty="0"/>
          </a:p>
        </p:txBody>
      </p:sp>
      <p:sp>
        <p:nvSpPr>
          <p:cNvPr id="24" name="Espace réservé du contenu 14"/>
          <p:cNvSpPr>
            <a:spLocks noGrp="1"/>
          </p:cNvSpPr>
          <p:nvPr>
            <p:ph sz="quarter" idx="12"/>
          </p:nvPr>
        </p:nvSpPr>
        <p:spPr bwMode="white">
          <a:xfrm>
            <a:off x="918817" y="2659752"/>
            <a:ext cx="593580" cy="642942"/>
          </a:xfrm>
          <a:prstGeom prst="rect">
            <a:avLst/>
          </a:prstGeom>
        </p:spPr>
        <p:txBody>
          <a:bodyPr lIns="86404" tIns="43196" rIns="86404" bIns="43196"/>
          <a:lstStyle>
            <a:lvl1pPr algn="r">
              <a:buFontTx/>
              <a:buNone/>
              <a:defRPr sz="3600" b="1">
                <a:solidFill>
                  <a:schemeClr val="bg1"/>
                </a:solidFill>
                <a:latin typeface="+mn-lt"/>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endParaRPr lang="fr-FR" dirty="0"/>
          </a:p>
        </p:txBody>
      </p:sp>
    </p:spTree>
    <p:extLst>
      <p:ext uri="{BB962C8B-B14F-4D97-AF65-F5344CB8AC3E}">
        <p14:creationId xmlns:p14="http://schemas.microsoft.com/office/powerpoint/2010/main" val="380376366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End Page_ VF">
    <p:spTree>
      <p:nvGrpSpPr>
        <p:cNvPr id="1" name=""/>
        <p:cNvGrpSpPr/>
        <p:nvPr/>
      </p:nvGrpSpPr>
      <p:grpSpPr>
        <a:xfrm>
          <a:off x="0" y="0"/>
          <a:ext cx="0" cy="0"/>
          <a:chOff x="0" y="0"/>
          <a:chExt cx="0" cy="0"/>
        </a:xfrm>
      </p:grpSpPr>
      <p:sp>
        <p:nvSpPr>
          <p:cNvPr id="35" name="ZoneTexte 34"/>
          <p:cNvSpPr txBox="1"/>
          <p:nvPr userDrawn="1"/>
        </p:nvSpPr>
        <p:spPr>
          <a:xfrm>
            <a:off x="3483163" y="4424632"/>
            <a:ext cx="1296000" cy="891007"/>
          </a:xfrm>
          <a:prstGeom prst="rect">
            <a:avLst/>
          </a:prstGeom>
          <a:noFill/>
        </p:spPr>
        <p:txBody>
          <a:bodyPr wrap="square" lIns="85030" tIns="42510" rIns="85030" bIns="42510" rtlCol="0">
            <a:spAutoFit/>
          </a:bodyPr>
          <a:lstStyle/>
          <a:p>
            <a:pPr defTabSz="850285">
              <a:defRPr/>
            </a:pPr>
            <a:r>
              <a:rPr lang="nl-NL" sz="1028" b="1" dirty="0">
                <a:solidFill>
                  <a:srgbClr val="690F3C"/>
                </a:solidFill>
                <a:cs typeface="Arial" charset="0"/>
              </a:rPr>
              <a:t>Netherlands</a:t>
            </a:r>
          </a:p>
          <a:p>
            <a:pPr defTabSz="850285">
              <a:defRPr/>
            </a:pPr>
            <a:r>
              <a:rPr lang="nl-NL" sz="841" dirty="0">
                <a:solidFill>
                  <a:srgbClr val="690F3C"/>
                </a:solidFill>
                <a:cs typeface="Arial" charset="0"/>
              </a:rPr>
              <a:t>Amsterdam</a:t>
            </a:r>
          </a:p>
          <a:p>
            <a:pPr defTabSz="850285">
              <a:defRPr/>
            </a:pPr>
            <a:r>
              <a:rPr lang="nl-NL" sz="841" dirty="0">
                <a:solidFill>
                  <a:srgbClr val="B2AEA8">
                    <a:lumMod val="75000"/>
                  </a:srgbClr>
                </a:solidFill>
                <a:cs typeface="Arial" charset="0"/>
              </a:rPr>
              <a:t>Barbara </a:t>
            </a:r>
            <a:r>
              <a:rPr lang="nl-NL" sz="841" dirty="0" err="1">
                <a:solidFill>
                  <a:srgbClr val="B2AEA8">
                    <a:lumMod val="75000"/>
                  </a:srgbClr>
                </a:solidFill>
                <a:cs typeface="Arial" charset="0"/>
              </a:rPr>
              <a:t>Strozzilaan</a:t>
            </a:r>
            <a:r>
              <a:rPr lang="nl-NL" sz="841" dirty="0">
                <a:solidFill>
                  <a:srgbClr val="B2AEA8">
                    <a:lumMod val="75000"/>
                  </a:srgbClr>
                </a:solidFill>
                <a:cs typeface="Arial" charset="0"/>
              </a:rPr>
              <a:t> 101</a:t>
            </a:r>
          </a:p>
          <a:p>
            <a:pPr defTabSz="850285">
              <a:defRPr/>
            </a:pPr>
            <a:r>
              <a:rPr lang="nl-NL" sz="841" dirty="0">
                <a:solidFill>
                  <a:srgbClr val="B2AEA8">
                    <a:lumMod val="75000"/>
                  </a:srgbClr>
                </a:solidFill>
                <a:cs typeface="Arial" charset="0"/>
              </a:rPr>
              <a:t>1083 HN Amsterdam</a:t>
            </a:r>
          </a:p>
          <a:p>
            <a:pPr defTabSz="850285">
              <a:defRPr/>
            </a:pPr>
            <a:r>
              <a:rPr lang="nl-NL" sz="841" dirty="0">
                <a:solidFill>
                  <a:srgbClr val="B2AEA8">
                    <a:lumMod val="75000"/>
                  </a:srgbClr>
                </a:solidFill>
                <a:cs typeface="Arial" charset="0"/>
              </a:rPr>
              <a:t>T. +31 20 240 22 05</a:t>
            </a:r>
          </a:p>
        </p:txBody>
      </p:sp>
      <p:sp>
        <p:nvSpPr>
          <p:cNvPr id="36" name="Rectangle 35"/>
          <p:cNvSpPr/>
          <p:nvPr userDrawn="1"/>
        </p:nvSpPr>
        <p:spPr>
          <a:xfrm>
            <a:off x="7563124" y="6320405"/>
            <a:ext cx="1454123" cy="258526"/>
          </a:xfrm>
          <a:prstGeom prst="rect">
            <a:avLst/>
          </a:prstGeom>
        </p:spPr>
        <p:txBody>
          <a:bodyPr wrap="none" lIns="85030" tIns="42510" rIns="85030" bIns="42510">
            <a:spAutoFit/>
          </a:bodyPr>
          <a:lstStyle/>
          <a:p>
            <a:pPr defTabSz="850285">
              <a:defRPr/>
            </a:pPr>
            <a:r>
              <a:rPr lang="fr-FR" sz="1122" b="1" dirty="0" err="1">
                <a:solidFill>
                  <a:srgbClr val="690F3C"/>
                </a:solidFill>
                <a:cs typeface="Arial" charset="0"/>
              </a:rPr>
              <a:t>Driving</a:t>
            </a:r>
            <a:r>
              <a:rPr lang="fr-FR" sz="1122" b="1" dirty="0">
                <a:solidFill>
                  <a:srgbClr val="690F3C"/>
                </a:solidFill>
                <a:cs typeface="Arial" charset="0"/>
              </a:rPr>
              <a:t> Excellence</a:t>
            </a:r>
          </a:p>
        </p:txBody>
      </p:sp>
      <p:pic>
        <p:nvPicPr>
          <p:cNvPr id="37" name="Image 36"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39" name="ZoneTexte 38"/>
          <p:cNvSpPr txBox="1"/>
          <p:nvPr userDrawn="1"/>
        </p:nvSpPr>
        <p:spPr>
          <a:xfrm>
            <a:off x="2141756" y="2995540"/>
            <a:ext cx="1296000" cy="1279190"/>
          </a:xfrm>
          <a:prstGeom prst="rect">
            <a:avLst/>
          </a:prstGeom>
          <a:noFill/>
        </p:spPr>
        <p:txBody>
          <a:bodyPr wrap="square" lIns="85030" tIns="42510" rIns="85030" bIns="42510" rtlCol="0">
            <a:spAutoFit/>
          </a:bodyPr>
          <a:lstStyle/>
          <a:p>
            <a:pPr defTabSz="850285">
              <a:defRPr/>
            </a:pPr>
            <a:r>
              <a:rPr lang="nl-NL" sz="1028" b="1" dirty="0" err="1">
                <a:solidFill>
                  <a:srgbClr val="690F3C"/>
                </a:solidFill>
                <a:cs typeface="Arial" charset="0"/>
              </a:rPr>
              <a:t>Asia</a:t>
            </a:r>
            <a:endParaRPr lang="nl-NL" sz="1028" b="1" dirty="0">
              <a:solidFill>
                <a:srgbClr val="690F3C"/>
              </a:solidFill>
              <a:cs typeface="Arial" charset="0"/>
            </a:endParaRPr>
          </a:p>
          <a:p>
            <a:pPr defTabSz="850285">
              <a:defRPr/>
            </a:pPr>
            <a:r>
              <a:rPr lang="nl-NL" sz="841" dirty="0">
                <a:solidFill>
                  <a:srgbClr val="690F3C"/>
                </a:solidFill>
                <a:cs typeface="Arial" charset="0"/>
              </a:rPr>
              <a:t>Singapore </a:t>
            </a:r>
          </a:p>
          <a:p>
            <a:pPr defTabSz="850285">
              <a:defRPr/>
            </a:pPr>
            <a:r>
              <a:rPr lang="nl-NL" sz="841" dirty="0">
                <a:solidFill>
                  <a:srgbClr val="B2AEA8">
                    <a:lumMod val="75000"/>
                  </a:srgbClr>
                </a:solidFill>
                <a:cs typeface="Arial" charset="0"/>
              </a:rPr>
              <a:t>55 Market St, Level 10</a:t>
            </a:r>
          </a:p>
          <a:p>
            <a:pPr defTabSz="850285">
              <a:defRPr/>
            </a:pPr>
            <a:r>
              <a:rPr lang="nl-NL" sz="841" dirty="0">
                <a:solidFill>
                  <a:srgbClr val="B2AEA8">
                    <a:lumMod val="75000"/>
                  </a:srgbClr>
                </a:solidFill>
                <a:cs typeface="Arial" charset="0"/>
              </a:rPr>
              <a:t>Singapore, 048941</a:t>
            </a:r>
          </a:p>
          <a:p>
            <a:pPr marL="212568" indent="-212568" defTabSz="850285">
              <a:buFontTx/>
              <a:buAutoNum type="alphaUcPeriod" startAt="20"/>
              <a:defRPr/>
            </a:pPr>
            <a:r>
              <a:rPr lang="nl-NL" sz="841" dirty="0">
                <a:solidFill>
                  <a:srgbClr val="B2AEA8">
                    <a:lumMod val="75000"/>
                  </a:srgbClr>
                </a:solidFill>
                <a:cs typeface="Arial" charset="0"/>
              </a:rPr>
              <a:t>+65 6521 3186</a:t>
            </a:r>
          </a:p>
          <a:p>
            <a:pPr defTabSz="850285">
              <a:defRPr/>
            </a:pPr>
            <a:r>
              <a:rPr lang="nl-NL" sz="841" dirty="0">
                <a:solidFill>
                  <a:srgbClr val="690F3C"/>
                </a:solidFill>
                <a:cs typeface="Arial" charset="0"/>
              </a:rPr>
              <a:t>Hong Kong </a:t>
            </a:r>
          </a:p>
          <a:p>
            <a:pPr defTabSz="850285">
              <a:defRPr/>
            </a:pPr>
            <a:r>
              <a:rPr lang="nl-NL" sz="841" dirty="0">
                <a:solidFill>
                  <a:srgbClr val="B2AEA8">
                    <a:lumMod val="75000"/>
                  </a:srgbClr>
                </a:solidFill>
                <a:cs typeface="Arial" charset="0"/>
              </a:rPr>
              <a:t>701, 77 </a:t>
            </a:r>
            <a:r>
              <a:rPr lang="nl-NL" sz="841" dirty="0" err="1">
                <a:solidFill>
                  <a:srgbClr val="B2AEA8">
                    <a:lumMod val="75000"/>
                  </a:srgbClr>
                </a:solidFill>
                <a:cs typeface="Arial" charset="0"/>
              </a:rPr>
              <a:t>Wing</a:t>
            </a:r>
            <a:r>
              <a:rPr lang="nl-NL" sz="841" dirty="0">
                <a:solidFill>
                  <a:srgbClr val="B2AEA8">
                    <a:lumMod val="75000"/>
                  </a:srgbClr>
                </a:solidFill>
                <a:cs typeface="Arial" charset="0"/>
              </a:rPr>
              <a:t> Lok St,</a:t>
            </a:r>
          </a:p>
          <a:p>
            <a:pPr defTabSz="850285">
              <a:defRPr/>
            </a:pPr>
            <a:r>
              <a:rPr lang="nl-NL" sz="841" dirty="0" err="1">
                <a:solidFill>
                  <a:srgbClr val="B2AEA8">
                    <a:lumMod val="75000"/>
                  </a:srgbClr>
                </a:solidFill>
                <a:cs typeface="Arial" charset="0"/>
              </a:rPr>
              <a:t>Sheung</a:t>
            </a:r>
            <a:r>
              <a:rPr lang="nl-NL" sz="841" dirty="0">
                <a:solidFill>
                  <a:srgbClr val="B2AEA8">
                    <a:lumMod val="75000"/>
                  </a:srgbClr>
                </a:solidFill>
                <a:cs typeface="Arial" charset="0"/>
              </a:rPr>
              <a:t> Wan, HK</a:t>
            </a:r>
          </a:p>
          <a:p>
            <a:pPr defTabSz="850285">
              <a:defRPr/>
            </a:pPr>
            <a:r>
              <a:rPr lang="nl-NL" sz="841" dirty="0">
                <a:solidFill>
                  <a:srgbClr val="B2AEA8">
                    <a:lumMod val="75000"/>
                  </a:srgbClr>
                </a:solidFill>
                <a:cs typeface="Arial" charset="0"/>
              </a:rPr>
              <a:t>T.  +852 3975 5611</a:t>
            </a:r>
            <a:endParaRPr lang="fr-FR" sz="841" dirty="0">
              <a:solidFill>
                <a:srgbClr val="B2AEA8">
                  <a:lumMod val="75000"/>
                </a:srgbClr>
              </a:solidFill>
              <a:cs typeface="Arial" charset="0"/>
            </a:endParaRPr>
          </a:p>
        </p:txBody>
      </p:sp>
      <p:sp>
        <p:nvSpPr>
          <p:cNvPr id="40" name="ZoneTexte 39"/>
          <p:cNvSpPr txBox="1"/>
          <p:nvPr userDrawn="1"/>
        </p:nvSpPr>
        <p:spPr>
          <a:xfrm>
            <a:off x="3479237" y="2995528"/>
            <a:ext cx="1296000" cy="1020401"/>
          </a:xfrm>
          <a:prstGeom prst="rect">
            <a:avLst/>
          </a:prstGeom>
          <a:noFill/>
        </p:spPr>
        <p:txBody>
          <a:bodyPr wrap="square" lIns="85030" tIns="42510" rIns="85030" bIns="42510" rtlCol="0">
            <a:spAutoFit/>
          </a:bodyPr>
          <a:lstStyle/>
          <a:p>
            <a:pPr defTabSz="850285">
              <a:defRPr/>
            </a:pPr>
            <a:r>
              <a:rPr lang="en-US" sz="1028" b="1" dirty="0">
                <a:solidFill>
                  <a:srgbClr val="690F3C"/>
                </a:solidFill>
                <a:cs typeface="Arial" charset="0"/>
              </a:rPr>
              <a:t>Belgium</a:t>
            </a:r>
          </a:p>
          <a:p>
            <a:pPr defTabSz="850285">
              <a:defRPr/>
            </a:pPr>
            <a:r>
              <a:rPr lang="nb-NO" sz="841" dirty="0">
                <a:solidFill>
                  <a:srgbClr val="690F3C"/>
                </a:solidFill>
                <a:cs typeface="Arial" charset="0"/>
              </a:rPr>
              <a:t>Brussels </a:t>
            </a:r>
          </a:p>
          <a:p>
            <a:pPr defTabSz="850285">
              <a:defRPr/>
            </a:pPr>
            <a:r>
              <a:rPr lang="nl-NL" sz="841" dirty="0">
                <a:solidFill>
                  <a:srgbClr val="B2AEA8">
                    <a:lumMod val="75000"/>
                  </a:srgbClr>
                </a:solidFill>
                <a:cs typeface="Arial" charset="0"/>
              </a:rPr>
              <a:t>Av Henri </a:t>
            </a:r>
            <a:r>
              <a:rPr lang="nl-NL" sz="841" dirty="0" err="1">
                <a:solidFill>
                  <a:srgbClr val="B2AEA8">
                    <a:lumMod val="75000"/>
                  </a:srgbClr>
                </a:solidFill>
                <a:cs typeface="Arial" charset="0"/>
              </a:rPr>
              <a:t>Jasparlaan</a:t>
            </a:r>
            <a:r>
              <a:rPr lang="nl-NL" sz="841" dirty="0">
                <a:solidFill>
                  <a:srgbClr val="B2AEA8">
                    <a:lumMod val="75000"/>
                  </a:srgbClr>
                </a:solidFill>
                <a:cs typeface="Arial" charset="0"/>
              </a:rPr>
              <a:t>, 128</a:t>
            </a:r>
          </a:p>
          <a:p>
            <a:pPr defTabSz="850285">
              <a:defRPr/>
            </a:pPr>
            <a:r>
              <a:rPr lang="nl-NL" sz="841" dirty="0">
                <a:solidFill>
                  <a:srgbClr val="B2AEA8">
                    <a:lumMod val="75000"/>
                  </a:srgbClr>
                </a:solidFill>
                <a:cs typeface="Arial" charset="0"/>
              </a:rPr>
              <a:t>1060 Brussels - Belgium</a:t>
            </a:r>
          </a:p>
          <a:p>
            <a:pPr defTabSz="850285">
              <a:defRPr/>
            </a:pPr>
            <a:r>
              <a:rPr lang="nl-NL" sz="841" dirty="0">
                <a:solidFill>
                  <a:srgbClr val="B2AEA8">
                    <a:lumMod val="75000"/>
                  </a:srgbClr>
                </a:solidFill>
                <a:cs typeface="Arial" charset="0"/>
              </a:rPr>
              <a:t>T.  +32 2 213 82 85</a:t>
            </a:r>
          </a:p>
        </p:txBody>
      </p:sp>
      <p:sp>
        <p:nvSpPr>
          <p:cNvPr id="41" name="ZoneTexte 40"/>
          <p:cNvSpPr txBox="1"/>
          <p:nvPr userDrawn="1"/>
        </p:nvSpPr>
        <p:spPr>
          <a:xfrm>
            <a:off x="4816722" y="2995508"/>
            <a:ext cx="1296000" cy="761613"/>
          </a:xfrm>
          <a:prstGeom prst="rect">
            <a:avLst/>
          </a:prstGeom>
          <a:noFill/>
        </p:spPr>
        <p:txBody>
          <a:bodyPr wrap="square" lIns="85030" tIns="42510" rIns="85030" bIns="42510" rtlCol="0">
            <a:spAutoFit/>
          </a:bodyPr>
          <a:lstStyle/>
          <a:p>
            <a:pPr defTabSz="850285">
              <a:defRPr/>
            </a:pPr>
            <a:r>
              <a:rPr lang="nl-NL" sz="1028" b="1" dirty="0">
                <a:solidFill>
                  <a:srgbClr val="690F3C"/>
                </a:solidFill>
                <a:cs typeface="Arial" charset="0"/>
              </a:rPr>
              <a:t>Canada</a:t>
            </a:r>
          </a:p>
          <a:p>
            <a:pPr defTabSz="850285">
              <a:defRPr/>
            </a:pPr>
            <a:r>
              <a:rPr lang="nl-NL" sz="841" dirty="0">
                <a:solidFill>
                  <a:srgbClr val="690F3C"/>
                </a:solidFill>
                <a:cs typeface="Arial" charset="0"/>
              </a:rPr>
              <a:t>Montréal </a:t>
            </a:r>
          </a:p>
          <a:p>
            <a:pPr defTabSz="850285">
              <a:defRPr/>
            </a:pPr>
            <a:r>
              <a:rPr lang="fr-FR" sz="841" dirty="0">
                <a:solidFill>
                  <a:srgbClr val="B2AEA8">
                    <a:lumMod val="75000"/>
                  </a:srgbClr>
                </a:solidFill>
                <a:cs typeface="Arial" charset="0"/>
              </a:rPr>
              <a:t>600 de Maisonneuve </a:t>
            </a:r>
            <a:r>
              <a:rPr lang="fr-FR" sz="841" dirty="0" err="1">
                <a:solidFill>
                  <a:srgbClr val="B2AEA8">
                    <a:lumMod val="75000"/>
                  </a:srgbClr>
                </a:solidFill>
                <a:cs typeface="Arial" charset="0"/>
              </a:rPr>
              <a:t>Blvd</a:t>
            </a:r>
            <a:r>
              <a:rPr lang="fr-FR" sz="841" dirty="0">
                <a:solidFill>
                  <a:srgbClr val="B2AEA8">
                    <a:lumMod val="75000"/>
                  </a:srgbClr>
                </a:solidFill>
                <a:cs typeface="Arial" charset="0"/>
              </a:rPr>
              <a:t>. West, Suite 2200</a:t>
            </a:r>
          </a:p>
          <a:p>
            <a:pPr defTabSz="850285">
              <a:defRPr/>
            </a:pPr>
            <a:r>
              <a:rPr lang="fr-FR" sz="841" dirty="0" err="1">
                <a:solidFill>
                  <a:srgbClr val="B2AEA8">
                    <a:lumMod val="75000"/>
                  </a:srgbClr>
                </a:solidFill>
                <a:cs typeface="Arial" charset="0"/>
              </a:rPr>
              <a:t>Montreal</a:t>
            </a:r>
            <a:r>
              <a:rPr lang="fr-FR" sz="841" dirty="0">
                <a:solidFill>
                  <a:srgbClr val="B2AEA8">
                    <a:lumMod val="75000"/>
                  </a:srgbClr>
                </a:solidFill>
                <a:cs typeface="Arial" charset="0"/>
              </a:rPr>
              <a:t>, QC H3A 3J2</a:t>
            </a:r>
            <a:endParaRPr lang="nl-NL" sz="841" dirty="0">
              <a:solidFill>
                <a:srgbClr val="B2AEA8">
                  <a:lumMod val="75000"/>
                </a:srgbClr>
              </a:solidFill>
              <a:cs typeface="Arial" charset="0"/>
            </a:endParaRPr>
          </a:p>
        </p:txBody>
      </p:sp>
      <p:sp>
        <p:nvSpPr>
          <p:cNvPr id="42" name="ZoneTexte 41"/>
          <p:cNvSpPr txBox="1"/>
          <p:nvPr userDrawn="1"/>
        </p:nvSpPr>
        <p:spPr>
          <a:xfrm>
            <a:off x="6154201" y="2995540"/>
            <a:ext cx="1296000" cy="1279190"/>
          </a:xfrm>
          <a:prstGeom prst="rect">
            <a:avLst/>
          </a:prstGeom>
          <a:noFill/>
        </p:spPr>
        <p:txBody>
          <a:bodyPr wrap="square" lIns="85030" tIns="42510" rIns="85030" bIns="42510" rtlCol="0">
            <a:spAutoFit/>
          </a:bodyPr>
          <a:lstStyle/>
          <a:p>
            <a:pPr defTabSz="850285">
              <a:defRPr/>
            </a:pPr>
            <a:r>
              <a:rPr lang="nl-NL" sz="1028" b="1" dirty="0">
                <a:solidFill>
                  <a:srgbClr val="690F3C"/>
                </a:solidFill>
                <a:cs typeface="Arial" charset="0"/>
              </a:rPr>
              <a:t>France</a:t>
            </a:r>
          </a:p>
          <a:p>
            <a:pPr defTabSz="850285">
              <a:defRPr/>
            </a:pPr>
            <a:r>
              <a:rPr lang="nl-NL" sz="841" dirty="0">
                <a:solidFill>
                  <a:srgbClr val="690F3C"/>
                </a:solidFill>
                <a:cs typeface="Arial" charset="0"/>
              </a:rPr>
              <a:t>Paris </a:t>
            </a:r>
          </a:p>
          <a:p>
            <a:pPr defTabSz="850285">
              <a:defRPr/>
            </a:pPr>
            <a:r>
              <a:rPr lang="fr-FR" sz="841" dirty="0">
                <a:solidFill>
                  <a:srgbClr val="B2AEA8">
                    <a:lumMod val="75000"/>
                  </a:srgbClr>
                </a:solidFill>
                <a:cs typeface="Arial" charset="0"/>
              </a:rPr>
              <a:t>18 bd Montmartre</a:t>
            </a:r>
          </a:p>
          <a:p>
            <a:pPr defTabSz="850285">
              <a:defRPr/>
            </a:pPr>
            <a:r>
              <a:rPr lang="fr-FR" sz="841" dirty="0">
                <a:solidFill>
                  <a:srgbClr val="B2AEA8">
                    <a:lumMod val="75000"/>
                  </a:srgbClr>
                </a:solidFill>
                <a:cs typeface="Arial" charset="0"/>
              </a:rPr>
              <a:t>75009 Paris</a:t>
            </a:r>
          </a:p>
          <a:p>
            <a:pPr defTabSz="850285">
              <a:defRPr/>
            </a:pPr>
            <a:r>
              <a:rPr lang="fr-FR" sz="841" dirty="0" err="1">
                <a:solidFill>
                  <a:srgbClr val="B2AEA8">
                    <a:lumMod val="75000"/>
                  </a:srgbClr>
                </a:solidFill>
                <a:cs typeface="Arial" charset="0"/>
              </a:rPr>
              <a:t>T</a:t>
            </a:r>
            <a:r>
              <a:rPr lang="fr-FR" sz="841" dirty="0">
                <a:solidFill>
                  <a:srgbClr val="B2AEA8">
                    <a:lumMod val="75000"/>
                  </a:srgbClr>
                </a:solidFill>
                <a:cs typeface="Arial" charset="0"/>
              </a:rPr>
              <a:t>.  +33 1 42 77 76 17</a:t>
            </a:r>
          </a:p>
          <a:p>
            <a:pPr defTabSz="850285">
              <a:defRPr/>
            </a:pPr>
            <a:r>
              <a:rPr lang="nl-NL" sz="841" dirty="0">
                <a:solidFill>
                  <a:srgbClr val="690F3C"/>
                </a:solidFill>
                <a:cs typeface="Arial" charset="0"/>
              </a:rPr>
              <a:t>Lyon</a:t>
            </a:r>
          </a:p>
          <a:p>
            <a:pPr defTabSz="850285">
              <a:defRPr/>
            </a:pPr>
            <a:r>
              <a:rPr lang="fr-FR" sz="841" dirty="0">
                <a:solidFill>
                  <a:srgbClr val="B2AEA8">
                    <a:lumMod val="75000"/>
                  </a:srgbClr>
                </a:solidFill>
                <a:cs typeface="Arial" charset="0"/>
              </a:rPr>
              <a:t>Tour Oxygène,</a:t>
            </a:r>
          </a:p>
          <a:p>
            <a:pPr defTabSz="850285">
              <a:defRPr/>
            </a:pPr>
            <a:r>
              <a:rPr lang="fr-FR" sz="841" dirty="0">
                <a:solidFill>
                  <a:srgbClr val="B2AEA8">
                    <a:lumMod val="75000"/>
                  </a:srgbClr>
                </a:solidFill>
                <a:cs typeface="Arial" charset="0"/>
              </a:rPr>
              <a:t>10-12 bd Vivier Merle</a:t>
            </a:r>
          </a:p>
          <a:p>
            <a:pPr defTabSz="850285">
              <a:defRPr/>
            </a:pPr>
            <a:r>
              <a:rPr lang="fr-FR" sz="841" dirty="0">
                <a:solidFill>
                  <a:srgbClr val="B2AEA8">
                    <a:lumMod val="75000"/>
                  </a:srgbClr>
                </a:solidFill>
                <a:cs typeface="Arial" charset="0"/>
              </a:rPr>
              <a:t>69003 Lyon</a:t>
            </a:r>
          </a:p>
        </p:txBody>
      </p:sp>
      <p:sp>
        <p:nvSpPr>
          <p:cNvPr id="43" name="ZoneTexte 42"/>
          <p:cNvSpPr txBox="1"/>
          <p:nvPr userDrawn="1"/>
        </p:nvSpPr>
        <p:spPr>
          <a:xfrm>
            <a:off x="7491681" y="2995526"/>
            <a:ext cx="1296341" cy="1408585"/>
          </a:xfrm>
          <a:prstGeom prst="rect">
            <a:avLst/>
          </a:prstGeom>
          <a:noFill/>
        </p:spPr>
        <p:txBody>
          <a:bodyPr wrap="square" lIns="85030" tIns="42510" rIns="85030" bIns="42510" rtlCol="0">
            <a:spAutoFit/>
          </a:bodyPr>
          <a:lstStyle/>
          <a:p>
            <a:pPr defTabSz="850285">
              <a:defRPr/>
            </a:pPr>
            <a:r>
              <a:rPr lang="nl-NL" sz="1028" b="1" dirty="0">
                <a:solidFill>
                  <a:srgbClr val="690F3C"/>
                </a:solidFill>
                <a:cs typeface="Arial" charset="0"/>
              </a:rPr>
              <a:t>Italy</a:t>
            </a:r>
          </a:p>
          <a:p>
            <a:pPr defTabSz="850285">
              <a:defRPr/>
            </a:pPr>
            <a:r>
              <a:rPr lang="nl-NL" sz="841" dirty="0">
                <a:solidFill>
                  <a:srgbClr val="690F3C"/>
                </a:solidFill>
                <a:cs typeface="Arial" charset="0"/>
              </a:rPr>
              <a:t>Rome </a:t>
            </a:r>
          </a:p>
          <a:p>
            <a:pPr defTabSz="850285">
              <a:defRPr/>
            </a:pPr>
            <a:r>
              <a:rPr lang="it-IT" sz="841" dirty="0">
                <a:solidFill>
                  <a:srgbClr val="B2AEA8">
                    <a:lumMod val="75000"/>
                  </a:srgbClr>
                </a:solidFill>
                <a:cs typeface="Arial" charset="0"/>
              </a:rPr>
              <a:t>Via Quattro Fontane 116</a:t>
            </a:r>
          </a:p>
          <a:p>
            <a:pPr defTabSz="850285">
              <a:defRPr/>
            </a:pPr>
            <a:r>
              <a:rPr lang="it-IT" sz="841" dirty="0">
                <a:solidFill>
                  <a:srgbClr val="B2AEA8">
                    <a:lumMod val="75000"/>
                  </a:srgbClr>
                </a:solidFill>
                <a:cs typeface="Arial" charset="0"/>
              </a:rPr>
              <a:t>00184 Roma</a:t>
            </a:r>
          </a:p>
          <a:p>
            <a:pPr defTabSz="850285">
              <a:defRPr/>
            </a:pPr>
            <a:r>
              <a:rPr lang="it-IT" sz="841" dirty="0">
                <a:solidFill>
                  <a:srgbClr val="B2AEA8">
                    <a:lumMod val="75000"/>
                  </a:srgbClr>
                </a:solidFill>
                <a:cs typeface="Arial" charset="0"/>
              </a:rPr>
              <a:t>T. +39 06 48 28 506</a:t>
            </a:r>
          </a:p>
          <a:p>
            <a:pPr defTabSz="850285">
              <a:defRPr/>
            </a:pPr>
            <a:r>
              <a:rPr lang="nl-NL" sz="841" dirty="0">
                <a:solidFill>
                  <a:srgbClr val="690F3C"/>
                </a:solidFill>
                <a:cs typeface="Arial" charset="0"/>
              </a:rPr>
              <a:t>Milan </a:t>
            </a:r>
          </a:p>
          <a:p>
            <a:pPr defTabSz="850285">
              <a:defRPr/>
            </a:pPr>
            <a:r>
              <a:rPr lang="it-IT" sz="841" dirty="0">
                <a:solidFill>
                  <a:srgbClr val="B2AEA8">
                    <a:lumMod val="75000"/>
                  </a:srgbClr>
                </a:solidFill>
                <a:cs typeface="Arial" charset="0"/>
              </a:rPr>
              <a:t>Via Medici 15</a:t>
            </a:r>
          </a:p>
          <a:p>
            <a:pPr defTabSz="850285">
              <a:defRPr/>
            </a:pPr>
            <a:r>
              <a:rPr lang="it-IT" sz="841" dirty="0">
                <a:solidFill>
                  <a:srgbClr val="B2AEA8">
                    <a:lumMod val="75000"/>
                  </a:srgbClr>
                </a:solidFill>
                <a:cs typeface="Arial" charset="0"/>
              </a:rPr>
              <a:t>20123 Milano</a:t>
            </a:r>
          </a:p>
          <a:p>
            <a:pPr defTabSz="850285">
              <a:defRPr/>
            </a:pPr>
            <a:r>
              <a:rPr lang="it-IT" sz="841" dirty="0">
                <a:solidFill>
                  <a:srgbClr val="B2AEA8">
                    <a:lumMod val="75000"/>
                  </a:srgbClr>
                </a:solidFill>
                <a:cs typeface="Arial" charset="0"/>
              </a:rPr>
              <a:t>T. +39 02 89 09 39 45</a:t>
            </a:r>
            <a:endParaRPr lang="fr-FR" sz="841" dirty="0">
              <a:solidFill>
                <a:srgbClr val="B2AEA8">
                  <a:lumMod val="75000"/>
                </a:srgbClr>
              </a:solidFill>
              <a:cs typeface="Arial" charset="0"/>
            </a:endParaRPr>
          </a:p>
        </p:txBody>
      </p:sp>
      <p:sp>
        <p:nvSpPr>
          <p:cNvPr id="44" name="ZoneTexte 43"/>
          <p:cNvSpPr txBox="1"/>
          <p:nvPr userDrawn="1"/>
        </p:nvSpPr>
        <p:spPr>
          <a:xfrm>
            <a:off x="2156147" y="4424649"/>
            <a:ext cx="1296000" cy="891007"/>
          </a:xfrm>
          <a:prstGeom prst="rect">
            <a:avLst/>
          </a:prstGeom>
          <a:noFill/>
        </p:spPr>
        <p:txBody>
          <a:bodyPr wrap="square" lIns="85030" tIns="42510" rIns="85030" bIns="42510" rtlCol="0">
            <a:spAutoFit/>
          </a:bodyPr>
          <a:lstStyle/>
          <a:p>
            <a:pPr defTabSz="850285">
              <a:defRPr/>
            </a:pPr>
            <a:r>
              <a:rPr lang="nl-NL" sz="1028" b="1" dirty="0">
                <a:solidFill>
                  <a:srgbClr val="690F3C"/>
                </a:solidFill>
                <a:cs typeface="Arial" charset="0"/>
              </a:rPr>
              <a:t>Morocco</a:t>
            </a:r>
          </a:p>
          <a:p>
            <a:pPr defTabSz="850285">
              <a:defRPr/>
            </a:pPr>
            <a:r>
              <a:rPr lang="nl-NL" sz="841" dirty="0">
                <a:solidFill>
                  <a:srgbClr val="690F3C"/>
                </a:solidFill>
                <a:cs typeface="Arial" charset="0"/>
              </a:rPr>
              <a:t>Casablanca</a:t>
            </a:r>
          </a:p>
          <a:p>
            <a:pPr defTabSz="850285">
              <a:defRPr/>
            </a:pPr>
            <a:r>
              <a:rPr lang="fr-FR" sz="841" dirty="0">
                <a:solidFill>
                  <a:srgbClr val="B2AEA8">
                    <a:lumMod val="75000"/>
                  </a:srgbClr>
                </a:solidFill>
                <a:cs typeface="Arial" charset="0"/>
              </a:rPr>
              <a:t>14, avenue Mers Sultan</a:t>
            </a:r>
          </a:p>
          <a:p>
            <a:pPr defTabSz="850285">
              <a:defRPr/>
            </a:pPr>
            <a:r>
              <a:rPr lang="fr-FR" sz="841" dirty="0">
                <a:solidFill>
                  <a:srgbClr val="B2AEA8">
                    <a:lumMod val="75000"/>
                  </a:srgbClr>
                </a:solidFill>
                <a:cs typeface="Arial" charset="0"/>
              </a:rPr>
              <a:t>20500 Casablanca, Maroc</a:t>
            </a:r>
          </a:p>
          <a:p>
            <a:pPr defTabSz="850285">
              <a:defRPr/>
            </a:pPr>
            <a:r>
              <a:rPr lang="fr-FR" sz="841" dirty="0" err="1">
                <a:solidFill>
                  <a:srgbClr val="B2AEA8">
                    <a:lumMod val="75000"/>
                  </a:srgbClr>
                </a:solidFill>
                <a:cs typeface="Arial" charset="0"/>
              </a:rPr>
              <a:t>T</a:t>
            </a:r>
            <a:r>
              <a:rPr lang="fr-FR" sz="841" dirty="0">
                <a:solidFill>
                  <a:srgbClr val="B2AEA8">
                    <a:lumMod val="75000"/>
                  </a:srgbClr>
                </a:solidFill>
                <a:cs typeface="Arial" charset="0"/>
              </a:rPr>
              <a:t>. +212 522 49 24 80</a:t>
            </a:r>
          </a:p>
        </p:txBody>
      </p:sp>
      <p:sp>
        <p:nvSpPr>
          <p:cNvPr id="45" name="ZoneTexte 44"/>
          <p:cNvSpPr txBox="1"/>
          <p:nvPr userDrawn="1"/>
        </p:nvSpPr>
        <p:spPr>
          <a:xfrm>
            <a:off x="4813391" y="4424643"/>
            <a:ext cx="1296000" cy="1279190"/>
          </a:xfrm>
          <a:prstGeom prst="rect">
            <a:avLst/>
          </a:prstGeom>
          <a:noFill/>
        </p:spPr>
        <p:txBody>
          <a:bodyPr wrap="square" lIns="85030" tIns="42510" rIns="85030" bIns="42510" rtlCol="0">
            <a:spAutoFit/>
          </a:bodyPr>
          <a:lstStyle/>
          <a:p>
            <a:pPr defTabSz="850285">
              <a:defRPr/>
            </a:pPr>
            <a:r>
              <a:rPr lang="nl-NL" sz="1028" b="1" dirty="0" err="1">
                <a:solidFill>
                  <a:srgbClr val="690F3C"/>
                </a:solidFill>
                <a:cs typeface="Arial" charset="0"/>
              </a:rPr>
              <a:t>Middle</a:t>
            </a:r>
            <a:r>
              <a:rPr lang="nl-NL" sz="1028" b="1" dirty="0">
                <a:solidFill>
                  <a:srgbClr val="690F3C"/>
                </a:solidFill>
                <a:cs typeface="Arial" charset="0"/>
              </a:rPr>
              <a:t> East</a:t>
            </a:r>
          </a:p>
          <a:p>
            <a:pPr defTabSz="850285">
              <a:defRPr/>
            </a:pPr>
            <a:r>
              <a:rPr lang="tr-TR" sz="841" dirty="0">
                <a:solidFill>
                  <a:srgbClr val="690F3C"/>
                </a:solidFill>
                <a:latin typeface="Arial" charset="0"/>
                <a:cs typeface="Arial" charset="0"/>
              </a:rPr>
              <a:t>Dubaï, Riyad</a:t>
            </a:r>
            <a:r>
              <a:rPr lang="fr-FR" sz="841" dirty="0">
                <a:solidFill>
                  <a:srgbClr val="690F3C"/>
                </a:solidFill>
                <a:cs typeface="Arial" charset="0"/>
              </a:rPr>
              <a:t>h</a:t>
            </a:r>
            <a:r>
              <a:rPr lang="tr-TR" sz="841" dirty="0">
                <a:solidFill>
                  <a:srgbClr val="690F3C"/>
                </a:solidFill>
                <a:latin typeface="Arial" charset="0"/>
                <a:cs typeface="Arial" charset="0"/>
              </a:rPr>
              <a:t> &amp; Abu Dhabi</a:t>
            </a:r>
            <a:endParaRPr lang="nl-NL" sz="841" dirty="0">
              <a:solidFill>
                <a:srgbClr val="690F3C"/>
              </a:solidFill>
              <a:cs typeface="Arial" charset="0"/>
            </a:endParaRPr>
          </a:p>
          <a:p>
            <a:pPr defTabSz="850285">
              <a:defRPr/>
            </a:pPr>
            <a:r>
              <a:rPr lang="fr-FR" sz="841" dirty="0">
                <a:solidFill>
                  <a:srgbClr val="B2AEA8">
                    <a:lumMod val="75000"/>
                  </a:srgbClr>
                </a:solidFill>
                <a:cs typeface="Arial" charset="0"/>
              </a:rPr>
              <a:t>PO Box 502665</a:t>
            </a:r>
          </a:p>
          <a:p>
            <a:pPr defTabSz="850285">
              <a:defRPr/>
            </a:pPr>
            <a:r>
              <a:rPr lang="fr-FR" sz="841" dirty="0" err="1">
                <a:solidFill>
                  <a:srgbClr val="B2AEA8">
                    <a:lumMod val="75000"/>
                  </a:srgbClr>
                </a:solidFill>
                <a:cs typeface="Arial" charset="0"/>
              </a:rPr>
              <a:t>Shatha</a:t>
            </a:r>
            <a:r>
              <a:rPr lang="fr-FR" sz="841" dirty="0">
                <a:solidFill>
                  <a:srgbClr val="B2AEA8">
                    <a:lumMod val="75000"/>
                  </a:srgbClr>
                </a:solidFill>
                <a:cs typeface="Arial" charset="0"/>
              </a:rPr>
              <a:t> Tower office 2115</a:t>
            </a:r>
          </a:p>
          <a:p>
            <a:pPr defTabSz="850285">
              <a:defRPr/>
            </a:pPr>
            <a:r>
              <a:rPr lang="fr-FR" sz="841" dirty="0" err="1">
                <a:solidFill>
                  <a:srgbClr val="B2AEA8">
                    <a:lumMod val="75000"/>
                  </a:srgbClr>
                </a:solidFill>
                <a:cs typeface="Arial" charset="0"/>
              </a:rPr>
              <a:t>Dubai</a:t>
            </a:r>
            <a:r>
              <a:rPr lang="fr-FR" sz="841" dirty="0">
                <a:solidFill>
                  <a:srgbClr val="B2AEA8">
                    <a:lumMod val="75000"/>
                  </a:srgbClr>
                </a:solidFill>
                <a:cs typeface="Arial" charset="0"/>
              </a:rPr>
              <a:t> Media City</a:t>
            </a:r>
          </a:p>
          <a:p>
            <a:pPr defTabSz="850285">
              <a:defRPr/>
            </a:pPr>
            <a:r>
              <a:rPr lang="fr-FR" sz="841" dirty="0" err="1">
                <a:solidFill>
                  <a:srgbClr val="B2AEA8">
                    <a:lumMod val="75000"/>
                  </a:srgbClr>
                </a:solidFill>
                <a:cs typeface="Arial" charset="0"/>
              </a:rPr>
              <a:t>Dubai</a:t>
            </a:r>
            <a:r>
              <a:rPr lang="fr-FR" sz="841" dirty="0">
                <a:solidFill>
                  <a:srgbClr val="B2AEA8">
                    <a:lumMod val="75000"/>
                  </a:srgbClr>
                </a:solidFill>
                <a:cs typeface="Arial" charset="0"/>
              </a:rPr>
              <a:t>, U.A.E.</a:t>
            </a:r>
          </a:p>
          <a:p>
            <a:pPr defTabSz="850285">
              <a:defRPr/>
            </a:pPr>
            <a:r>
              <a:rPr lang="fr-FR" sz="841" dirty="0">
                <a:solidFill>
                  <a:srgbClr val="B2AEA8">
                    <a:lumMod val="75000"/>
                  </a:srgbClr>
                </a:solidFill>
                <a:cs typeface="Arial" charset="0"/>
              </a:rPr>
              <a:t>T. +971 4 443 1613</a:t>
            </a:r>
          </a:p>
        </p:txBody>
      </p:sp>
      <p:sp>
        <p:nvSpPr>
          <p:cNvPr id="46" name="ZoneTexte 45"/>
          <p:cNvSpPr txBox="1"/>
          <p:nvPr userDrawn="1"/>
        </p:nvSpPr>
        <p:spPr>
          <a:xfrm>
            <a:off x="6142016" y="4424675"/>
            <a:ext cx="1296000" cy="1020401"/>
          </a:xfrm>
          <a:prstGeom prst="rect">
            <a:avLst/>
          </a:prstGeom>
          <a:noFill/>
        </p:spPr>
        <p:txBody>
          <a:bodyPr wrap="square" lIns="85030" tIns="42510" rIns="85030" bIns="42510" rtlCol="0">
            <a:spAutoFit/>
          </a:bodyPr>
          <a:lstStyle/>
          <a:p>
            <a:pPr defTabSz="850285">
              <a:defRPr/>
            </a:pPr>
            <a:r>
              <a:rPr lang="nl-NL" sz="1028" b="1" dirty="0">
                <a:solidFill>
                  <a:srgbClr val="690F3C"/>
                </a:solidFill>
                <a:cs typeface="Arial" charset="0"/>
              </a:rPr>
              <a:t>UK</a:t>
            </a:r>
          </a:p>
          <a:p>
            <a:pPr defTabSz="850285">
              <a:defRPr/>
            </a:pPr>
            <a:r>
              <a:rPr lang="nl-NL" sz="841" dirty="0">
                <a:solidFill>
                  <a:srgbClr val="690F3C"/>
                </a:solidFill>
                <a:cs typeface="Arial" charset="0"/>
              </a:rPr>
              <a:t>London </a:t>
            </a:r>
          </a:p>
          <a:p>
            <a:pPr defTabSz="850285">
              <a:defRPr/>
            </a:pPr>
            <a:r>
              <a:rPr lang="en-US" sz="841" dirty="0">
                <a:solidFill>
                  <a:srgbClr val="B2AEA8">
                    <a:lumMod val="75000"/>
                  </a:srgbClr>
                </a:solidFill>
                <a:cs typeface="Arial" charset="0"/>
              </a:rPr>
              <a:t>Princess House,</a:t>
            </a:r>
          </a:p>
          <a:p>
            <a:pPr defTabSz="850285">
              <a:defRPr/>
            </a:pPr>
            <a:r>
              <a:rPr lang="en-US" sz="841" dirty="0">
                <a:solidFill>
                  <a:srgbClr val="B2AEA8">
                    <a:lumMod val="75000"/>
                  </a:srgbClr>
                </a:solidFill>
                <a:cs typeface="Arial" charset="0"/>
              </a:rPr>
              <a:t>4th Floor, 27 Bush Lane,</a:t>
            </a:r>
          </a:p>
          <a:p>
            <a:pPr defTabSz="850285">
              <a:defRPr/>
            </a:pPr>
            <a:r>
              <a:rPr lang="en-US" sz="841" dirty="0">
                <a:solidFill>
                  <a:srgbClr val="B2AEA8">
                    <a:lumMod val="75000"/>
                  </a:srgbClr>
                </a:solidFill>
                <a:cs typeface="Arial" charset="0"/>
              </a:rPr>
              <a:t>London, EC4R 0AA</a:t>
            </a:r>
          </a:p>
          <a:p>
            <a:pPr defTabSz="850285">
              <a:defRPr/>
            </a:pPr>
            <a:r>
              <a:rPr lang="en-US" sz="841" dirty="0">
                <a:solidFill>
                  <a:srgbClr val="B2AEA8">
                    <a:lumMod val="75000"/>
                  </a:srgbClr>
                </a:solidFill>
                <a:cs typeface="Arial" charset="0"/>
              </a:rPr>
              <a:t>T. +44 20 7933 9333</a:t>
            </a:r>
            <a:endParaRPr lang="nl-NL" sz="841" dirty="0">
              <a:solidFill>
                <a:srgbClr val="B2AEA8">
                  <a:lumMod val="75000"/>
                </a:srgbClr>
              </a:solidFill>
              <a:cs typeface="Arial" charset="0"/>
            </a:endParaRPr>
          </a:p>
        </p:txBody>
      </p:sp>
      <p:sp>
        <p:nvSpPr>
          <p:cNvPr id="47" name="ZoneTexte 46"/>
          <p:cNvSpPr txBox="1"/>
          <p:nvPr userDrawn="1"/>
        </p:nvSpPr>
        <p:spPr>
          <a:xfrm>
            <a:off x="7470637" y="4424661"/>
            <a:ext cx="1296341" cy="1020401"/>
          </a:xfrm>
          <a:prstGeom prst="rect">
            <a:avLst/>
          </a:prstGeom>
          <a:noFill/>
        </p:spPr>
        <p:txBody>
          <a:bodyPr wrap="square" lIns="85030" tIns="42510" rIns="85030" bIns="42510" rtlCol="0">
            <a:spAutoFit/>
          </a:bodyPr>
          <a:lstStyle/>
          <a:p>
            <a:pPr defTabSz="850285">
              <a:defRPr/>
            </a:pPr>
            <a:r>
              <a:rPr lang="nl-NL" sz="1028" b="1" dirty="0">
                <a:solidFill>
                  <a:srgbClr val="690F3C"/>
                </a:solidFill>
                <a:cs typeface="Arial" charset="0"/>
              </a:rPr>
              <a:t>US</a:t>
            </a:r>
          </a:p>
          <a:p>
            <a:pPr defTabSz="850285">
              <a:defRPr/>
            </a:pPr>
            <a:r>
              <a:rPr lang="nl-NL" sz="841" dirty="0">
                <a:solidFill>
                  <a:srgbClr val="690F3C"/>
                </a:solidFill>
                <a:cs typeface="Arial" charset="0"/>
              </a:rPr>
              <a:t>New York</a:t>
            </a:r>
          </a:p>
          <a:p>
            <a:pPr defTabSz="850285">
              <a:defRPr/>
            </a:pPr>
            <a:r>
              <a:rPr lang="en-US" sz="841" dirty="0">
                <a:solidFill>
                  <a:srgbClr val="B2AEA8">
                    <a:lumMod val="75000"/>
                  </a:srgbClr>
                </a:solidFill>
                <a:cs typeface="Arial" charset="0"/>
              </a:rPr>
              <a:t>115 Broadway 12th Floor</a:t>
            </a:r>
          </a:p>
          <a:p>
            <a:pPr defTabSz="850285">
              <a:defRPr/>
            </a:pPr>
            <a:r>
              <a:rPr lang="en-US" sz="841" dirty="0">
                <a:solidFill>
                  <a:srgbClr val="B2AEA8">
                    <a:lumMod val="75000"/>
                  </a:srgbClr>
                </a:solidFill>
                <a:cs typeface="Arial" charset="0"/>
              </a:rPr>
              <a:t>New York, NY10006 - USA</a:t>
            </a:r>
          </a:p>
          <a:p>
            <a:pPr defTabSz="850285">
              <a:defRPr/>
            </a:pPr>
            <a:r>
              <a:rPr lang="en-US" sz="841" dirty="0">
                <a:solidFill>
                  <a:srgbClr val="B2AEA8">
                    <a:lumMod val="75000"/>
                  </a:srgbClr>
                </a:solidFill>
                <a:cs typeface="Arial" charset="0"/>
              </a:rPr>
              <a:t>T. +1 646 496 0160</a:t>
            </a:r>
            <a:endParaRPr lang="nl-NL" sz="841" dirty="0">
              <a:solidFill>
                <a:srgbClr val="B2AEA8">
                  <a:lumMod val="75000"/>
                </a:srgbClr>
              </a:solidFill>
              <a:cs typeface="Arial" charset="0"/>
            </a:endParaRPr>
          </a:p>
        </p:txBody>
      </p:sp>
      <p:sp>
        <p:nvSpPr>
          <p:cNvPr id="48" name="Rectangle 47"/>
          <p:cNvSpPr/>
          <p:nvPr userDrawn="1"/>
        </p:nvSpPr>
        <p:spPr>
          <a:xfrm>
            <a:off x="7563124" y="6320405"/>
            <a:ext cx="1454123" cy="258526"/>
          </a:xfrm>
          <a:prstGeom prst="rect">
            <a:avLst/>
          </a:prstGeom>
        </p:spPr>
        <p:txBody>
          <a:bodyPr wrap="none" lIns="85030" tIns="42510" rIns="85030" bIns="42510">
            <a:spAutoFit/>
          </a:bodyPr>
          <a:lstStyle/>
          <a:p>
            <a:pPr defTabSz="850285">
              <a:defRPr/>
            </a:pPr>
            <a:r>
              <a:rPr lang="fr-FR" sz="1122" b="1" dirty="0" err="1">
                <a:solidFill>
                  <a:srgbClr val="690F3C"/>
                </a:solidFill>
                <a:cs typeface="Arial" charset="0"/>
              </a:rPr>
              <a:t>Driving</a:t>
            </a:r>
            <a:r>
              <a:rPr lang="fr-FR" sz="1122" b="1" dirty="0">
                <a:solidFill>
                  <a:srgbClr val="690F3C"/>
                </a:solidFill>
                <a:cs typeface="Arial" charset="0"/>
              </a:rPr>
              <a:t> Excellence</a:t>
            </a:r>
          </a:p>
        </p:txBody>
      </p:sp>
      <p:pic>
        <p:nvPicPr>
          <p:cNvPr id="49" name="Image 48"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50" name="Rectangle 49"/>
          <p:cNvSpPr/>
          <p:nvPr userDrawn="1"/>
        </p:nvSpPr>
        <p:spPr>
          <a:xfrm>
            <a:off x="2113168" y="6038130"/>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2598" tIns="46298" rIns="92598" bIns="46298" rtlCol="0" anchor="t"/>
          <a:lstStyle/>
          <a:p>
            <a:pPr defTabSz="850285">
              <a:lnSpc>
                <a:spcPct val="150000"/>
              </a:lnSpc>
              <a:defRPr/>
            </a:pPr>
            <a:r>
              <a:rPr lang="en-US" sz="1028" dirty="0">
                <a:solidFill>
                  <a:srgbClr val="B2AEA8">
                    <a:lumMod val="75000"/>
                  </a:srgbClr>
                </a:solidFill>
              </a:rPr>
              <a:t>Pour plus </a:t>
            </a:r>
            <a:r>
              <a:rPr lang="en-US" sz="1028" dirty="0" err="1">
                <a:solidFill>
                  <a:srgbClr val="B2AEA8">
                    <a:lumMod val="75000"/>
                  </a:srgbClr>
                </a:solidFill>
              </a:rPr>
              <a:t>d'informations</a:t>
            </a:r>
            <a:r>
              <a:rPr lang="en-US" sz="1028" dirty="0">
                <a:solidFill>
                  <a:srgbClr val="B2AEA8">
                    <a:lumMod val="75000"/>
                  </a:srgbClr>
                </a:solidFill>
              </a:rPr>
              <a:t>: www.sia-partners.com</a:t>
            </a:r>
          </a:p>
          <a:p>
            <a:pPr defTabSz="850285">
              <a:lnSpc>
                <a:spcPct val="150000"/>
              </a:lnSpc>
              <a:defRPr/>
            </a:pPr>
            <a:r>
              <a:rPr lang="en-US" sz="1028" dirty="0" err="1">
                <a:solidFill>
                  <a:srgbClr val="B2AEA8">
                    <a:lumMod val="75000"/>
                  </a:srgbClr>
                </a:solidFill>
              </a:rPr>
              <a:t>Suivez</a:t>
            </a:r>
            <a:r>
              <a:rPr lang="en-US" sz="1028" dirty="0">
                <a:solidFill>
                  <a:srgbClr val="B2AEA8">
                    <a:lumMod val="75000"/>
                  </a:srgbClr>
                </a:solidFill>
              </a:rPr>
              <a:t>-nous </a:t>
            </a:r>
            <a:r>
              <a:rPr lang="en-US" sz="1028" dirty="0" err="1">
                <a:solidFill>
                  <a:srgbClr val="B2AEA8">
                    <a:lumMod val="75000"/>
                  </a:srgbClr>
                </a:solidFill>
              </a:rPr>
              <a:t>sur</a:t>
            </a:r>
            <a:r>
              <a:rPr lang="en-US" sz="1028" dirty="0">
                <a:solidFill>
                  <a:srgbClr val="B2AEA8">
                    <a:lumMod val="75000"/>
                  </a:srgbClr>
                </a:solidFill>
              </a:rPr>
              <a:t> LinkedIn et Twitter          @</a:t>
            </a:r>
            <a:r>
              <a:rPr lang="en-US" sz="1028" dirty="0" err="1">
                <a:solidFill>
                  <a:srgbClr val="B2AEA8">
                    <a:lumMod val="75000"/>
                  </a:srgbClr>
                </a:solidFill>
              </a:rPr>
              <a:t>SiaPartners</a:t>
            </a:r>
            <a:r>
              <a:rPr lang="en-US" sz="1028" dirty="0">
                <a:solidFill>
                  <a:srgbClr val="B2AEA8">
                    <a:lumMod val="75000"/>
                  </a:srgbClr>
                </a:solidFill>
              </a:rPr>
              <a:t> </a:t>
            </a:r>
          </a:p>
        </p:txBody>
      </p:sp>
      <p:pic>
        <p:nvPicPr>
          <p:cNvPr id="51"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2190269" y="458147"/>
            <a:ext cx="6565577" cy="232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3" descr="C:\Users\scarreau\Documents\Website project\Template PPT\images - Copi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973820" y="6334395"/>
            <a:ext cx="234533" cy="22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05438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96"/>
            <a:ext cx="7772400" cy="1470025"/>
          </a:xfrm>
          <a:prstGeom prst="rect">
            <a:avLst/>
          </a:prstGeom>
        </p:spPr>
        <p:txBody>
          <a:bodyPr lIns="90977" tIns="45482" rIns="90977" bIns="45482"/>
          <a:lstStyle/>
          <a:p>
            <a:r>
              <a:rPr lang="fr-FR"/>
              <a:t>Modifiez le style du titre</a:t>
            </a:r>
          </a:p>
        </p:txBody>
      </p:sp>
      <p:sp>
        <p:nvSpPr>
          <p:cNvPr id="3" name="Sous-titre 2"/>
          <p:cNvSpPr>
            <a:spLocks noGrp="1"/>
          </p:cNvSpPr>
          <p:nvPr>
            <p:ph type="subTitle" idx="1"/>
          </p:nvPr>
        </p:nvSpPr>
        <p:spPr>
          <a:xfrm>
            <a:off x="1371600" y="3886205"/>
            <a:ext cx="6400800" cy="1752600"/>
          </a:xfrm>
          <a:prstGeom prst="rect">
            <a:avLst/>
          </a:prstGeom>
        </p:spPr>
        <p:txBody>
          <a:bodyPr lIns="90977" tIns="45482" rIns="90977" bIns="45482"/>
          <a:lstStyle>
            <a:lvl1pPr marL="0" indent="0" algn="ctr">
              <a:buNone/>
              <a:defRPr>
                <a:solidFill>
                  <a:schemeClr val="tx1">
                    <a:tint val="75000"/>
                  </a:schemeClr>
                </a:solidFill>
              </a:defRPr>
            </a:lvl1pPr>
            <a:lvl2pPr marL="425131" indent="0" algn="ctr">
              <a:buNone/>
              <a:defRPr>
                <a:solidFill>
                  <a:schemeClr val="tx1">
                    <a:tint val="75000"/>
                  </a:schemeClr>
                </a:solidFill>
              </a:defRPr>
            </a:lvl2pPr>
            <a:lvl3pPr marL="850265" indent="0" algn="ctr">
              <a:buNone/>
              <a:defRPr>
                <a:solidFill>
                  <a:schemeClr val="tx1">
                    <a:tint val="75000"/>
                  </a:schemeClr>
                </a:solidFill>
              </a:defRPr>
            </a:lvl3pPr>
            <a:lvl4pPr marL="1275397" indent="0" algn="ctr">
              <a:buNone/>
              <a:defRPr>
                <a:solidFill>
                  <a:schemeClr val="tx1">
                    <a:tint val="75000"/>
                  </a:schemeClr>
                </a:solidFill>
              </a:defRPr>
            </a:lvl4pPr>
            <a:lvl5pPr marL="1700529" indent="0" algn="ctr">
              <a:buNone/>
              <a:defRPr>
                <a:solidFill>
                  <a:schemeClr val="tx1">
                    <a:tint val="75000"/>
                  </a:schemeClr>
                </a:solidFill>
              </a:defRPr>
            </a:lvl5pPr>
            <a:lvl6pPr marL="2125665" indent="0" algn="ctr">
              <a:buNone/>
              <a:defRPr>
                <a:solidFill>
                  <a:schemeClr val="tx1">
                    <a:tint val="75000"/>
                  </a:schemeClr>
                </a:solidFill>
              </a:defRPr>
            </a:lvl6pPr>
            <a:lvl7pPr marL="2550794" indent="0" algn="ctr">
              <a:buNone/>
              <a:defRPr>
                <a:solidFill>
                  <a:schemeClr val="tx1">
                    <a:tint val="75000"/>
                  </a:schemeClr>
                </a:solidFill>
              </a:defRPr>
            </a:lvl7pPr>
            <a:lvl8pPr marL="2975925" indent="0" algn="ctr">
              <a:buNone/>
              <a:defRPr>
                <a:solidFill>
                  <a:schemeClr val="tx1">
                    <a:tint val="75000"/>
                  </a:schemeClr>
                </a:solidFill>
              </a:defRPr>
            </a:lvl8pPr>
            <a:lvl9pPr marL="3401059"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457201" y="6356421"/>
            <a:ext cx="2133600" cy="365125"/>
          </a:xfrm>
          <a:prstGeom prst="rect">
            <a:avLst/>
          </a:prstGeom>
        </p:spPr>
        <p:txBody>
          <a:bodyPr lIns="90977" tIns="45482" rIns="90977" bIns="45482"/>
          <a:lstStyle/>
          <a:p>
            <a:pPr defTabSz="850285"/>
            <a:fld id="{49B4ECE1-B704-48D7-AE61-7BC786E76CD3}" type="datetimeFigureOut">
              <a:rPr lang="fr-FR" sz="1682" smtClean="0">
                <a:solidFill>
                  <a:srgbClr val="660033"/>
                </a:solidFill>
                <a:cs typeface="Arial" charset="0"/>
              </a:rPr>
              <a:pPr defTabSz="850285"/>
              <a:t>07/08/2018</a:t>
            </a:fld>
            <a:endParaRPr lang="fr-FR" sz="1682">
              <a:solidFill>
                <a:srgbClr val="660033"/>
              </a:solidFill>
              <a:cs typeface="Arial" charset="0"/>
            </a:endParaRPr>
          </a:p>
        </p:txBody>
      </p:sp>
      <p:sp>
        <p:nvSpPr>
          <p:cNvPr id="5" name="Espace réservé du pied de page 4"/>
          <p:cNvSpPr>
            <a:spLocks noGrp="1"/>
          </p:cNvSpPr>
          <p:nvPr>
            <p:ph type="ftr" sz="quarter" idx="11"/>
          </p:nvPr>
        </p:nvSpPr>
        <p:spPr>
          <a:xfrm>
            <a:off x="3124204" y="6356421"/>
            <a:ext cx="2895600" cy="365125"/>
          </a:xfrm>
          <a:prstGeom prst="rect">
            <a:avLst/>
          </a:prstGeom>
        </p:spPr>
        <p:txBody>
          <a:bodyPr lIns="90977" tIns="45482" rIns="90977" bIns="45482"/>
          <a:lstStyle/>
          <a:p>
            <a:pPr defTabSz="850285"/>
            <a:endParaRPr lang="fr-FR" sz="1682">
              <a:solidFill>
                <a:srgbClr val="660033"/>
              </a:solidFill>
              <a:cs typeface="Arial" charset="0"/>
            </a:endParaRPr>
          </a:p>
        </p:txBody>
      </p:sp>
      <p:sp>
        <p:nvSpPr>
          <p:cNvPr id="6" name="Espace réservé du numéro de diapositive 5"/>
          <p:cNvSpPr>
            <a:spLocks noGrp="1"/>
          </p:cNvSpPr>
          <p:nvPr>
            <p:ph type="sldNum" sz="quarter" idx="12"/>
          </p:nvPr>
        </p:nvSpPr>
        <p:spPr>
          <a:xfrm>
            <a:off x="6553202" y="6356421"/>
            <a:ext cx="2133600" cy="365125"/>
          </a:xfrm>
          <a:prstGeom prst="rect">
            <a:avLst/>
          </a:prstGeom>
        </p:spPr>
        <p:txBody>
          <a:bodyPr lIns="90977" tIns="45482" rIns="90977" bIns="45482"/>
          <a:lstStyle/>
          <a:p>
            <a:pPr defTabSz="850285"/>
            <a:fld id="{05E1E4F9-684A-4CD3-A128-FC7BD84B185A}" type="slidenum">
              <a:rPr lang="fr-FR" sz="1682" smtClean="0">
                <a:solidFill>
                  <a:srgbClr val="660033"/>
                </a:solidFill>
                <a:cs typeface="Arial" charset="0"/>
              </a:rPr>
              <a:pPr defTabSz="850285"/>
              <a:t>‹Nr.›</a:t>
            </a:fld>
            <a:endParaRPr lang="fr-FR" sz="1682">
              <a:solidFill>
                <a:srgbClr val="660033"/>
              </a:solidFill>
              <a:cs typeface="Arial" charset="0"/>
            </a:endParaRPr>
          </a:p>
        </p:txBody>
      </p:sp>
    </p:spTree>
    <p:extLst>
      <p:ext uri="{BB962C8B-B14F-4D97-AF65-F5344CB8AC3E}">
        <p14:creationId xmlns:p14="http://schemas.microsoft.com/office/powerpoint/2010/main" val="363056800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First Page - 1 Title - 1 Contact">
    <p:spTree>
      <p:nvGrpSpPr>
        <p:cNvPr id="1" name=""/>
        <p:cNvGrpSpPr/>
        <p:nvPr/>
      </p:nvGrpSpPr>
      <p:grpSpPr>
        <a:xfrm>
          <a:off x="0" y="0"/>
          <a:ext cx="0" cy="0"/>
          <a:chOff x="0" y="0"/>
          <a:chExt cx="0" cy="0"/>
        </a:xfrm>
      </p:grpSpPr>
      <p:sp>
        <p:nvSpPr>
          <p:cNvPr id="22" name="Titre 1"/>
          <p:cNvSpPr>
            <a:spLocks noGrp="1"/>
          </p:cNvSpPr>
          <p:nvPr>
            <p:ph type="ctrTitle" hasCustomPrompt="1"/>
          </p:nvPr>
        </p:nvSpPr>
        <p:spPr>
          <a:xfrm>
            <a:off x="916209" y="2681487"/>
            <a:ext cx="7174523" cy="747514"/>
          </a:xfrm>
          <a:prstGeom prst="rect">
            <a:avLst/>
          </a:prstGeom>
        </p:spPr>
        <p:txBody>
          <a:bodyPr lIns="90877" tIns="45430" rIns="90877" bIns="45430"/>
          <a:lstStyle>
            <a:lvl1pPr>
              <a:defRPr lang="fr-FR" sz="3323"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
        <p:nvSpPr>
          <p:cNvPr id="23" name="Sous-titre 2"/>
          <p:cNvSpPr>
            <a:spLocks noGrp="1"/>
          </p:cNvSpPr>
          <p:nvPr>
            <p:ph type="subTitle" idx="1" hasCustomPrompt="1"/>
          </p:nvPr>
        </p:nvSpPr>
        <p:spPr>
          <a:xfrm>
            <a:off x="3307031" y="4005093"/>
            <a:ext cx="2392881" cy="381869"/>
          </a:xfrm>
          <a:prstGeom prst="rect">
            <a:avLst/>
          </a:prstGeom>
        </p:spPr>
        <p:txBody>
          <a:bodyPr lIns="90877" tIns="45430" rIns="90877" bIns="45430"/>
          <a:lstStyle>
            <a:lvl1pPr marL="0" indent="0" algn="ctr">
              <a:buNone/>
              <a:defRPr lang="fr-FR" sz="1385" kern="1200" dirty="0">
                <a:solidFill>
                  <a:schemeClr val="bg2">
                    <a:lumMod val="75000"/>
                  </a:schemeClr>
                </a:solidFill>
                <a:latin typeface="+mn-lt"/>
                <a:ea typeface="+mn-ea"/>
                <a:cs typeface="+mn-cs"/>
              </a:defRPr>
            </a:lvl1pPr>
            <a:lvl2pPr marL="419471" indent="0" algn="ctr">
              <a:buNone/>
              <a:defRPr>
                <a:solidFill>
                  <a:schemeClr val="tx1">
                    <a:tint val="75000"/>
                  </a:schemeClr>
                </a:solidFill>
              </a:defRPr>
            </a:lvl2pPr>
            <a:lvl3pPr marL="838946" indent="0" algn="ctr">
              <a:buNone/>
              <a:defRPr>
                <a:solidFill>
                  <a:schemeClr val="tx1">
                    <a:tint val="75000"/>
                  </a:schemeClr>
                </a:solidFill>
              </a:defRPr>
            </a:lvl3pPr>
            <a:lvl4pPr marL="1258422" indent="0" algn="ctr">
              <a:buNone/>
              <a:defRPr>
                <a:solidFill>
                  <a:schemeClr val="tx1">
                    <a:tint val="75000"/>
                  </a:schemeClr>
                </a:solidFill>
              </a:defRPr>
            </a:lvl4pPr>
            <a:lvl5pPr marL="1677893" indent="0" algn="ctr">
              <a:buNone/>
              <a:defRPr>
                <a:solidFill>
                  <a:schemeClr val="tx1">
                    <a:tint val="75000"/>
                  </a:schemeClr>
                </a:solidFill>
              </a:defRPr>
            </a:lvl5pPr>
            <a:lvl6pPr marL="2097369" indent="0" algn="ctr">
              <a:buNone/>
              <a:defRPr>
                <a:solidFill>
                  <a:schemeClr val="tx1">
                    <a:tint val="75000"/>
                  </a:schemeClr>
                </a:solidFill>
              </a:defRPr>
            </a:lvl6pPr>
            <a:lvl7pPr marL="2516839" indent="0" algn="ctr">
              <a:buNone/>
              <a:defRPr>
                <a:solidFill>
                  <a:schemeClr val="tx1">
                    <a:tint val="75000"/>
                  </a:schemeClr>
                </a:solidFill>
              </a:defRPr>
            </a:lvl7pPr>
            <a:lvl8pPr marL="2936311" indent="0" algn="ctr">
              <a:buNone/>
              <a:defRPr>
                <a:solidFill>
                  <a:schemeClr val="tx1">
                    <a:tint val="75000"/>
                  </a:schemeClr>
                </a:solidFill>
              </a:defRPr>
            </a:lvl8pPr>
            <a:lvl9pPr marL="3355786"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pic>
        <p:nvPicPr>
          <p:cNvPr id="24" name="Image 23"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grpSp>
        <p:nvGrpSpPr>
          <p:cNvPr id="25" name="Groupe 24"/>
          <p:cNvGrpSpPr/>
          <p:nvPr/>
        </p:nvGrpSpPr>
        <p:grpSpPr>
          <a:xfrm>
            <a:off x="4286595" y="4354143"/>
            <a:ext cx="433758" cy="32790"/>
            <a:chOff x="4259569" y="3915971"/>
            <a:chExt cx="469905" cy="32790"/>
          </a:xfrm>
        </p:grpSpPr>
        <p:cxnSp>
          <p:nvCxnSpPr>
            <p:cNvPr id="26" name="Connecteur droit 25"/>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1" name="Connecteur droit 30"/>
          <p:cNvCxnSpPr/>
          <p:nvPr/>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32" name="Espace réservé du texte 23"/>
          <p:cNvSpPr>
            <a:spLocks noGrp="1"/>
          </p:cNvSpPr>
          <p:nvPr>
            <p:ph type="body" sz="quarter" idx="12" hasCustomPrompt="1"/>
          </p:nvPr>
        </p:nvSpPr>
        <p:spPr>
          <a:xfrm>
            <a:off x="630785" y="5799533"/>
            <a:ext cx="1529037" cy="221762"/>
          </a:xfrm>
          <a:prstGeom prst="rect">
            <a:avLst/>
          </a:prstGeom>
        </p:spPr>
        <p:txBody>
          <a:bodyPr wrap="none" lIns="90877" tIns="45430" rIns="90877" bIns="45430"/>
          <a:lstStyle>
            <a:lvl1pPr marL="0" indent="0">
              <a:buNone/>
              <a:defRPr lang="fr-FR" sz="923" b="1" kern="1200" dirty="0" smtClean="0">
                <a:solidFill>
                  <a:srgbClr val="690F3C"/>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33" name="Espace réservé du texte 23"/>
          <p:cNvSpPr>
            <a:spLocks noGrp="1"/>
          </p:cNvSpPr>
          <p:nvPr>
            <p:ph type="body" sz="quarter" idx="13" hasCustomPrompt="1"/>
          </p:nvPr>
        </p:nvSpPr>
        <p:spPr>
          <a:xfrm>
            <a:off x="630785" y="6026882"/>
            <a:ext cx="1529037" cy="210477"/>
          </a:xfrm>
          <a:prstGeom prst="rect">
            <a:avLst/>
          </a:prstGeom>
        </p:spPr>
        <p:txBody>
          <a:bodyPr wrap="none" lIns="90877" tIns="45430" rIns="90877" bIns="45430"/>
          <a:lstStyle>
            <a:lvl1pPr marL="0" indent="0">
              <a:buNone/>
              <a:defRPr lang="fr-FR" sz="831" b="1" kern="1200" baseline="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34" name="Espace réservé du texte 23"/>
          <p:cNvSpPr>
            <a:spLocks noGrp="1"/>
          </p:cNvSpPr>
          <p:nvPr>
            <p:ph type="body" sz="quarter" idx="14" hasCustomPrompt="1"/>
          </p:nvPr>
        </p:nvSpPr>
        <p:spPr>
          <a:xfrm>
            <a:off x="963087" y="6237370"/>
            <a:ext cx="1728444" cy="184665"/>
          </a:xfrm>
          <a:prstGeom prst="rect">
            <a:avLst/>
          </a:prstGeom>
        </p:spPr>
        <p:txBody>
          <a:bodyPr wrap="none" lIns="0" tIns="45430" rIns="0" bIns="45430"/>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36"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30"/>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email</a:t>
            </a:r>
          </a:p>
        </p:txBody>
      </p:sp>
      <p:sp>
        <p:nvSpPr>
          <p:cNvPr id="17" name="Espace réservé pour une image  21"/>
          <p:cNvSpPr>
            <a:spLocks noGrp="1"/>
          </p:cNvSpPr>
          <p:nvPr>
            <p:ph type="pic" sz="quarter" idx="11" hasCustomPrompt="1"/>
          </p:nvPr>
        </p:nvSpPr>
        <p:spPr>
          <a:xfrm>
            <a:off x="6147943" y="476672"/>
            <a:ext cx="2279291" cy="648072"/>
          </a:xfrm>
          <a:prstGeom prst="rect">
            <a:avLst/>
          </a:prstGeom>
        </p:spPr>
        <p:txBody>
          <a:bodyPr lIns="90877" tIns="45430" rIns="90877" bIns="45430" anchor="ctr"/>
          <a:lstStyle>
            <a:lvl1pPr marL="0" indent="0" algn="ctr">
              <a:buNone/>
              <a:defRPr sz="1846" baseline="0">
                <a:solidFill>
                  <a:schemeClr val="bg2">
                    <a:lumMod val="50000"/>
                  </a:schemeClr>
                </a:solidFill>
              </a:defRPr>
            </a:lvl1pPr>
          </a:lstStyle>
          <a:p>
            <a:r>
              <a:rPr lang="fr-FR" dirty="0"/>
              <a:t>Insert client logo </a:t>
            </a:r>
            <a:r>
              <a:rPr lang="fr-FR" dirty="0" err="1"/>
              <a:t>here</a:t>
            </a:r>
            <a:endParaRPr lang="fr-FR" dirty="0"/>
          </a:p>
        </p:txBody>
      </p:sp>
      <p:pic>
        <p:nvPicPr>
          <p:cNvPr id="18" name="Image 17"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cxnSp>
        <p:nvCxnSpPr>
          <p:cNvPr id="38" name="Connecteur droit 37"/>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9" name="ZoneTexte 38"/>
          <p:cNvSpPr txBox="1"/>
          <p:nvPr userDrawn="1"/>
        </p:nvSpPr>
        <p:spPr>
          <a:xfrm>
            <a:off x="630987" y="6237319"/>
            <a:ext cx="398814" cy="219603"/>
          </a:xfrm>
          <a:prstGeom prst="rect">
            <a:avLst/>
          </a:prstGeom>
          <a:noFill/>
        </p:spPr>
        <p:txBody>
          <a:bodyPr wrap="square" lIns="83886" tIns="41935" rIns="83886" bIns="41935" rtlCol="0">
            <a:spAutoFit/>
          </a:bodyPr>
          <a:lstStyle/>
          <a:p>
            <a:r>
              <a:rPr lang="fr-FR" sz="831" dirty="0">
                <a:solidFill>
                  <a:srgbClr val="B2AEA8">
                    <a:lumMod val="75000"/>
                  </a:srgbClr>
                </a:solidFill>
                <a:cs typeface="Arial" pitchFamily="34" charset="0"/>
              </a:rPr>
              <a:t>Tel:</a:t>
            </a:r>
          </a:p>
        </p:txBody>
      </p:sp>
      <p:sp>
        <p:nvSpPr>
          <p:cNvPr id="40" name="ZoneTexte 39"/>
          <p:cNvSpPr txBox="1"/>
          <p:nvPr userDrawn="1"/>
        </p:nvSpPr>
        <p:spPr>
          <a:xfrm>
            <a:off x="630987" y="6375820"/>
            <a:ext cx="398814" cy="219603"/>
          </a:xfrm>
          <a:prstGeom prst="rect">
            <a:avLst/>
          </a:prstGeom>
          <a:noFill/>
        </p:spPr>
        <p:txBody>
          <a:bodyPr wrap="square" lIns="83886" tIns="41935" rIns="83886" bIns="41935" rtlCol="0">
            <a:spAutoFit/>
          </a:bodyPr>
          <a:lstStyle/>
          <a:p>
            <a:r>
              <a:rPr lang="fr-FR" sz="831" dirty="0">
                <a:solidFill>
                  <a:srgbClr val="B2AEA8">
                    <a:lumMod val="75000"/>
                  </a:srgbClr>
                </a:solidFill>
                <a:cs typeface="Arial" pitchFamily="34" charset="0"/>
              </a:rPr>
              <a:t>Mail: </a:t>
            </a:r>
          </a:p>
        </p:txBody>
      </p:sp>
    </p:spTree>
    <p:extLst>
      <p:ext uri="{BB962C8B-B14F-4D97-AF65-F5344CB8AC3E}">
        <p14:creationId xmlns:p14="http://schemas.microsoft.com/office/powerpoint/2010/main" val="240267946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First Page - 1 Title - 2 Contacts">
    <p:spTree>
      <p:nvGrpSpPr>
        <p:cNvPr id="1" name=""/>
        <p:cNvGrpSpPr/>
        <p:nvPr/>
      </p:nvGrpSpPr>
      <p:grpSpPr>
        <a:xfrm>
          <a:off x="0" y="0"/>
          <a:ext cx="0" cy="0"/>
          <a:chOff x="0" y="0"/>
          <a:chExt cx="0" cy="0"/>
        </a:xfrm>
      </p:grpSpPr>
      <p:sp>
        <p:nvSpPr>
          <p:cNvPr id="28" name="Titre 1"/>
          <p:cNvSpPr>
            <a:spLocks noGrp="1"/>
          </p:cNvSpPr>
          <p:nvPr>
            <p:ph type="ctrTitle" hasCustomPrompt="1"/>
          </p:nvPr>
        </p:nvSpPr>
        <p:spPr>
          <a:xfrm>
            <a:off x="916209" y="2681487"/>
            <a:ext cx="7174523" cy="747514"/>
          </a:xfrm>
          <a:prstGeom prst="rect">
            <a:avLst/>
          </a:prstGeom>
        </p:spPr>
        <p:txBody>
          <a:bodyPr lIns="90877" tIns="45430" rIns="90877" bIns="45430"/>
          <a:lstStyle>
            <a:lvl1pPr>
              <a:defRPr lang="fr-FR" sz="3323"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30" name="Image 29"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sp>
        <p:nvSpPr>
          <p:cNvPr id="36" name="Espace réservé pour une image  21"/>
          <p:cNvSpPr>
            <a:spLocks noGrp="1"/>
          </p:cNvSpPr>
          <p:nvPr>
            <p:ph type="pic" sz="quarter" idx="11" hasCustomPrompt="1"/>
          </p:nvPr>
        </p:nvSpPr>
        <p:spPr>
          <a:xfrm>
            <a:off x="6147943" y="476672"/>
            <a:ext cx="2279291" cy="648072"/>
          </a:xfrm>
          <a:prstGeom prst="rect">
            <a:avLst/>
          </a:prstGeom>
        </p:spPr>
        <p:txBody>
          <a:bodyPr lIns="90877" tIns="45430" rIns="90877" bIns="45430" anchor="ctr"/>
          <a:lstStyle>
            <a:lvl1pPr marL="0" indent="0" algn="ctr">
              <a:buNone/>
              <a:defRPr sz="1846" baseline="0">
                <a:solidFill>
                  <a:schemeClr val="bg2">
                    <a:lumMod val="50000"/>
                  </a:schemeClr>
                </a:solidFill>
              </a:defRPr>
            </a:lvl1pPr>
          </a:lstStyle>
          <a:p>
            <a:r>
              <a:rPr lang="fr-FR" dirty="0"/>
              <a:t>Insert client logo </a:t>
            </a:r>
            <a:r>
              <a:rPr lang="fr-FR" dirty="0" err="1"/>
              <a:t>here</a:t>
            </a:r>
            <a:endParaRPr lang="fr-FR" dirty="0"/>
          </a:p>
        </p:txBody>
      </p:sp>
      <p:pic>
        <p:nvPicPr>
          <p:cNvPr id="23" name="Image 22"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sp>
        <p:nvSpPr>
          <p:cNvPr id="54" name="Sous-titre 2"/>
          <p:cNvSpPr>
            <a:spLocks noGrp="1"/>
          </p:cNvSpPr>
          <p:nvPr>
            <p:ph type="subTitle" idx="1" hasCustomPrompt="1"/>
          </p:nvPr>
        </p:nvSpPr>
        <p:spPr>
          <a:xfrm>
            <a:off x="3307031" y="4005093"/>
            <a:ext cx="2392881" cy="381869"/>
          </a:xfrm>
          <a:prstGeom prst="rect">
            <a:avLst/>
          </a:prstGeom>
          <a:ln>
            <a:noFill/>
          </a:ln>
        </p:spPr>
        <p:txBody>
          <a:bodyPr lIns="90877" tIns="45430" rIns="90877" bIns="45430"/>
          <a:lstStyle>
            <a:lvl1pPr marL="0" indent="0" algn="ctr">
              <a:buNone/>
              <a:defRPr lang="fr-FR" sz="1385" kern="1200" dirty="0">
                <a:solidFill>
                  <a:schemeClr val="bg2">
                    <a:lumMod val="75000"/>
                  </a:schemeClr>
                </a:solidFill>
                <a:latin typeface="+mn-lt"/>
                <a:ea typeface="+mn-ea"/>
                <a:cs typeface="+mn-cs"/>
              </a:defRPr>
            </a:lvl1pPr>
            <a:lvl2pPr marL="419471" indent="0" algn="ctr">
              <a:buNone/>
              <a:defRPr>
                <a:solidFill>
                  <a:schemeClr val="tx1">
                    <a:tint val="75000"/>
                  </a:schemeClr>
                </a:solidFill>
              </a:defRPr>
            </a:lvl2pPr>
            <a:lvl3pPr marL="838946" indent="0" algn="ctr">
              <a:buNone/>
              <a:defRPr>
                <a:solidFill>
                  <a:schemeClr val="tx1">
                    <a:tint val="75000"/>
                  </a:schemeClr>
                </a:solidFill>
              </a:defRPr>
            </a:lvl3pPr>
            <a:lvl4pPr marL="1258422" indent="0" algn="ctr">
              <a:buNone/>
              <a:defRPr>
                <a:solidFill>
                  <a:schemeClr val="tx1">
                    <a:tint val="75000"/>
                  </a:schemeClr>
                </a:solidFill>
              </a:defRPr>
            </a:lvl4pPr>
            <a:lvl5pPr marL="1677893" indent="0" algn="ctr">
              <a:buNone/>
              <a:defRPr>
                <a:solidFill>
                  <a:schemeClr val="tx1">
                    <a:tint val="75000"/>
                  </a:schemeClr>
                </a:solidFill>
              </a:defRPr>
            </a:lvl5pPr>
            <a:lvl6pPr marL="2097369" indent="0" algn="ctr">
              <a:buNone/>
              <a:defRPr>
                <a:solidFill>
                  <a:schemeClr val="tx1">
                    <a:tint val="75000"/>
                  </a:schemeClr>
                </a:solidFill>
              </a:defRPr>
            </a:lvl6pPr>
            <a:lvl7pPr marL="2516839" indent="0" algn="ctr">
              <a:buNone/>
              <a:defRPr>
                <a:solidFill>
                  <a:schemeClr val="tx1">
                    <a:tint val="75000"/>
                  </a:schemeClr>
                </a:solidFill>
              </a:defRPr>
            </a:lvl7pPr>
            <a:lvl8pPr marL="2936311" indent="0" algn="ctr">
              <a:buNone/>
              <a:defRPr>
                <a:solidFill>
                  <a:schemeClr val="tx1">
                    <a:tint val="75000"/>
                  </a:schemeClr>
                </a:solidFill>
              </a:defRPr>
            </a:lvl8pPr>
            <a:lvl9pPr marL="3355786"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55" name="Groupe 54"/>
          <p:cNvGrpSpPr/>
          <p:nvPr userDrawn="1"/>
        </p:nvGrpSpPr>
        <p:grpSpPr>
          <a:xfrm>
            <a:off x="4286595" y="4354143"/>
            <a:ext cx="433758" cy="32790"/>
            <a:chOff x="4259569" y="3915971"/>
            <a:chExt cx="469905" cy="32790"/>
          </a:xfrm>
        </p:grpSpPr>
        <p:cxnSp>
          <p:nvCxnSpPr>
            <p:cNvPr id="56" name="Connecteur droit 55"/>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60" name="Connecteur droit 59"/>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1" name="Espace réservé du texte 23"/>
          <p:cNvSpPr>
            <a:spLocks noGrp="1"/>
          </p:cNvSpPr>
          <p:nvPr>
            <p:ph type="body" sz="quarter" idx="12" hasCustomPrompt="1"/>
          </p:nvPr>
        </p:nvSpPr>
        <p:spPr>
          <a:xfrm>
            <a:off x="630785" y="5799533"/>
            <a:ext cx="1529037" cy="221762"/>
          </a:xfrm>
          <a:prstGeom prst="rect">
            <a:avLst/>
          </a:prstGeom>
        </p:spPr>
        <p:txBody>
          <a:bodyPr wrap="none" lIns="90877" tIns="45430" rIns="90877" bIns="45430"/>
          <a:lstStyle>
            <a:lvl1pPr marL="0" indent="0">
              <a:buNone/>
              <a:defRPr lang="fr-FR" sz="923" b="1" kern="1200" dirty="0" smtClean="0">
                <a:solidFill>
                  <a:srgbClr val="690F3C"/>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2" name="Espace réservé du texte 23"/>
          <p:cNvSpPr>
            <a:spLocks noGrp="1"/>
          </p:cNvSpPr>
          <p:nvPr>
            <p:ph type="body" sz="quarter" idx="13" hasCustomPrompt="1"/>
          </p:nvPr>
        </p:nvSpPr>
        <p:spPr>
          <a:xfrm>
            <a:off x="630785" y="6026882"/>
            <a:ext cx="1529037" cy="210477"/>
          </a:xfrm>
          <a:prstGeom prst="rect">
            <a:avLst/>
          </a:prstGeom>
        </p:spPr>
        <p:txBody>
          <a:bodyPr wrap="none" lIns="90877" tIns="45430" rIns="90877" bIns="45430"/>
          <a:lstStyle>
            <a:lvl1pPr marL="0" indent="0">
              <a:buNone/>
              <a:defRPr lang="fr-FR" sz="831" b="1" kern="1200" baseline="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3" name="Espace réservé du texte 23"/>
          <p:cNvSpPr>
            <a:spLocks noGrp="1"/>
          </p:cNvSpPr>
          <p:nvPr>
            <p:ph type="body" sz="quarter" idx="14" hasCustomPrompt="1"/>
          </p:nvPr>
        </p:nvSpPr>
        <p:spPr>
          <a:xfrm>
            <a:off x="963087" y="6237370"/>
            <a:ext cx="1728444" cy="184665"/>
          </a:xfrm>
          <a:prstGeom prst="rect">
            <a:avLst/>
          </a:prstGeom>
        </p:spPr>
        <p:txBody>
          <a:bodyPr wrap="none" lIns="0" tIns="45430" rIns="0" bIns="45430"/>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4"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30"/>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5" name="Connecteur droit 64"/>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6" name="ZoneTexte 65"/>
          <p:cNvSpPr txBox="1"/>
          <p:nvPr userDrawn="1"/>
        </p:nvSpPr>
        <p:spPr>
          <a:xfrm>
            <a:off x="630987" y="6237319"/>
            <a:ext cx="398814" cy="219603"/>
          </a:xfrm>
          <a:prstGeom prst="rect">
            <a:avLst/>
          </a:prstGeom>
          <a:noFill/>
        </p:spPr>
        <p:txBody>
          <a:bodyPr wrap="square" lIns="83886" tIns="41935" rIns="83886" bIns="41935" rtlCol="0">
            <a:spAutoFit/>
          </a:bodyPr>
          <a:lstStyle/>
          <a:p>
            <a:r>
              <a:rPr lang="fr-FR" sz="831" dirty="0">
                <a:solidFill>
                  <a:srgbClr val="B2AEA8">
                    <a:lumMod val="75000"/>
                  </a:srgbClr>
                </a:solidFill>
                <a:cs typeface="Arial" pitchFamily="34" charset="0"/>
              </a:rPr>
              <a:t>Tel:</a:t>
            </a:r>
          </a:p>
        </p:txBody>
      </p:sp>
      <p:sp>
        <p:nvSpPr>
          <p:cNvPr id="67" name="ZoneTexte 66"/>
          <p:cNvSpPr txBox="1"/>
          <p:nvPr userDrawn="1"/>
        </p:nvSpPr>
        <p:spPr>
          <a:xfrm>
            <a:off x="630987" y="6375820"/>
            <a:ext cx="398814" cy="219603"/>
          </a:xfrm>
          <a:prstGeom prst="rect">
            <a:avLst/>
          </a:prstGeom>
          <a:noFill/>
        </p:spPr>
        <p:txBody>
          <a:bodyPr wrap="square" lIns="83886" tIns="41935" rIns="83886" bIns="41935" rtlCol="0">
            <a:spAutoFit/>
          </a:bodyPr>
          <a:lstStyle/>
          <a:p>
            <a:r>
              <a:rPr lang="fr-FR" sz="831" dirty="0">
                <a:solidFill>
                  <a:srgbClr val="B2AEA8">
                    <a:lumMod val="75000"/>
                  </a:srgbClr>
                </a:solidFill>
                <a:cs typeface="Arial" pitchFamily="34" charset="0"/>
              </a:rPr>
              <a:t>Mail: </a:t>
            </a:r>
          </a:p>
        </p:txBody>
      </p:sp>
      <p:cxnSp>
        <p:nvCxnSpPr>
          <p:cNvPr id="68" name="Connecteur droit 67"/>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9" name="Espace réservé du texte 23"/>
          <p:cNvSpPr>
            <a:spLocks noGrp="1"/>
          </p:cNvSpPr>
          <p:nvPr>
            <p:ph type="body" sz="quarter" idx="16" hasCustomPrompt="1"/>
          </p:nvPr>
        </p:nvSpPr>
        <p:spPr>
          <a:xfrm>
            <a:off x="3242422" y="5805270"/>
            <a:ext cx="1529037" cy="221762"/>
          </a:xfrm>
          <a:prstGeom prst="rect">
            <a:avLst/>
          </a:prstGeom>
        </p:spPr>
        <p:txBody>
          <a:bodyPr wrap="none" lIns="90877" tIns="45430" rIns="90877" bIns="45430"/>
          <a:lstStyle>
            <a:lvl1pPr marL="0" indent="0">
              <a:buNone/>
              <a:defRPr lang="fr-FR" sz="923" b="1" kern="1200" dirty="0" smtClean="0">
                <a:solidFill>
                  <a:srgbClr val="690F3C"/>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0" name="Espace réservé du texte 23"/>
          <p:cNvSpPr>
            <a:spLocks noGrp="1"/>
          </p:cNvSpPr>
          <p:nvPr>
            <p:ph type="body" sz="quarter" idx="17" hasCustomPrompt="1"/>
          </p:nvPr>
        </p:nvSpPr>
        <p:spPr>
          <a:xfrm>
            <a:off x="3242422" y="6032625"/>
            <a:ext cx="1529037" cy="210477"/>
          </a:xfrm>
          <a:prstGeom prst="rect">
            <a:avLst/>
          </a:prstGeom>
        </p:spPr>
        <p:txBody>
          <a:bodyPr wrap="none" lIns="90877" tIns="45430" rIns="90877" bIns="45430"/>
          <a:lstStyle>
            <a:lvl1pPr marL="0" indent="0">
              <a:buNone/>
              <a:defRPr lang="fr-FR" sz="831" b="1" kern="1200" baseline="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1" name="Espace réservé du texte 23"/>
          <p:cNvSpPr>
            <a:spLocks noGrp="1"/>
          </p:cNvSpPr>
          <p:nvPr>
            <p:ph type="body" sz="quarter" idx="18" hasCustomPrompt="1"/>
          </p:nvPr>
        </p:nvSpPr>
        <p:spPr>
          <a:xfrm>
            <a:off x="3574717" y="6243102"/>
            <a:ext cx="1728444" cy="184665"/>
          </a:xfrm>
          <a:prstGeom prst="rect">
            <a:avLst/>
          </a:prstGeom>
        </p:spPr>
        <p:txBody>
          <a:bodyPr wrap="none" lIns="0" tIns="45430" rIns="0" bIns="45430"/>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2" name="Espace réservé du texte 23"/>
          <p:cNvSpPr>
            <a:spLocks noGrp="1"/>
          </p:cNvSpPr>
          <p:nvPr>
            <p:ph type="body" sz="quarter" idx="19" hasCustomPrompt="1"/>
          </p:nvPr>
        </p:nvSpPr>
        <p:spPr>
          <a:xfrm>
            <a:off x="3574968" y="6427717"/>
            <a:ext cx="1728192" cy="184666"/>
          </a:xfrm>
          <a:prstGeom prst="rect">
            <a:avLst/>
          </a:prstGeom>
        </p:spPr>
        <p:txBody>
          <a:bodyPr wrap="none" lIns="0" tIns="0" rIns="0" bIns="45430"/>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3" name="Connecteur droit 72"/>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4" name="ZoneTexte 73"/>
          <p:cNvSpPr txBox="1"/>
          <p:nvPr userDrawn="1"/>
        </p:nvSpPr>
        <p:spPr>
          <a:xfrm>
            <a:off x="3242621" y="6243058"/>
            <a:ext cx="398814" cy="219603"/>
          </a:xfrm>
          <a:prstGeom prst="rect">
            <a:avLst/>
          </a:prstGeom>
          <a:noFill/>
        </p:spPr>
        <p:txBody>
          <a:bodyPr wrap="square" lIns="83886" tIns="41935" rIns="83886" bIns="41935" rtlCol="0">
            <a:spAutoFit/>
          </a:bodyPr>
          <a:lstStyle/>
          <a:p>
            <a:r>
              <a:rPr lang="fr-FR" sz="831" dirty="0">
                <a:solidFill>
                  <a:srgbClr val="B2AEA8">
                    <a:lumMod val="75000"/>
                  </a:srgbClr>
                </a:solidFill>
                <a:cs typeface="Arial" pitchFamily="34" charset="0"/>
              </a:rPr>
              <a:t>Tel:</a:t>
            </a:r>
          </a:p>
        </p:txBody>
      </p:sp>
      <p:sp>
        <p:nvSpPr>
          <p:cNvPr id="75" name="ZoneTexte 74"/>
          <p:cNvSpPr txBox="1"/>
          <p:nvPr userDrawn="1"/>
        </p:nvSpPr>
        <p:spPr>
          <a:xfrm>
            <a:off x="3242621" y="6381564"/>
            <a:ext cx="398814" cy="219603"/>
          </a:xfrm>
          <a:prstGeom prst="rect">
            <a:avLst/>
          </a:prstGeom>
          <a:noFill/>
        </p:spPr>
        <p:txBody>
          <a:bodyPr wrap="square" lIns="83886" tIns="41935" rIns="83886" bIns="41935" rtlCol="0">
            <a:spAutoFit/>
          </a:bodyPr>
          <a:lstStyle/>
          <a:p>
            <a:r>
              <a:rPr lang="fr-FR" sz="831" dirty="0">
                <a:solidFill>
                  <a:srgbClr val="B2AEA8">
                    <a:lumMod val="75000"/>
                  </a:srgbClr>
                </a:solidFill>
                <a:cs typeface="Arial" pitchFamily="34" charset="0"/>
              </a:rPr>
              <a:t>Mail: </a:t>
            </a:r>
          </a:p>
        </p:txBody>
      </p:sp>
    </p:spTree>
    <p:extLst>
      <p:ext uri="{BB962C8B-B14F-4D97-AF65-F5344CB8AC3E}">
        <p14:creationId xmlns:p14="http://schemas.microsoft.com/office/powerpoint/2010/main" val="215159940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First Page - 1 Title - 3 Contacts">
    <p:spTree>
      <p:nvGrpSpPr>
        <p:cNvPr id="1" name=""/>
        <p:cNvGrpSpPr/>
        <p:nvPr/>
      </p:nvGrpSpPr>
      <p:grpSpPr>
        <a:xfrm>
          <a:off x="0" y="0"/>
          <a:ext cx="0" cy="0"/>
          <a:chOff x="0" y="0"/>
          <a:chExt cx="0" cy="0"/>
        </a:xfrm>
      </p:grpSpPr>
      <p:sp>
        <p:nvSpPr>
          <p:cNvPr id="7" name="Titre 1"/>
          <p:cNvSpPr>
            <a:spLocks noGrp="1"/>
          </p:cNvSpPr>
          <p:nvPr>
            <p:ph type="ctrTitle" hasCustomPrompt="1"/>
          </p:nvPr>
        </p:nvSpPr>
        <p:spPr>
          <a:xfrm>
            <a:off x="916209" y="2681487"/>
            <a:ext cx="7174523" cy="747514"/>
          </a:xfrm>
          <a:prstGeom prst="rect">
            <a:avLst/>
          </a:prstGeom>
        </p:spPr>
        <p:txBody>
          <a:bodyPr lIns="90877" tIns="45430" rIns="90877" bIns="45430"/>
          <a:lstStyle>
            <a:lvl1pPr>
              <a:defRPr lang="fr-FR" sz="3323"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9" name="Image 8"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sp>
        <p:nvSpPr>
          <p:cNvPr id="15" name="Espace réservé pour une image  21"/>
          <p:cNvSpPr>
            <a:spLocks noGrp="1"/>
          </p:cNvSpPr>
          <p:nvPr>
            <p:ph type="pic" sz="quarter" idx="11" hasCustomPrompt="1"/>
          </p:nvPr>
        </p:nvSpPr>
        <p:spPr>
          <a:xfrm>
            <a:off x="6147943" y="476672"/>
            <a:ext cx="2279291" cy="648072"/>
          </a:xfrm>
          <a:prstGeom prst="rect">
            <a:avLst/>
          </a:prstGeom>
        </p:spPr>
        <p:txBody>
          <a:bodyPr lIns="90877" tIns="45430" rIns="90877" bIns="45430" anchor="ctr"/>
          <a:lstStyle>
            <a:lvl1pPr marL="0" indent="0" algn="ctr">
              <a:buNone/>
              <a:defRPr sz="1846" baseline="0">
                <a:solidFill>
                  <a:schemeClr val="bg2">
                    <a:lumMod val="50000"/>
                  </a:schemeClr>
                </a:solidFill>
              </a:defRPr>
            </a:lvl1pPr>
          </a:lstStyle>
          <a:p>
            <a:r>
              <a:rPr lang="fr-FR" dirty="0"/>
              <a:t>Insert client logo </a:t>
            </a:r>
            <a:r>
              <a:rPr lang="fr-FR" dirty="0" err="1"/>
              <a:t>here</a:t>
            </a:r>
            <a:endParaRPr lang="fr-FR" dirty="0"/>
          </a:p>
        </p:txBody>
      </p:sp>
      <p:pic>
        <p:nvPicPr>
          <p:cNvPr id="34" name="Image 33"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sp>
        <p:nvSpPr>
          <p:cNvPr id="46" name="Sous-titre 2"/>
          <p:cNvSpPr>
            <a:spLocks noGrp="1"/>
          </p:cNvSpPr>
          <p:nvPr>
            <p:ph type="subTitle" idx="1" hasCustomPrompt="1"/>
          </p:nvPr>
        </p:nvSpPr>
        <p:spPr>
          <a:xfrm>
            <a:off x="3307031" y="4005093"/>
            <a:ext cx="2392881" cy="381869"/>
          </a:xfrm>
          <a:prstGeom prst="rect">
            <a:avLst/>
          </a:prstGeom>
        </p:spPr>
        <p:txBody>
          <a:bodyPr lIns="90877" tIns="45430" rIns="90877" bIns="45430"/>
          <a:lstStyle>
            <a:lvl1pPr marL="0" indent="0" algn="ctr">
              <a:buNone/>
              <a:defRPr lang="fr-FR" sz="1385" kern="1200" dirty="0">
                <a:solidFill>
                  <a:schemeClr val="bg2">
                    <a:lumMod val="75000"/>
                  </a:schemeClr>
                </a:solidFill>
                <a:latin typeface="+mn-lt"/>
                <a:ea typeface="+mn-ea"/>
                <a:cs typeface="+mn-cs"/>
              </a:defRPr>
            </a:lvl1pPr>
            <a:lvl2pPr marL="419471" indent="0" algn="ctr">
              <a:buNone/>
              <a:defRPr>
                <a:solidFill>
                  <a:schemeClr val="tx1">
                    <a:tint val="75000"/>
                  </a:schemeClr>
                </a:solidFill>
              </a:defRPr>
            </a:lvl2pPr>
            <a:lvl3pPr marL="838946" indent="0" algn="ctr">
              <a:buNone/>
              <a:defRPr>
                <a:solidFill>
                  <a:schemeClr val="tx1">
                    <a:tint val="75000"/>
                  </a:schemeClr>
                </a:solidFill>
              </a:defRPr>
            </a:lvl3pPr>
            <a:lvl4pPr marL="1258422" indent="0" algn="ctr">
              <a:buNone/>
              <a:defRPr>
                <a:solidFill>
                  <a:schemeClr val="tx1">
                    <a:tint val="75000"/>
                  </a:schemeClr>
                </a:solidFill>
              </a:defRPr>
            </a:lvl4pPr>
            <a:lvl5pPr marL="1677893" indent="0" algn="ctr">
              <a:buNone/>
              <a:defRPr>
                <a:solidFill>
                  <a:schemeClr val="tx1">
                    <a:tint val="75000"/>
                  </a:schemeClr>
                </a:solidFill>
              </a:defRPr>
            </a:lvl5pPr>
            <a:lvl6pPr marL="2097369" indent="0" algn="ctr">
              <a:buNone/>
              <a:defRPr>
                <a:solidFill>
                  <a:schemeClr val="tx1">
                    <a:tint val="75000"/>
                  </a:schemeClr>
                </a:solidFill>
              </a:defRPr>
            </a:lvl6pPr>
            <a:lvl7pPr marL="2516839" indent="0" algn="ctr">
              <a:buNone/>
              <a:defRPr>
                <a:solidFill>
                  <a:schemeClr val="tx1">
                    <a:tint val="75000"/>
                  </a:schemeClr>
                </a:solidFill>
              </a:defRPr>
            </a:lvl7pPr>
            <a:lvl8pPr marL="2936311" indent="0" algn="ctr">
              <a:buNone/>
              <a:defRPr>
                <a:solidFill>
                  <a:schemeClr val="tx1">
                    <a:tint val="75000"/>
                  </a:schemeClr>
                </a:solidFill>
              </a:defRPr>
            </a:lvl8pPr>
            <a:lvl9pPr marL="3355786"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7" name="Groupe 46"/>
          <p:cNvGrpSpPr/>
          <p:nvPr userDrawn="1"/>
        </p:nvGrpSpPr>
        <p:grpSpPr>
          <a:xfrm>
            <a:off x="4286595" y="4354143"/>
            <a:ext cx="433758" cy="32790"/>
            <a:chOff x="4259569" y="3915971"/>
            <a:chExt cx="469905" cy="32790"/>
          </a:xfrm>
        </p:grpSpPr>
        <p:cxnSp>
          <p:nvCxnSpPr>
            <p:cNvPr id="48" name="Connecteur droit 47"/>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52" name="Connecteur droit 51"/>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53" name="Espace réservé du texte 23"/>
          <p:cNvSpPr>
            <a:spLocks noGrp="1"/>
          </p:cNvSpPr>
          <p:nvPr>
            <p:ph type="body" sz="quarter" idx="12" hasCustomPrompt="1"/>
          </p:nvPr>
        </p:nvSpPr>
        <p:spPr>
          <a:xfrm>
            <a:off x="630785" y="5799533"/>
            <a:ext cx="1529037" cy="221762"/>
          </a:xfrm>
          <a:prstGeom prst="rect">
            <a:avLst/>
          </a:prstGeom>
        </p:spPr>
        <p:txBody>
          <a:bodyPr wrap="none" lIns="90877" tIns="45430" rIns="90877" bIns="45430"/>
          <a:lstStyle>
            <a:lvl1pPr marL="0" indent="0">
              <a:buNone/>
              <a:defRPr lang="fr-FR" sz="923" b="1" kern="1200" dirty="0" smtClean="0">
                <a:solidFill>
                  <a:srgbClr val="690F3C"/>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54" name="Espace réservé du texte 23"/>
          <p:cNvSpPr>
            <a:spLocks noGrp="1"/>
          </p:cNvSpPr>
          <p:nvPr>
            <p:ph type="body" sz="quarter" idx="13" hasCustomPrompt="1"/>
          </p:nvPr>
        </p:nvSpPr>
        <p:spPr>
          <a:xfrm>
            <a:off x="630785" y="6026882"/>
            <a:ext cx="1529037" cy="210477"/>
          </a:xfrm>
          <a:prstGeom prst="rect">
            <a:avLst/>
          </a:prstGeom>
        </p:spPr>
        <p:txBody>
          <a:bodyPr wrap="none" lIns="90877" tIns="45430" rIns="90877" bIns="45430"/>
          <a:lstStyle>
            <a:lvl1pPr marL="0" indent="0">
              <a:buNone/>
              <a:defRPr lang="fr-FR" sz="831" b="1" kern="1200" baseline="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55" name="Espace réservé du texte 23"/>
          <p:cNvSpPr>
            <a:spLocks noGrp="1"/>
          </p:cNvSpPr>
          <p:nvPr>
            <p:ph type="body" sz="quarter" idx="14" hasCustomPrompt="1"/>
          </p:nvPr>
        </p:nvSpPr>
        <p:spPr>
          <a:xfrm>
            <a:off x="963087" y="6237370"/>
            <a:ext cx="1728444" cy="184665"/>
          </a:xfrm>
          <a:prstGeom prst="rect">
            <a:avLst/>
          </a:prstGeom>
        </p:spPr>
        <p:txBody>
          <a:bodyPr wrap="none" lIns="0" tIns="45430" rIns="0" bIns="45430"/>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56"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30"/>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57" name="Connecteur droit 56"/>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8" name="ZoneTexte 57"/>
          <p:cNvSpPr txBox="1"/>
          <p:nvPr userDrawn="1"/>
        </p:nvSpPr>
        <p:spPr>
          <a:xfrm>
            <a:off x="630987" y="6237319"/>
            <a:ext cx="398814" cy="219603"/>
          </a:xfrm>
          <a:prstGeom prst="rect">
            <a:avLst/>
          </a:prstGeom>
          <a:noFill/>
        </p:spPr>
        <p:txBody>
          <a:bodyPr wrap="square" lIns="83886" tIns="41935" rIns="83886" bIns="41935" rtlCol="0">
            <a:spAutoFit/>
          </a:bodyPr>
          <a:lstStyle/>
          <a:p>
            <a:r>
              <a:rPr lang="fr-FR" sz="831" dirty="0">
                <a:solidFill>
                  <a:srgbClr val="B2AEA8">
                    <a:lumMod val="75000"/>
                  </a:srgbClr>
                </a:solidFill>
                <a:cs typeface="Arial" pitchFamily="34" charset="0"/>
              </a:rPr>
              <a:t>Tel:</a:t>
            </a:r>
          </a:p>
        </p:txBody>
      </p:sp>
      <p:sp>
        <p:nvSpPr>
          <p:cNvPr id="59" name="ZoneTexte 58"/>
          <p:cNvSpPr txBox="1"/>
          <p:nvPr userDrawn="1"/>
        </p:nvSpPr>
        <p:spPr>
          <a:xfrm>
            <a:off x="630987" y="6375820"/>
            <a:ext cx="398814" cy="219603"/>
          </a:xfrm>
          <a:prstGeom prst="rect">
            <a:avLst/>
          </a:prstGeom>
          <a:noFill/>
        </p:spPr>
        <p:txBody>
          <a:bodyPr wrap="square" lIns="83886" tIns="41935" rIns="83886" bIns="41935" rtlCol="0">
            <a:spAutoFit/>
          </a:bodyPr>
          <a:lstStyle/>
          <a:p>
            <a:r>
              <a:rPr lang="fr-FR" sz="831" dirty="0">
                <a:solidFill>
                  <a:srgbClr val="B2AEA8">
                    <a:lumMod val="75000"/>
                  </a:srgbClr>
                </a:solidFill>
                <a:cs typeface="Arial" pitchFamily="34" charset="0"/>
              </a:rPr>
              <a:t>Mail: </a:t>
            </a:r>
          </a:p>
        </p:txBody>
      </p:sp>
      <p:cxnSp>
        <p:nvCxnSpPr>
          <p:cNvPr id="60" name="Connecteur droit 59"/>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1" name="Espace réservé du texte 23"/>
          <p:cNvSpPr>
            <a:spLocks noGrp="1"/>
          </p:cNvSpPr>
          <p:nvPr>
            <p:ph type="body" sz="quarter" idx="16" hasCustomPrompt="1"/>
          </p:nvPr>
        </p:nvSpPr>
        <p:spPr>
          <a:xfrm>
            <a:off x="3242422" y="5805270"/>
            <a:ext cx="1529037" cy="221762"/>
          </a:xfrm>
          <a:prstGeom prst="rect">
            <a:avLst/>
          </a:prstGeom>
        </p:spPr>
        <p:txBody>
          <a:bodyPr wrap="none" lIns="90877" tIns="45430" rIns="90877" bIns="45430"/>
          <a:lstStyle>
            <a:lvl1pPr marL="0" indent="0">
              <a:buNone/>
              <a:defRPr lang="fr-FR" sz="923" b="1" kern="1200" dirty="0" smtClean="0">
                <a:solidFill>
                  <a:srgbClr val="690F3C"/>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2" name="Espace réservé du texte 23"/>
          <p:cNvSpPr>
            <a:spLocks noGrp="1"/>
          </p:cNvSpPr>
          <p:nvPr>
            <p:ph type="body" sz="quarter" idx="17" hasCustomPrompt="1"/>
          </p:nvPr>
        </p:nvSpPr>
        <p:spPr>
          <a:xfrm>
            <a:off x="3242422" y="6032625"/>
            <a:ext cx="1529037" cy="210477"/>
          </a:xfrm>
          <a:prstGeom prst="rect">
            <a:avLst/>
          </a:prstGeom>
        </p:spPr>
        <p:txBody>
          <a:bodyPr wrap="none" lIns="90877" tIns="45430" rIns="90877" bIns="45430"/>
          <a:lstStyle>
            <a:lvl1pPr marL="0" indent="0">
              <a:buNone/>
              <a:defRPr lang="fr-FR" sz="831" b="1" kern="1200" baseline="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3" name="Espace réservé du texte 23"/>
          <p:cNvSpPr>
            <a:spLocks noGrp="1"/>
          </p:cNvSpPr>
          <p:nvPr>
            <p:ph type="body" sz="quarter" idx="18" hasCustomPrompt="1"/>
          </p:nvPr>
        </p:nvSpPr>
        <p:spPr>
          <a:xfrm>
            <a:off x="3574717" y="6243102"/>
            <a:ext cx="1728444" cy="184665"/>
          </a:xfrm>
          <a:prstGeom prst="rect">
            <a:avLst/>
          </a:prstGeom>
        </p:spPr>
        <p:txBody>
          <a:bodyPr wrap="none" lIns="0" tIns="45430" rIns="0" bIns="45430"/>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4" name="Espace réservé du texte 23"/>
          <p:cNvSpPr>
            <a:spLocks noGrp="1"/>
          </p:cNvSpPr>
          <p:nvPr>
            <p:ph type="body" sz="quarter" idx="19" hasCustomPrompt="1"/>
          </p:nvPr>
        </p:nvSpPr>
        <p:spPr>
          <a:xfrm>
            <a:off x="3574968" y="6427717"/>
            <a:ext cx="1728192" cy="184666"/>
          </a:xfrm>
          <a:prstGeom prst="rect">
            <a:avLst/>
          </a:prstGeom>
        </p:spPr>
        <p:txBody>
          <a:bodyPr wrap="none" lIns="0" tIns="0" rIns="0" bIns="45430"/>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5" name="Connecteur droit 64"/>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6" name="ZoneTexte 65"/>
          <p:cNvSpPr txBox="1"/>
          <p:nvPr userDrawn="1"/>
        </p:nvSpPr>
        <p:spPr>
          <a:xfrm>
            <a:off x="3242621" y="6243058"/>
            <a:ext cx="398814" cy="219603"/>
          </a:xfrm>
          <a:prstGeom prst="rect">
            <a:avLst/>
          </a:prstGeom>
          <a:noFill/>
        </p:spPr>
        <p:txBody>
          <a:bodyPr wrap="square" lIns="83886" tIns="41935" rIns="83886" bIns="41935" rtlCol="0">
            <a:spAutoFit/>
          </a:bodyPr>
          <a:lstStyle/>
          <a:p>
            <a:r>
              <a:rPr lang="fr-FR" sz="831" dirty="0">
                <a:solidFill>
                  <a:srgbClr val="B2AEA8">
                    <a:lumMod val="75000"/>
                  </a:srgbClr>
                </a:solidFill>
                <a:cs typeface="Arial" pitchFamily="34" charset="0"/>
              </a:rPr>
              <a:t>Tel:</a:t>
            </a:r>
          </a:p>
        </p:txBody>
      </p:sp>
      <p:sp>
        <p:nvSpPr>
          <p:cNvPr id="67" name="ZoneTexte 66"/>
          <p:cNvSpPr txBox="1"/>
          <p:nvPr userDrawn="1"/>
        </p:nvSpPr>
        <p:spPr>
          <a:xfrm>
            <a:off x="3242621" y="6381564"/>
            <a:ext cx="398814" cy="219603"/>
          </a:xfrm>
          <a:prstGeom prst="rect">
            <a:avLst/>
          </a:prstGeom>
          <a:noFill/>
        </p:spPr>
        <p:txBody>
          <a:bodyPr wrap="square" lIns="83886" tIns="41935" rIns="83886" bIns="41935" rtlCol="0">
            <a:spAutoFit/>
          </a:bodyPr>
          <a:lstStyle/>
          <a:p>
            <a:r>
              <a:rPr lang="fr-FR" sz="831" dirty="0">
                <a:solidFill>
                  <a:srgbClr val="B2AEA8">
                    <a:lumMod val="75000"/>
                  </a:srgbClr>
                </a:solidFill>
                <a:cs typeface="Arial" pitchFamily="34" charset="0"/>
              </a:rPr>
              <a:t>Mail: </a:t>
            </a:r>
          </a:p>
        </p:txBody>
      </p:sp>
      <p:cxnSp>
        <p:nvCxnSpPr>
          <p:cNvPr id="68" name="Connecteur droit 67"/>
          <p:cNvCxnSpPr/>
          <p:nvPr userDrawn="1"/>
        </p:nvCxnSpPr>
        <p:spPr>
          <a:xfrm>
            <a:off x="5804886"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9" name="Espace réservé du texte 23"/>
          <p:cNvSpPr>
            <a:spLocks noGrp="1"/>
          </p:cNvSpPr>
          <p:nvPr>
            <p:ph type="body" sz="quarter" idx="20" hasCustomPrompt="1"/>
          </p:nvPr>
        </p:nvSpPr>
        <p:spPr>
          <a:xfrm>
            <a:off x="5871155" y="5805270"/>
            <a:ext cx="1529037" cy="221762"/>
          </a:xfrm>
          <a:prstGeom prst="rect">
            <a:avLst/>
          </a:prstGeom>
        </p:spPr>
        <p:txBody>
          <a:bodyPr wrap="none" lIns="90877" tIns="45430" rIns="90877" bIns="45430"/>
          <a:lstStyle>
            <a:lvl1pPr marL="0" indent="0">
              <a:buNone/>
              <a:defRPr lang="fr-FR" sz="923" b="1" kern="1200" dirty="0" smtClean="0">
                <a:solidFill>
                  <a:srgbClr val="690F3C"/>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0" name="Espace réservé du texte 23"/>
          <p:cNvSpPr>
            <a:spLocks noGrp="1"/>
          </p:cNvSpPr>
          <p:nvPr>
            <p:ph type="body" sz="quarter" idx="21" hasCustomPrompt="1"/>
          </p:nvPr>
        </p:nvSpPr>
        <p:spPr>
          <a:xfrm>
            <a:off x="5871155" y="6032625"/>
            <a:ext cx="1529037" cy="210477"/>
          </a:xfrm>
          <a:prstGeom prst="rect">
            <a:avLst/>
          </a:prstGeom>
        </p:spPr>
        <p:txBody>
          <a:bodyPr wrap="none" lIns="90877" tIns="45430" rIns="90877" bIns="45430"/>
          <a:lstStyle>
            <a:lvl1pPr marL="0" indent="0">
              <a:buNone/>
              <a:defRPr lang="fr-FR" sz="831" b="1" kern="1200" baseline="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1" name="Espace réservé du texte 23"/>
          <p:cNvSpPr>
            <a:spLocks noGrp="1"/>
          </p:cNvSpPr>
          <p:nvPr>
            <p:ph type="body" sz="quarter" idx="22" hasCustomPrompt="1"/>
          </p:nvPr>
        </p:nvSpPr>
        <p:spPr>
          <a:xfrm>
            <a:off x="6203452" y="6243102"/>
            <a:ext cx="1728444" cy="184665"/>
          </a:xfrm>
          <a:prstGeom prst="rect">
            <a:avLst/>
          </a:prstGeom>
        </p:spPr>
        <p:txBody>
          <a:bodyPr wrap="none" lIns="0" tIns="45430" rIns="0" bIns="45430"/>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2" name="Espace réservé du texte 23"/>
          <p:cNvSpPr>
            <a:spLocks noGrp="1"/>
          </p:cNvSpPr>
          <p:nvPr>
            <p:ph type="body" sz="quarter" idx="23" hasCustomPrompt="1"/>
          </p:nvPr>
        </p:nvSpPr>
        <p:spPr>
          <a:xfrm>
            <a:off x="6203701" y="6427717"/>
            <a:ext cx="1728192" cy="184666"/>
          </a:xfrm>
          <a:prstGeom prst="rect">
            <a:avLst/>
          </a:prstGeom>
        </p:spPr>
        <p:txBody>
          <a:bodyPr wrap="none" lIns="0" tIns="0" rIns="0" bIns="45430"/>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3" name="Connecteur droit 72"/>
          <p:cNvCxnSpPr/>
          <p:nvPr userDrawn="1"/>
        </p:nvCxnSpPr>
        <p:spPr>
          <a:xfrm>
            <a:off x="5804886"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4" name="ZoneTexte 73"/>
          <p:cNvSpPr txBox="1"/>
          <p:nvPr userDrawn="1"/>
        </p:nvSpPr>
        <p:spPr>
          <a:xfrm>
            <a:off x="5871356" y="6243058"/>
            <a:ext cx="398814" cy="219603"/>
          </a:xfrm>
          <a:prstGeom prst="rect">
            <a:avLst/>
          </a:prstGeom>
          <a:noFill/>
        </p:spPr>
        <p:txBody>
          <a:bodyPr wrap="square" lIns="83886" tIns="41935" rIns="83886" bIns="41935" rtlCol="0">
            <a:spAutoFit/>
          </a:bodyPr>
          <a:lstStyle/>
          <a:p>
            <a:r>
              <a:rPr lang="fr-FR" sz="831" dirty="0">
                <a:solidFill>
                  <a:srgbClr val="B2AEA8">
                    <a:lumMod val="75000"/>
                  </a:srgbClr>
                </a:solidFill>
                <a:cs typeface="Arial" pitchFamily="34" charset="0"/>
              </a:rPr>
              <a:t>Tel:</a:t>
            </a:r>
          </a:p>
        </p:txBody>
      </p:sp>
      <p:sp>
        <p:nvSpPr>
          <p:cNvPr id="75" name="ZoneTexte 74"/>
          <p:cNvSpPr txBox="1"/>
          <p:nvPr userDrawn="1"/>
        </p:nvSpPr>
        <p:spPr>
          <a:xfrm>
            <a:off x="5871356" y="6381564"/>
            <a:ext cx="398814" cy="219603"/>
          </a:xfrm>
          <a:prstGeom prst="rect">
            <a:avLst/>
          </a:prstGeom>
          <a:noFill/>
        </p:spPr>
        <p:txBody>
          <a:bodyPr wrap="square" lIns="83886" tIns="41935" rIns="83886" bIns="41935" rtlCol="0">
            <a:spAutoFit/>
          </a:bodyPr>
          <a:lstStyle/>
          <a:p>
            <a:r>
              <a:rPr lang="fr-FR" sz="831" dirty="0">
                <a:solidFill>
                  <a:srgbClr val="B2AEA8">
                    <a:lumMod val="75000"/>
                  </a:srgbClr>
                </a:solidFill>
                <a:cs typeface="Arial" pitchFamily="34" charset="0"/>
              </a:rPr>
              <a:t>Mail: </a:t>
            </a:r>
          </a:p>
        </p:txBody>
      </p:sp>
    </p:spTree>
    <p:extLst>
      <p:ext uri="{BB962C8B-B14F-4D97-AF65-F5344CB8AC3E}">
        <p14:creationId xmlns:p14="http://schemas.microsoft.com/office/powerpoint/2010/main" val="424734359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First Page - 1 Title - No Contact">
    <p:spTree>
      <p:nvGrpSpPr>
        <p:cNvPr id="1" name=""/>
        <p:cNvGrpSpPr/>
        <p:nvPr/>
      </p:nvGrpSpPr>
      <p:grpSpPr>
        <a:xfrm>
          <a:off x="0" y="0"/>
          <a:ext cx="0" cy="0"/>
          <a:chOff x="0" y="0"/>
          <a:chExt cx="0" cy="0"/>
        </a:xfrm>
      </p:grpSpPr>
      <p:sp>
        <p:nvSpPr>
          <p:cNvPr id="22" name="Titre 1"/>
          <p:cNvSpPr>
            <a:spLocks noGrp="1"/>
          </p:cNvSpPr>
          <p:nvPr>
            <p:ph type="ctrTitle" hasCustomPrompt="1"/>
          </p:nvPr>
        </p:nvSpPr>
        <p:spPr>
          <a:xfrm>
            <a:off x="916209" y="2681487"/>
            <a:ext cx="7174523" cy="747514"/>
          </a:xfrm>
          <a:prstGeom prst="rect">
            <a:avLst/>
          </a:prstGeom>
        </p:spPr>
        <p:txBody>
          <a:bodyPr lIns="90877" tIns="45430" rIns="90877" bIns="45430"/>
          <a:lstStyle>
            <a:lvl1pPr>
              <a:defRPr lang="fr-FR" sz="3323"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24" name="Image 23"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sp>
        <p:nvSpPr>
          <p:cNvPr id="30" name="Espace réservé pour une image  21"/>
          <p:cNvSpPr>
            <a:spLocks noGrp="1"/>
          </p:cNvSpPr>
          <p:nvPr>
            <p:ph type="pic" sz="quarter" idx="11" hasCustomPrompt="1"/>
          </p:nvPr>
        </p:nvSpPr>
        <p:spPr>
          <a:xfrm>
            <a:off x="6147943" y="476672"/>
            <a:ext cx="2279291" cy="648072"/>
          </a:xfrm>
          <a:prstGeom prst="rect">
            <a:avLst/>
          </a:prstGeom>
        </p:spPr>
        <p:txBody>
          <a:bodyPr lIns="90877" tIns="45430" rIns="90877" bIns="45430" anchor="ctr"/>
          <a:lstStyle>
            <a:lvl1pPr marL="0" indent="0" algn="ctr">
              <a:buNone/>
              <a:defRPr sz="1846" baseline="0">
                <a:solidFill>
                  <a:schemeClr val="bg2">
                    <a:lumMod val="50000"/>
                  </a:schemeClr>
                </a:solidFill>
              </a:defRPr>
            </a:lvl1pPr>
          </a:lstStyle>
          <a:p>
            <a:r>
              <a:rPr lang="fr-FR" dirty="0"/>
              <a:t>Insert client logo </a:t>
            </a:r>
            <a:r>
              <a:rPr lang="fr-FR" dirty="0" err="1"/>
              <a:t>here</a:t>
            </a:r>
            <a:endParaRPr lang="fr-FR" dirty="0"/>
          </a:p>
        </p:txBody>
      </p:sp>
      <p:pic>
        <p:nvPicPr>
          <p:cNvPr id="11" name="Image 10"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sp>
        <p:nvSpPr>
          <p:cNvPr id="17" name="Sous-titre 2"/>
          <p:cNvSpPr>
            <a:spLocks noGrp="1"/>
          </p:cNvSpPr>
          <p:nvPr>
            <p:ph type="subTitle" idx="1" hasCustomPrompt="1"/>
          </p:nvPr>
        </p:nvSpPr>
        <p:spPr>
          <a:xfrm>
            <a:off x="3307031" y="4005093"/>
            <a:ext cx="2392881" cy="381869"/>
          </a:xfrm>
          <a:prstGeom prst="rect">
            <a:avLst/>
          </a:prstGeom>
        </p:spPr>
        <p:txBody>
          <a:bodyPr lIns="90877" tIns="45430" rIns="90877" bIns="45430"/>
          <a:lstStyle>
            <a:lvl1pPr marL="0" indent="0" algn="ctr">
              <a:buNone/>
              <a:defRPr lang="fr-FR" sz="1385" kern="1200" dirty="0">
                <a:solidFill>
                  <a:schemeClr val="bg2">
                    <a:lumMod val="75000"/>
                  </a:schemeClr>
                </a:solidFill>
                <a:latin typeface="+mn-lt"/>
                <a:ea typeface="+mn-ea"/>
                <a:cs typeface="+mn-cs"/>
              </a:defRPr>
            </a:lvl1pPr>
            <a:lvl2pPr marL="419471" indent="0" algn="ctr">
              <a:buNone/>
              <a:defRPr>
                <a:solidFill>
                  <a:schemeClr val="tx1">
                    <a:tint val="75000"/>
                  </a:schemeClr>
                </a:solidFill>
              </a:defRPr>
            </a:lvl2pPr>
            <a:lvl3pPr marL="838946" indent="0" algn="ctr">
              <a:buNone/>
              <a:defRPr>
                <a:solidFill>
                  <a:schemeClr val="tx1">
                    <a:tint val="75000"/>
                  </a:schemeClr>
                </a:solidFill>
              </a:defRPr>
            </a:lvl3pPr>
            <a:lvl4pPr marL="1258422" indent="0" algn="ctr">
              <a:buNone/>
              <a:defRPr>
                <a:solidFill>
                  <a:schemeClr val="tx1">
                    <a:tint val="75000"/>
                  </a:schemeClr>
                </a:solidFill>
              </a:defRPr>
            </a:lvl4pPr>
            <a:lvl5pPr marL="1677893" indent="0" algn="ctr">
              <a:buNone/>
              <a:defRPr>
                <a:solidFill>
                  <a:schemeClr val="tx1">
                    <a:tint val="75000"/>
                  </a:schemeClr>
                </a:solidFill>
              </a:defRPr>
            </a:lvl5pPr>
            <a:lvl6pPr marL="2097369" indent="0" algn="ctr">
              <a:buNone/>
              <a:defRPr>
                <a:solidFill>
                  <a:schemeClr val="tx1">
                    <a:tint val="75000"/>
                  </a:schemeClr>
                </a:solidFill>
              </a:defRPr>
            </a:lvl6pPr>
            <a:lvl7pPr marL="2516839" indent="0" algn="ctr">
              <a:buNone/>
              <a:defRPr>
                <a:solidFill>
                  <a:schemeClr val="tx1">
                    <a:tint val="75000"/>
                  </a:schemeClr>
                </a:solidFill>
              </a:defRPr>
            </a:lvl7pPr>
            <a:lvl8pPr marL="2936311" indent="0" algn="ctr">
              <a:buNone/>
              <a:defRPr>
                <a:solidFill>
                  <a:schemeClr val="tx1">
                    <a:tint val="75000"/>
                  </a:schemeClr>
                </a:solidFill>
              </a:defRPr>
            </a:lvl8pPr>
            <a:lvl9pPr marL="3355786"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18" name="Groupe 17"/>
          <p:cNvGrpSpPr/>
          <p:nvPr userDrawn="1"/>
        </p:nvGrpSpPr>
        <p:grpSpPr>
          <a:xfrm>
            <a:off x="4286595" y="4354143"/>
            <a:ext cx="433758" cy="32790"/>
            <a:chOff x="4259569" y="3915971"/>
            <a:chExt cx="469905" cy="32790"/>
          </a:xfrm>
        </p:grpSpPr>
        <p:cxnSp>
          <p:nvCxnSpPr>
            <p:cNvPr id="19" name="Connecteur droit 18"/>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4889605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First Page - 2 Titles - 1 Contact">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09" y="2681487"/>
            <a:ext cx="7174523" cy="747514"/>
          </a:xfrm>
          <a:prstGeom prst="rect">
            <a:avLst/>
          </a:prstGeom>
        </p:spPr>
        <p:txBody>
          <a:bodyPr lIns="90877" tIns="45430" rIns="90877" bIns="45430"/>
          <a:lstStyle>
            <a:lvl1pPr>
              <a:defRPr lang="fr-FR" sz="3323"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sp>
        <p:nvSpPr>
          <p:cNvPr id="14" name="Espace réservé pour une image  21"/>
          <p:cNvSpPr>
            <a:spLocks noGrp="1"/>
          </p:cNvSpPr>
          <p:nvPr>
            <p:ph type="pic" sz="quarter" idx="11" hasCustomPrompt="1"/>
          </p:nvPr>
        </p:nvSpPr>
        <p:spPr>
          <a:xfrm>
            <a:off x="6147943" y="476672"/>
            <a:ext cx="2279291" cy="648072"/>
          </a:xfrm>
          <a:prstGeom prst="rect">
            <a:avLst/>
          </a:prstGeom>
        </p:spPr>
        <p:txBody>
          <a:bodyPr lIns="90877" tIns="45430" rIns="90877" bIns="45430" anchor="ctr"/>
          <a:lstStyle>
            <a:lvl1pPr marL="0" indent="0" algn="ctr">
              <a:buNone/>
              <a:defRPr sz="1846" baseline="0">
                <a:solidFill>
                  <a:schemeClr val="bg2">
                    <a:lumMod val="50000"/>
                  </a:schemeClr>
                </a:solidFill>
              </a:defRPr>
            </a:lvl1pPr>
          </a:lstStyle>
          <a:p>
            <a:r>
              <a:rPr lang="fr-FR" dirty="0"/>
              <a:t>Insert client logo </a:t>
            </a:r>
            <a:r>
              <a:rPr lang="fr-FR" dirty="0" err="1"/>
              <a:t>here</a:t>
            </a:r>
            <a:endParaRPr lang="fr-FR" dirty="0"/>
          </a:p>
        </p:txBody>
      </p:sp>
      <p:pic>
        <p:nvPicPr>
          <p:cNvPr id="28" name="Image 27"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cxnSp>
        <p:nvCxnSpPr>
          <p:cNvPr id="45" name="Connecteur droit 44"/>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46" name="Espace réservé du texte 23"/>
          <p:cNvSpPr>
            <a:spLocks noGrp="1"/>
          </p:cNvSpPr>
          <p:nvPr>
            <p:ph type="body" sz="quarter" idx="12" hasCustomPrompt="1"/>
          </p:nvPr>
        </p:nvSpPr>
        <p:spPr>
          <a:xfrm>
            <a:off x="630785" y="5799533"/>
            <a:ext cx="1529037" cy="221762"/>
          </a:xfrm>
          <a:prstGeom prst="rect">
            <a:avLst/>
          </a:prstGeom>
        </p:spPr>
        <p:txBody>
          <a:bodyPr wrap="none" lIns="90877" tIns="45430" rIns="90877" bIns="45430"/>
          <a:lstStyle>
            <a:lvl1pPr marL="0" indent="0">
              <a:buNone/>
              <a:defRPr lang="fr-FR" sz="923" b="1" kern="1200" dirty="0" smtClean="0">
                <a:solidFill>
                  <a:srgbClr val="690F3C"/>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47" name="Espace réservé du texte 23"/>
          <p:cNvSpPr>
            <a:spLocks noGrp="1"/>
          </p:cNvSpPr>
          <p:nvPr>
            <p:ph type="body" sz="quarter" idx="13" hasCustomPrompt="1"/>
          </p:nvPr>
        </p:nvSpPr>
        <p:spPr>
          <a:xfrm>
            <a:off x="630785" y="6026882"/>
            <a:ext cx="1529037" cy="210477"/>
          </a:xfrm>
          <a:prstGeom prst="rect">
            <a:avLst/>
          </a:prstGeom>
        </p:spPr>
        <p:txBody>
          <a:bodyPr wrap="none" lIns="90877" tIns="45430" rIns="90877" bIns="45430"/>
          <a:lstStyle>
            <a:lvl1pPr marL="0" indent="0">
              <a:buNone/>
              <a:defRPr lang="fr-FR" sz="831" b="1" kern="1200" baseline="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48" name="Espace réservé du texte 23"/>
          <p:cNvSpPr>
            <a:spLocks noGrp="1"/>
          </p:cNvSpPr>
          <p:nvPr>
            <p:ph type="body" sz="quarter" idx="14" hasCustomPrompt="1"/>
          </p:nvPr>
        </p:nvSpPr>
        <p:spPr>
          <a:xfrm>
            <a:off x="963087" y="6237370"/>
            <a:ext cx="1728444" cy="184665"/>
          </a:xfrm>
          <a:prstGeom prst="rect">
            <a:avLst/>
          </a:prstGeom>
        </p:spPr>
        <p:txBody>
          <a:bodyPr wrap="none" lIns="0" tIns="45430" rIns="0" bIns="45430"/>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49"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30"/>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50" name="Connecteur droit 49"/>
          <p:cNvCxnSpPr/>
          <p:nvPr userDrawn="1"/>
        </p:nvCxnSpPr>
        <p:spPr>
          <a:xfrm>
            <a:off x="564517" y="5799526"/>
            <a:ext cx="0" cy="864000"/>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1" name="ZoneTexte 50"/>
          <p:cNvSpPr txBox="1"/>
          <p:nvPr userDrawn="1"/>
        </p:nvSpPr>
        <p:spPr>
          <a:xfrm>
            <a:off x="630987" y="6237319"/>
            <a:ext cx="398814" cy="219603"/>
          </a:xfrm>
          <a:prstGeom prst="rect">
            <a:avLst/>
          </a:prstGeom>
          <a:noFill/>
        </p:spPr>
        <p:txBody>
          <a:bodyPr wrap="square" lIns="83886" tIns="41935" rIns="83886" bIns="41935" rtlCol="0">
            <a:spAutoFit/>
          </a:bodyPr>
          <a:lstStyle/>
          <a:p>
            <a:r>
              <a:rPr lang="fr-FR" sz="831" dirty="0">
                <a:solidFill>
                  <a:srgbClr val="B2AEA8">
                    <a:lumMod val="75000"/>
                  </a:srgbClr>
                </a:solidFill>
                <a:cs typeface="Arial" pitchFamily="34" charset="0"/>
              </a:rPr>
              <a:t>Tel:</a:t>
            </a:r>
          </a:p>
        </p:txBody>
      </p:sp>
      <p:sp>
        <p:nvSpPr>
          <p:cNvPr id="52" name="ZoneTexte 51"/>
          <p:cNvSpPr txBox="1"/>
          <p:nvPr userDrawn="1"/>
        </p:nvSpPr>
        <p:spPr>
          <a:xfrm>
            <a:off x="630987" y="6375820"/>
            <a:ext cx="398814" cy="219603"/>
          </a:xfrm>
          <a:prstGeom prst="rect">
            <a:avLst/>
          </a:prstGeom>
          <a:noFill/>
        </p:spPr>
        <p:txBody>
          <a:bodyPr wrap="square" lIns="83886" tIns="41935" rIns="83886" bIns="41935" rtlCol="0">
            <a:spAutoFit/>
          </a:bodyPr>
          <a:lstStyle/>
          <a:p>
            <a:r>
              <a:rPr lang="fr-FR" sz="831" dirty="0">
                <a:solidFill>
                  <a:srgbClr val="B2AEA8">
                    <a:lumMod val="75000"/>
                  </a:srgbClr>
                </a:solidFill>
                <a:cs typeface="Arial" pitchFamily="34" charset="0"/>
              </a:rPr>
              <a:t>Mail: </a:t>
            </a:r>
          </a:p>
        </p:txBody>
      </p:sp>
      <p:sp>
        <p:nvSpPr>
          <p:cNvPr id="21" name="Espace réservé du texte 19"/>
          <p:cNvSpPr>
            <a:spLocks noGrp="1"/>
          </p:cNvSpPr>
          <p:nvPr>
            <p:ph type="body" sz="quarter" idx="10" hasCustomPrompt="1"/>
          </p:nvPr>
        </p:nvSpPr>
        <p:spPr>
          <a:xfrm>
            <a:off x="1346314" y="3789041"/>
            <a:ext cx="6314341" cy="504056"/>
          </a:xfrm>
          <a:prstGeom prst="rect">
            <a:avLst/>
          </a:prstGeom>
        </p:spPr>
        <p:txBody>
          <a:bodyPr lIns="90877" tIns="45430" rIns="90877" bIns="45430"/>
          <a:lstStyle>
            <a:lvl1pPr marL="0" indent="0" algn="ctr">
              <a:buNone/>
              <a:defRPr lang="fr-FR" sz="2123" kern="1200" dirty="0" smtClean="0">
                <a:solidFill>
                  <a:schemeClr val="bg2">
                    <a:lumMod val="75000"/>
                  </a:schemeClr>
                </a:solidFill>
                <a:latin typeface="+mj-lt"/>
                <a:ea typeface="+mj-ea"/>
                <a:cs typeface="+mj-cs"/>
              </a:defRPr>
            </a:lvl1pPr>
            <a:lvl2pPr marL="419471" indent="0">
              <a:buNone/>
              <a:defRPr lang="fr-FR" sz="2123" kern="1200" dirty="0" smtClean="0">
                <a:solidFill>
                  <a:srgbClr val="B2AEA8"/>
                </a:solidFill>
                <a:latin typeface="+mj-lt"/>
                <a:ea typeface="+mj-ea"/>
                <a:cs typeface="+mj-cs"/>
              </a:defRPr>
            </a:lvl2pPr>
            <a:lvl3pPr marL="838946" indent="0">
              <a:buNone/>
              <a:defRPr lang="fr-FR" sz="2123" kern="1200" dirty="0" smtClean="0">
                <a:solidFill>
                  <a:srgbClr val="B2AEA8"/>
                </a:solidFill>
                <a:latin typeface="+mj-lt"/>
                <a:ea typeface="+mj-ea"/>
                <a:cs typeface="+mj-cs"/>
              </a:defRPr>
            </a:lvl3pPr>
            <a:lvl4pPr marL="1258422" indent="0">
              <a:buNone/>
              <a:defRPr lang="fr-FR" sz="2123" kern="1200" dirty="0" smtClean="0">
                <a:solidFill>
                  <a:srgbClr val="B2AEA8"/>
                </a:solidFill>
                <a:latin typeface="+mj-lt"/>
                <a:ea typeface="+mj-ea"/>
                <a:cs typeface="+mj-cs"/>
              </a:defRPr>
            </a:lvl4pPr>
            <a:lvl5pPr marL="1677893" indent="0">
              <a:buNone/>
              <a:defRPr lang="fr-FR" sz="2123"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29" name="Sous-titre 2"/>
          <p:cNvSpPr>
            <a:spLocks noGrp="1"/>
          </p:cNvSpPr>
          <p:nvPr>
            <p:ph type="subTitle" idx="1" hasCustomPrompt="1"/>
          </p:nvPr>
        </p:nvSpPr>
        <p:spPr>
          <a:xfrm>
            <a:off x="3307031" y="4509158"/>
            <a:ext cx="2392881" cy="381869"/>
          </a:xfrm>
          <a:prstGeom prst="rect">
            <a:avLst/>
          </a:prstGeom>
        </p:spPr>
        <p:txBody>
          <a:bodyPr lIns="90877" tIns="45430" rIns="90877" bIns="45430"/>
          <a:lstStyle>
            <a:lvl1pPr marL="0" indent="0" algn="ctr">
              <a:buNone/>
              <a:defRPr lang="fr-FR" sz="1385" kern="1200" dirty="0">
                <a:solidFill>
                  <a:schemeClr val="bg2">
                    <a:lumMod val="75000"/>
                  </a:schemeClr>
                </a:solidFill>
                <a:latin typeface="+mn-lt"/>
                <a:ea typeface="+mn-ea"/>
                <a:cs typeface="+mn-cs"/>
              </a:defRPr>
            </a:lvl1pPr>
            <a:lvl2pPr marL="419471" indent="0" algn="ctr">
              <a:buNone/>
              <a:defRPr>
                <a:solidFill>
                  <a:schemeClr val="tx1">
                    <a:tint val="75000"/>
                  </a:schemeClr>
                </a:solidFill>
              </a:defRPr>
            </a:lvl2pPr>
            <a:lvl3pPr marL="838946" indent="0" algn="ctr">
              <a:buNone/>
              <a:defRPr>
                <a:solidFill>
                  <a:schemeClr val="tx1">
                    <a:tint val="75000"/>
                  </a:schemeClr>
                </a:solidFill>
              </a:defRPr>
            </a:lvl3pPr>
            <a:lvl4pPr marL="1258422" indent="0" algn="ctr">
              <a:buNone/>
              <a:defRPr>
                <a:solidFill>
                  <a:schemeClr val="tx1">
                    <a:tint val="75000"/>
                  </a:schemeClr>
                </a:solidFill>
              </a:defRPr>
            </a:lvl4pPr>
            <a:lvl5pPr marL="1677893" indent="0" algn="ctr">
              <a:buNone/>
              <a:defRPr>
                <a:solidFill>
                  <a:schemeClr val="tx1">
                    <a:tint val="75000"/>
                  </a:schemeClr>
                </a:solidFill>
              </a:defRPr>
            </a:lvl5pPr>
            <a:lvl6pPr marL="2097369" indent="0" algn="ctr">
              <a:buNone/>
              <a:defRPr>
                <a:solidFill>
                  <a:schemeClr val="tx1">
                    <a:tint val="75000"/>
                  </a:schemeClr>
                </a:solidFill>
              </a:defRPr>
            </a:lvl6pPr>
            <a:lvl7pPr marL="2516839" indent="0" algn="ctr">
              <a:buNone/>
              <a:defRPr>
                <a:solidFill>
                  <a:schemeClr val="tx1">
                    <a:tint val="75000"/>
                  </a:schemeClr>
                </a:solidFill>
              </a:defRPr>
            </a:lvl7pPr>
            <a:lvl8pPr marL="2936311" indent="0" algn="ctr">
              <a:buNone/>
              <a:defRPr>
                <a:solidFill>
                  <a:schemeClr val="tx1">
                    <a:tint val="75000"/>
                  </a:schemeClr>
                </a:solidFill>
              </a:defRPr>
            </a:lvl8pPr>
            <a:lvl9pPr marL="3355786"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30" name="Groupe 29"/>
          <p:cNvGrpSpPr/>
          <p:nvPr userDrawn="1"/>
        </p:nvGrpSpPr>
        <p:grpSpPr>
          <a:xfrm>
            <a:off x="4286595" y="4858194"/>
            <a:ext cx="433758" cy="32790"/>
            <a:chOff x="4259569" y="3915971"/>
            <a:chExt cx="469905" cy="32790"/>
          </a:xfrm>
        </p:grpSpPr>
        <p:cxnSp>
          <p:nvCxnSpPr>
            <p:cNvPr id="31" name="Connecteur droit 30"/>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2320910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First Page - 2 Titles - 2 Contacts">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09" y="2681487"/>
            <a:ext cx="7174523" cy="747514"/>
          </a:xfrm>
          <a:prstGeom prst="rect">
            <a:avLst/>
          </a:prstGeom>
        </p:spPr>
        <p:txBody>
          <a:bodyPr lIns="90877" tIns="45430" rIns="90877" bIns="45430"/>
          <a:lstStyle>
            <a:lvl1pPr>
              <a:defRPr lang="fr-FR" sz="3323"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sp>
        <p:nvSpPr>
          <p:cNvPr id="14" name="Espace réservé pour une image  21"/>
          <p:cNvSpPr>
            <a:spLocks noGrp="1"/>
          </p:cNvSpPr>
          <p:nvPr>
            <p:ph type="pic" sz="quarter" idx="11" hasCustomPrompt="1"/>
          </p:nvPr>
        </p:nvSpPr>
        <p:spPr>
          <a:xfrm>
            <a:off x="6147943" y="476672"/>
            <a:ext cx="2279291" cy="648072"/>
          </a:xfrm>
          <a:prstGeom prst="rect">
            <a:avLst/>
          </a:prstGeom>
        </p:spPr>
        <p:txBody>
          <a:bodyPr lIns="90877" tIns="45430" rIns="90877" bIns="45430" anchor="ctr"/>
          <a:lstStyle>
            <a:lvl1pPr marL="0" indent="0" algn="ctr">
              <a:buNone/>
              <a:defRPr sz="1846" baseline="0">
                <a:solidFill>
                  <a:schemeClr val="bg2">
                    <a:lumMod val="50000"/>
                  </a:schemeClr>
                </a:solidFill>
              </a:defRPr>
            </a:lvl1pPr>
          </a:lstStyle>
          <a:p>
            <a:r>
              <a:rPr lang="fr-FR" dirty="0"/>
              <a:t>Insert client logo </a:t>
            </a:r>
            <a:r>
              <a:rPr lang="fr-FR" dirty="0" err="1"/>
              <a:t>here</a:t>
            </a:r>
            <a:endParaRPr lang="fr-FR" dirty="0"/>
          </a:p>
        </p:txBody>
      </p:sp>
      <p:pic>
        <p:nvPicPr>
          <p:cNvPr id="24" name="Image 23"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cxnSp>
        <p:nvCxnSpPr>
          <p:cNvPr id="55" name="Connecteur droit 54"/>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56" name="Espace réservé du texte 23"/>
          <p:cNvSpPr>
            <a:spLocks noGrp="1"/>
          </p:cNvSpPr>
          <p:nvPr>
            <p:ph type="body" sz="quarter" idx="12" hasCustomPrompt="1"/>
          </p:nvPr>
        </p:nvSpPr>
        <p:spPr>
          <a:xfrm>
            <a:off x="630785" y="5799533"/>
            <a:ext cx="1529037" cy="221762"/>
          </a:xfrm>
          <a:prstGeom prst="rect">
            <a:avLst/>
          </a:prstGeom>
        </p:spPr>
        <p:txBody>
          <a:bodyPr wrap="none" lIns="90877" tIns="45430" rIns="90877" bIns="45430"/>
          <a:lstStyle>
            <a:lvl1pPr marL="0" indent="0">
              <a:buNone/>
              <a:defRPr lang="fr-FR" sz="923" b="1" kern="1200" dirty="0" smtClean="0">
                <a:solidFill>
                  <a:srgbClr val="690F3C"/>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57" name="Espace réservé du texte 23"/>
          <p:cNvSpPr>
            <a:spLocks noGrp="1"/>
          </p:cNvSpPr>
          <p:nvPr>
            <p:ph type="body" sz="quarter" idx="13" hasCustomPrompt="1"/>
          </p:nvPr>
        </p:nvSpPr>
        <p:spPr>
          <a:xfrm>
            <a:off x="630785" y="6026882"/>
            <a:ext cx="1529037" cy="210477"/>
          </a:xfrm>
          <a:prstGeom prst="rect">
            <a:avLst/>
          </a:prstGeom>
        </p:spPr>
        <p:txBody>
          <a:bodyPr wrap="none" lIns="90877" tIns="45430" rIns="90877" bIns="45430"/>
          <a:lstStyle>
            <a:lvl1pPr marL="0" indent="0">
              <a:buNone/>
              <a:defRPr lang="fr-FR" sz="831" b="1" kern="1200" baseline="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58" name="Espace réservé du texte 23"/>
          <p:cNvSpPr>
            <a:spLocks noGrp="1"/>
          </p:cNvSpPr>
          <p:nvPr>
            <p:ph type="body" sz="quarter" idx="14" hasCustomPrompt="1"/>
          </p:nvPr>
        </p:nvSpPr>
        <p:spPr>
          <a:xfrm>
            <a:off x="963087" y="6237370"/>
            <a:ext cx="1728444" cy="184665"/>
          </a:xfrm>
          <a:prstGeom prst="rect">
            <a:avLst/>
          </a:prstGeom>
        </p:spPr>
        <p:txBody>
          <a:bodyPr wrap="none" lIns="0" tIns="45430" rIns="0" bIns="45430"/>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59"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30"/>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0" name="Connecteur droit 59"/>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1" name="ZoneTexte 60"/>
          <p:cNvSpPr txBox="1"/>
          <p:nvPr userDrawn="1"/>
        </p:nvSpPr>
        <p:spPr>
          <a:xfrm>
            <a:off x="630987" y="6237319"/>
            <a:ext cx="398814" cy="219603"/>
          </a:xfrm>
          <a:prstGeom prst="rect">
            <a:avLst/>
          </a:prstGeom>
          <a:noFill/>
        </p:spPr>
        <p:txBody>
          <a:bodyPr wrap="square" lIns="83886" tIns="41935" rIns="83886" bIns="41935" rtlCol="0">
            <a:spAutoFit/>
          </a:bodyPr>
          <a:lstStyle/>
          <a:p>
            <a:r>
              <a:rPr lang="fr-FR" sz="831" dirty="0">
                <a:solidFill>
                  <a:srgbClr val="B2AEA8">
                    <a:lumMod val="75000"/>
                  </a:srgbClr>
                </a:solidFill>
                <a:cs typeface="Arial" pitchFamily="34" charset="0"/>
              </a:rPr>
              <a:t>Tel:</a:t>
            </a:r>
          </a:p>
        </p:txBody>
      </p:sp>
      <p:sp>
        <p:nvSpPr>
          <p:cNvPr id="62" name="ZoneTexte 61"/>
          <p:cNvSpPr txBox="1"/>
          <p:nvPr userDrawn="1"/>
        </p:nvSpPr>
        <p:spPr>
          <a:xfrm>
            <a:off x="630987" y="6375820"/>
            <a:ext cx="398814" cy="219603"/>
          </a:xfrm>
          <a:prstGeom prst="rect">
            <a:avLst/>
          </a:prstGeom>
          <a:noFill/>
        </p:spPr>
        <p:txBody>
          <a:bodyPr wrap="square" lIns="83886" tIns="41935" rIns="83886" bIns="41935" rtlCol="0">
            <a:spAutoFit/>
          </a:bodyPr>
          <a:lstStyle/>
          <a:p>
            <a:r>
              <a:rPr lang="fr-FR" sz="831" dirty="0">
                <a:solidFill>
                  <a:srgbClr val="B2AEA8">
                    <a:lumMod val="75000"/>
                  </a:srgbClr>
                </a:solidFill>
                <a:cs typeface="Arial" pitchFamily="34" charset="0"/>
              </a:rPr>
              <a:t>Mail: </a:t>
            </a:r>
          </a:p>
        </p:txBody>
      </p:sp>
      <p:cxnSp>
        <p:nvCxnSpPr>
          <p:cNvPr id="63" name="Connecteur droit 62"/>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4" name="Espace réservé du texte 23"/>
          <p:cNvSpPr>
            <a:spLocks noGrp="1"/>
          </p:cNvSpPr>
          <p:nvPr>
            <p:ph type="body" sz="quarter" idx="16" hasCustomPrompt="1"/>
          </p:nvPr>
        </p:nvSpPr>
        <p:spPr>
          <a:xfrm>
            <a:off x="3242422" y="5805270"/>
            <a:ext cx="1529037" cy="221762"/>
          </a:xfrm>
          <a:prstGeom prst="rect">
            <a:avLst/>
          </a:prstGeom>
        </p:spPr>
        <p:txBody>
          <a:bodyPr wrap="none" lIns="90877" tIns="45430" rIns="90877" bIns="45430"/>
          <a:lstStyle>
            <a:lvl1pPr marL="0" indent="0">
              <a:buNone/>
              <a:defRPr lang="fr-FR" sz="923" b="1" kern="1200" dirty="0" smtClean="0">
                <a:solidFill>
                  <a:srgbClr val="690F3C"/>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5" name="Espace réservé du texte 23"/>
          <p:cNvSpPr>
            <a:spLocks noGrp="1"/>
          </p:cNvSpPr>
          <p:nvPr>
            <p:ph type="body" sz="quarter" idx="17" hasCustomPrompt="1"/>
          </p:nvPr>
        </p:nvSpPr>
        <p:spPr>
          <a:xfrm>
            <a:off x="3242422" y="6032625"/>
            <a:ext cx="1529037" cy="210477"/>
          </a:xfrm>
          <a:prstGeom prst="rect">
            <a:avLst/>
          </a:prstGeom>
        </p:spPr>
        <p:txBody>
          <a:bodyPr wrap="none" lIns="90877" tIns="45430" rIns="90877" bIns="45430"/>
          <a:lstStyle>
            <a:lvl1pPr marL="0" indent="0">
              <a:buNone/>
              <a:defRPr lang="fr-FR" sz="831" b="1" kern="1200" baseline="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6" name="Espace réservé du texte 23"/>
          <p:cNvSpPr>
            <a:spLocks noGrp="1"/>
          </p:cNvSpPr>
          <p:nvPr>
            <p:ph type="body" sz="quarter" idx="18" hasCustomPrompt="1"/>
          </p:nvPr>
        </p:nvSpPr>
        <p:spPr>
          <a:xfrm>
            <a:off x="3574717" y="6243102"/>
            <a:ext cx="1728444" cy="184665"/>
          </a:xfrm>
          <a:prstGeom prst="rect">
            <a:avLst/>
          </a:prstGeom>
        </p:spPr>
        <p:txBody>
          <a:bodyPr wrap="none" lIns="0" tIns="45430" rIns="0" bIns="45430"/>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7" name="Espace réservé du texte 23"/>
          <p:cNvSpPr>
            <a:spLocks noGrp="1"/>
          </p:cNvSpPr>
          <p:nvPr>
            <p:ph type="body" sz="quarter" idx="19" hasCustomPrompt="1"/>
          </p:nvPr>
        </p:nvSpPr>
        <p:spPr>
          <a:xfrm>
            <a:off x="3574968" y="6427717"/>
            <a:ext cx="1728192" cy="184666"/>
          </a:xfrm>
          <a:prstGeom prst="rect">
            <a:avLst/>
          </a:prstGeom>
        </p:spPr>
        <p:txBody>
          <a:bodyPr wrap="none" lIns="0" tIns="0" rIns="0" bIns="45430"/>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8" name="Connecteur droit 67"/>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9" name="ZoneTexte 68"/>
          <p:cNvSpPr txBox="1"/>
          <p:nvPr userDrawn="1"/>
        </p:nvSpPr>
        <p:spPr>
          <a:xfrm>
            <a:off x="3242621" y="6243058"/>
            <a:ext cx="398814" cy="219603"/>
          </a:xfrm>
          <a:prstGeom prst="rect">
            <a:avLst/>
          </a:prstGeom>
          <a:noFill/>
        </p:spPr>
        <p:txBody>
          <a:bodyPr wrap="square" lIns="83886" tIns="41935" rIns="83886" bIns="41935" rtlCol="0">
            <a:spAutoFit/>
          </a:bodyPr>
          <a:lstStyle/>
          <a:p>
            <a:r>
              <a:rPr lang="fr-FR" sz="831" dirty="0">
                <a:solidFill>
                  <a:srgbClr val="B2AEA8">
                    <a:lumMod val="75000"/>
                  </a:srgbClr>
                </a:solidFill>
                <a:cs typeface="Arial" pitchFamily="34" charset="0"/>
              </a:rPr>
              <a:t>Tel:</a:t>
            </a:r>
          </a:p>
        </p:txBody>
      </p:sp>
      <p:sp>
        <p:nvSpPr>
          <p:cNvPr id="70" name="ZoneTexte 69"/>
          <p:cNvSpPr txBox="1"/>
          <p:nvPr userDrawn="1"/>
        </p:nvSpPr>
        <p:spPr>
          <a:xfrm>
            <a:off x="3242621" y="6381564"/>
            <a:ext cx="398814" cy="219603"/>
          </a:xfrm>
          <a:prstGeom prst="rect">
            <a:avLst/>
          </a:prstGeom>
          <a:noFill/>
        </p:spPr>
        <p:txBody>
          <a:bodyPr wrap="square" lIns="83886" tIns="41935" rIns="83886" bIns="41935" rtlCol="0">
            <a:spAutoFit/>
          </a:bodyPr>
          <a:lstStyle/>
          <a:p>
            <a:r>
              <a:rPr lang="fr-FR" sz="831" dirty="0">
                <a:solidFill>
                  <a:srgbClr val="B2AEA8">
                    <a:lumMod val="75000"/>
                  </a:srgbClr>
                </a:solidFill>
                <a:cs typeface="Arial" pitchFamily="34" charset="0"/>
              </a:rPr>
              <a:t>Mail: </a:t>
            </a:r>
          </a:p>
        </p:txBody>
      </p:sp>
      <p:sp>
        <p:nvSpPr>
          <p:cNvPr id="42" name="Espace réservé du texte 19"/>
          <p:cNvSpPr>
            <a:spLocks noGrp="1"/>
          </p:cNvSpPr>
          <p:nvPr>
            <p:ph type="body" sz="quarter" idx="10" hasCustomPrompt="1"/>
          </p:nvPr>
        </p:nvSpPr>
        <p:spPr>
          <a:xfrm>
            <a:off x="1346314" y="3789041"/>
            <a:ext cx="6314341" cy="504056"/>
          </a:xfrm>
          <a:prstGeom prst="rect">
            <a:avLst/>
          </a:prstGeom>
        </p:spPr>
        <p:txBody>
          <a:bodyPr lIns="90877" tIns="45430" rIns="90877" bIns="45430"/>
          <a:lstStyle>
            <a:lvl1pPr marL="0" indent="0" algn="ctr">
              <a:buNone/>
              <a:defRPr lang="fr-FR" sz="2123" kern="1200" dirty="0" smtClean="0">
                <a:solidFill>
                  <a:schemeClr val="bg2">
                    <a:lumMod val="75000"/>
                  </a:schemeClr>
                </a:solidFill>
                <a:latin typeface="+mj-lt"/>
                <a:ea typeface="+mj-ea"/>
                <a:cs typeface="+mj-cs"/>
              </a:defRPr>
            </a:lvl1pPr>
            <a:lvl2pPr marL="419471" indent="0">
              <a:buNone/>
              <a:defRPr lang="fr-FR" sz="2123" kern="1200" dirty="0" smtClean="0">
                <a:solidFill>
                  <a:srgbClr val="B2AEA8"/>
                </a:solidFill>
                <a:latin typeface="+mj-lt"/>
                <a:ea typeface="+mj-ea"/>
                <a:cs typeface="+mj-cs"/>
              </a:defRPr>
            </a:lvl2pPr>
            <a:lvl3pPr marL="838946" indent="0">
              <a:buNone/>
              <a:defRPr lang="fr-FR" sz="2123" kern="1200" dirty="0" smtClean="0">
                <a:solidFill>
                  <a:srgbClr val="B2AEA8"/>
                </a:solidFill>
                <a:latin typeface="+mj-lt"/>
                <a:ea typeface="+mj-ea"/>
                <a:cs typeface="+mj-cs"/>
              </a:defRPr>
            </a:lvl3pPr>
            <a:lvl4pPr marL="1258422" indent="0">
              <a:buNone/>
              <a:defRPr lang="fr-FR" sz="2123" kern="1200" dirty="0" smtClean="0">
                <a:solidFill>
                  <a:srgbClr val="B2AEA8"/>
                </a:solidFill>
                <a:latin typeface="+mj-lt"/>
                <a:ea typeface="+mj-ea"/>
                <a:cs typeface="+mj-cs"/>
              </a:defRPr>
            </a:lvl4pPr>
            <a:lvl5pPr marL="1677893" indent="0">
              <a:buNone/>
              <a:defRPr lang="fr-FR" sz="2123"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43" name="Sous-titre 2"/>
          <p:cNvSpPr>
            <a:spLocks noGrp="1"/>
          </p:cNvSpPr>
          <p:nvPr>
            <p:ph type="subTitle" idx="1" hasCustomPrompt="1"/>
          </p:nvPr>
        </p:nvSpPr>
        <p:spPr>
          <a:xfrm>
            <a:off x="3307031" y="4509158"/>
            <a:ext cx="2392881" cy="381869"/>
          </a:xfrm>
          <a:prstGeom prst="rect">
            <a:avLst/>
          </a:prstGeom>
        </p:spPr>
        <p:txBody>
          <a:bodyPr lIns="90877" tIns="45430" rIns="90877" bIns="45430"/>
          <a:lstStyle>
            <a:lvl1pPr marL="0" indent="0" algn="ctr">
              <a:buNone/>
              <a:defRPr lang="fr-FR" sz="1385" kern="1200" dirty="0">
                <a:solidFill>
                  <a:schemeClr val="bg2">
                    <a:lumMod val="75000"/>
                  </a:schemeClr>
                </a:solidFill>
                <a:latin typeface="+mn-lt"/>
                <a:ea typeface="+mn-ea"/>
                <a:cs typeface="+mn-cs"/>
              </a:defRPr>
            </a:lvl1pPr>
            <a:lvl2pPr marL="419471" indent="0" algn="ctr">
              <a:buNone/>
              <a:defRPr>
                <a:solidFill>
                  <a:schemeClr val="tx1">
                    <a:tint val="75000"/>
                  </a:schemeClr>
                </a:solidFill>
              </a:defRPr>
            </a:lvl2pPr>
            <a:lvl3pPr marL="838946" indent="0" algn="ctr">
              <a:buNone/>
              <a:defRPr>
                <a:solidFill>
                  <a:schemeClr val="tx1">
                    <a:tint val="75000"/>
                  </a:schemeClr>
                </a:solidFill>
              </a:defRPr>
            </a:lvl3pPr>
            <a:lvl4pPr marL="1258422" indent="0" algn="ctr">
              <a:buNone/>
              <a:defRPr>
                <a:solidFill>
                  <a:schemeClr val="tx1">
                    <a:tint val="75000"/>
                  </a:schemeClr>
                </a:solidFill>
              </a:defRPr>
            </a:lvl4pPr>
            <a:lvl5pPr marL="1677893" indent="0" algn="ctr">
              <a:buNone/>
              <a:defRPr>
                <a:solidFill>
                  <a:schemeClr val="tx1">
                    <a:tint val="75000"/>
                  </a:schemeClr>
                </a:solidFill>
              </a:defRPr>
            </a:lvl5pPr>
            <a:lvl6pPr marL="2097369" indent="0" algn="ctr">
              <a:buNone/>
              <a:defRPr>
                <a:solidFill>
                  <a:schemeClr val="tx1">
                    <a:tint val="75000"/>
                  </a:schemeClr>
                </a:solidFill>
              </a:defRPr>
            </a:lvl6pPr>
            <a:lvl7pPr marL="2516839" indent="0" algn="ctr">
              <a:buNone/>
              <a:defRPr>
                <a:solidFill>
                  <a:schemeClr val="tx1">
                    <a:tint val="75000"/>
                  </a:schemeClr>
                </a:solidFill>
              </a:defRPr>
            </a:lvl7pPr>
            <a:lvl8pPr marL="2936311" indent="0" algn="ctr">
              <a:buNone/>
              <a:defRPr>
                <a:solidFill>
                  <a:schemeClr val="tx1">
                    <a:tint val="75000"/>
                  </a:schemeClr>
                </a:solidFill>
              </a:defRPr>
            </a:lvl8pPr>
            <a:lvl9pPr marL="3355786"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4" name="Groupe 43"/>
          <p:cNvGrpSpPr/>
          <p:nvPr userDrawn="1"/>
        </p:nvGrpSpPr>
        <p:grpSpPr>
          <a:xfrm>
            <a:off x="4286595" y="4858194"/>
            <a:ext cx="433758" cy="32790"/>
            <a:chOff x="4259569" y="3915971"/>
            <a:chExt cx="469905" cy="32790"/>
          </a:xfrm>
        </p:grpSpPr>
        <p:cxnSp>
          <p:nvCxnSpPr>
            <p:cNvPr id="45" name="Connecteur droit 44"/>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164595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First Page - 2 Titles - 3 Contacts">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09" y="2681487"/>
            <a:ext cx="7174523" cy="747514"/>
          </a:xfrm>
          <a:prstGeom prst="rect">
            <a:avLst/>
          </a:prstGeom>
        </p:spPr>
        <p:txBody>
          <a:bodyPr lIns="90877" tIns="45430" rIns="90877" bIns="45430"/>
          <a:lstStyle>
            <a:lvl1pPr>
              <a:defRPr lang="fr-FR" sz="3323"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sp>
        <p:nvSpPr>
          <p:cNvPr id="14" name="Espace réservé pour une image  21"/>
          <p:cNvSpPr>
            <a:spLocks noGrp="1"/>
          </p:cNvSpPr>
          <p:nvPr>
            <p:ph type="pic" sz="quarter" idx="11" hasCustomPrompt="1"/>
          </p:nvPr>
        </p:nvSpPr>
        <p:spPr>
          <a:xfrm>
            <a:off x="6147943" y="476672"/>
            <a:ext cx="2279291" cy="648072"/>
          </a:xfrm>
          <a:prstGeom prst="rect">
            <a:avLst/>
          </a:prstGeom>
        </p:spPr>
        <p:txBody>
          <a:bodyPr lIns="90877" tIns="45430" rIns="90877" bIns="45430" anchor="ctr"/>
          <a:lstStyle>
            <a:lvl1pPr marL="0" indent="0" algn="ctr">
              <a:buNone/>
              <a:defRPr sz="1846" baseline="0">
                <a:solidFill>
                  <a:schemeClr val="bg2">
                    <a:lumMod val="50000"/>
                  </a:schemeClr>
                </a:solidFill>
              </a:defRPr>
            </a:lvl1pPr>
          </a:lstStyle>
          <a:p>
            <a:r>
              <a:rPr lang="fr-FR" dirty="0"/>
              <a:t>Insert client logo </a:t>
            </a:r>
            <a:r>
              <a:rPr lang="fr-FR" dirty="0" err="1"/>
              <a:t>here</a:t>
            </a:r>
            <a:endParaRPr lang="fr-FR" dirty="0"/>
          </a:p>
        </p:txBody>
      </p:sp>
      <p:pic>
        <p:nvPicPr>
          <p:cNvPr id="46" name="Image 45"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cxnSp>
        <p:nvCxnSpPr>
          <p:cNvPr id="69" name="Connecteur droit 68"/>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70" name="Espace réservé du texte 23"/>
          <p:cNvSpPr>
            <a:spLocks noGrp="1"/>
          </p:cNvSpPr>
          <p:nvPr>
            <p:ph type="body" sz="quarter" idx="12" hasCustomPrompt="1"/>
          </p:nvPr>
        </p:nvSpPr>
        <p:spPr>
          <a:xfrm>
            <a:off x="630785" y="5799533"/>
            <a:ext cx="1529037" cy="221762"/>
          </a:xfrm>
          <a:prstGeom prst="rect">
            <a:avLst/>
          </a:prstGeom>
        </p:spPr>
        <p:txBody>
          <a:bodyPr wrap="none" lIns="90877" tIns="45430" rIns="90877" bIns="45430"/>
          <a:lstStyle>
            <a:lvl1pPr marL="0" indent="0">
              <a:buNone/>
              <a:defRPr lang="fr-FR" sz="923" b="1" kern="1200" dirty="0" smtClean="0">
                <a:solidFill>
                  <a:srgbClr val="690F3C"/>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1" name="Espace réservé du texte 23"/>
          <p:cNvSpPr>
            <a:spLocks noGrp="1"/>
          </p:cNvSpPr>
          <p:nvPr>
            <p:ph type="body" sz="quarter" idx="13" hasCustomPrompt="1"/>
          </p:nvPr>
        </p:nvSpPr>
        <p:spPr>
          <a:xfrm>
            <a:off x="630785" y="6026882"/>
            <a:ext cx="1529037" cy="210477"/>
          </a:xfrm>
          <a:prstGeom prst="rect">
            <a:avLst/>
          </a:prstGeom>
        </p:spPr>
        <p:txBody>
          <a:bodyPr wrap="none" lIns="90877" tIns="45430" rIns="90877" bIns="45430"/>
          <a:lstStyle>
            <a:lvl1pPr marL="0" indent="0">
              <a:buNone/>
              <a:defRPr lang="fr-FR" sz="831" b="1" kern="1200" baseline="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2" name="Espace réservé du texte 23"/>
          <p:cNvSpPr>
            <a:spLocks noGrp="1"/>
          </p:cNvSpPr>
          <p:nvPr>
            <p:ph type="body" sz="quarter" idx="14" hasCustomPrompt="1"/>
          </p:nvPr>
        </p:nvSpPr>
        <p:spPr>
          <a:xfrm>
            <a:off x="963087" y="6237370"/>
            <a:ext cx="1728444" cy="184665"/>
          </a:xfrm>
          <a:prstGeom prst="rect">
            <a:avLst/>
          </a:prstGeom>
        </p:spPr>
        <p:txBody>
          <a:bodyPr wrap="none" lIns="0" tIns="45430" rIns="0" bIns="45430"/>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3"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30"/>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4" name="Connecteur droit 73"/>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5" name="ZoneTexte 74"/>
          <p:cNvSpPr txBox="1"/>
          <p:nvPr userDrawn="1"/>
        </p:nvSpPr>
        <p:spPr>
          <a:xfrm>
            <a:off x="630987" y="6237319"/>
            <a:ext cx="398814" cy="219603"/>
          </a:xfrm>
          <a:prstGeom prst="rect">
            <a:avLst/>
          </a:prstGeom>
          <a:noFill/>
        </p:spPr>
        <p:txBody>
          <a:bodyPr wrap="square" lIns="83886" tIns="41935" rIns="83886" bIns="41935" rtlCol="0">
            <a:spAutoFit/>
          </a:bodyPr>
          <a:lstStyle/>
          <a:p>
            <a:r>
              <a:rPr lang="fr-FR" sz="831" dirty="0">
                <a:solidFill>
                  <a:srgbClr val="B2AEA8">
                    <a:lumMod val="75000"/>
                  </a:srgbClr>
                </a:solidFill>
                <a:cs typeface="Arial" pitchFamily="34" charset="0"/>
              </a:rPr>
              <a:t>Tel:</a:t>
            </a:r>
          </a:p>
        </p:txBody>
      </p:sp>
      <p:sp>
        <p:nvSpPr>
          <p:cNvPr id="76" name="ZoneTexte 75"/>
          <p:cNvSpPr txBox="1"/>
          <p:nvPr userDrawn="1"/>
        </p:nvSpPr>
        <p:spPr>
          <a:xfrm>
            <a:off x="630987" y="6375820"/>
            <a:ext cx="398814" cy="219603"/>
          </a:xfrm>
          <a:prstGeom prst="rect">
            <a:avLst/>
          </a:prstGeom>
          <a:noFill/>
        </p:spPr>
        <p:txBody>
          <a:bodyPr wrap="square" lIns="83886" tIns="41935" rIns="83886" bIns="41935" rtlCol="0">
            <a:spAutoFit/>
          </a:bodyPr>
          <a:lstStyle/>
          <a:p>
            <a:r>
              <a:rPr lang="fr-FR" sz="831" dirty="0">
                <a:solidFill>
                  <a:srgbClr val="B2AEA8">
                    <a:lumMod val="75000"/>
                  </a:srgbClr>
                </a:solidFill>
                <a:cs typeface="Arial" pitchFamily="34" charset="0"/>
              </a:rPr>
              <a:t>Mail: </a:t>
            </a:r>
          </a:p>
        </p:txBody>
      </p:sp>
      <p:cxnSp>
        <p:nvCxnSpPr>
          <p:cNvPr id="77" name="Connecteur droit 76"/>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78" name="Espace réservé du texte 23"/>
          <p:cNvSpPr>
            <a:spLocks noGrp="1"/>
          </p:cNvSpPr>
          <p:nvPr>
            <p:ph type="body" sz="quarter" idx="16" hasCustomPrompt="1"/>
          </p:nvPr>
        </p:nvSpPr>
        <p:spPr>
          <a:xfrm>
            <a:off x="3242422" y="5805270"/>
            <a:ext cx="1529037" cy="221762"/>
          </a:xfrm>
          <a:prstGeom prst="rect">
            <a:avLst/>
          </a:prstGeom>
        </p:spPr>
        <p:txBody>
          <a:bodyPr wrap="none" lIns="90877" tIns="45430" rIns="90877" bIns="45430"/>
          <a:lstStyle>
            <a:lvl1pPr marL="0" indent="0">
              <a:buNone/>
              <a:defRPr lang="fr-FR" sz="923" b="1" kern="1200" dirty="0" smtClean="0">
                <a:solidFill>
                  <a:srgbClr val="690F3C"/>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9" name="Espace réservé du texte 23"/>
          <p:cNvSpPr>
            <a:spLocks noGrp="1"/>
          </p:cNvSpPr>
          <p:nvPr>
            <p:ph type="body" sz="quarter" idx="17" hasCustomPrompt="1"/>
          </p:nvPr>
        </p:nvSpPr>
        <p:spPr>
          <a:xfrm>
            <a:off x="3242422" y="6032625"/>
            <a:ext cx="1529037" cy="210477"/>
          </a:xfrm>
          <a:prstGeom prst="rect">
            <a:avLst/>
          </a:prstGeom>
        </p:spPr>
        <p:txBody>
          <a:bodyPr wrap="none" lIns="90877" tIns="45430" rIns="90877" bIns="45430"/>
          <a:lstStyle>
            <a:lvl1pPr marL="0" indent="0">
              <a:buNone/>
              <a:defRPr lang="fr-FR" sz="831" b="1" kern="1200" baseline="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80" name="Espace réservé du texte 23"/>
          <p:cNvSpPr>
            <a:spLocks noGrp="1"/>
          </p:cNvSpPr>
          <p:nvPr>
            <p:ph type="body" sz="quarter" idx="18" hasCustomPrompt="1"/>
          </p:nvPr>
        </p:nvSpPr>
        <p:spPr>
          <a:xfrm>
            <a:off x="3574717" y="6243102"/>
            <a:ext cx="1728444" cy="184665"/>
          </a:xfrm>
          <a:prstGeom prst="rect">
            <a:avLst/>
          </a:prstGeom>
        </p:spPr>
        <p:txBody>
          <a:bodyPr wrap="none" lIns="0" tIns="45430" rIns="0" bIns="45430"/>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81" name="Espace réservé du texte 23"/>
          <p:cNvSpPr>
            <a:spLocks noGrp="1"/>
          </p:cNvSpPr>
          <p:nvPr>
            <p:ph type="body" sz="quarter" idx="19" hasCustomPrompt="1"/>
          </p:nvPr>
        </p:nvSpPr>
        <p:spPr>
          <a:xfrm>
            <a:off x="3574968" y="6427717"/>
            <a:ext cx="1728192" cy="184666"/>
          </a:xfrm>
          <a:prstGeom prst="rect">
            <a:avLst/>
          </a:prstGeom>
        </p:spPr>
        <p:txBody>
          <a:bodyPr wrap="none" lIns="0" tIns="0" rIns="0" bIns="45430"/>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82" name="Connecteur droit 81"/>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3" name="ZoneTexte 82"/>
          <p:cNvSpPr txBox="1"/>
          <p:nvPr userDrawn="1"/>
        </p:nvSpPr>
        <p:spPr>
          <a:xfrm>
            <a:off x="3242621" y="6243058"/>
            <a:ext cx="398814" cy="219603"/>
          </a:xfrm>
          <a:prstGeom prst="rect">
            <a:avLst/>
          </a:prstGeom>
          <a:noFill/>
        </p:spPr>
        <p:txBody>
          <a:bodyPr wrap="square" lIns="83886" tIns="41935" rIns="83886" bIns="41935" rtlCol="0">
            <a:spAutoFit/>
          </a:bodyPr>
          <a:lstStyle/>
          <a:p>
            <a:r>
              <a:rPr lang="fr-FR" sz="831" dirty="0">
                <a:solidFill>
                  <a:srgbClr val="B2AEA8">
                    <a:lumMod val="75000"/>
                  </a:srgbClr>
                </a:solidFill>
                <a:cs typeface="Arial" pitchFamily="34" charset="0"/>
              </a:rPr>
              <a:t>Tel:</a:t>
            </a:r>
          </a:p>
        </p:txBody>
      </p:sp>
      <p:sp>
        <p:nvSpPr>
          <p:cNvPr id="84" name="ZoneTexte 83"/>
          <p:cNvSpPr txBox="1"/>
          <p:nvPr userDrawn="1"/>
        </p:nvSpPr>
        <p:spPr>
          <a:xfrm>
            <a:off x="3242621" y="6381564"/>
            <a:ext cx="398814" cy="219603"/>
          </a:xfrm>
          <a:prstGeom prst="rect">
            <a:avLst/>
          </a:prstGeom>
          <a:noFill/>
        </p:spPr>
        <p:txBody>
          <a:bodyPr wrap="square" lIns="83886" tIns="41935" rIns="83886" bIns="41935" rtlCol="0">
            <a:spAutoFit/>
          </a:bodyPr>
          <a:lstStyle/>
          <a:p>
            <a:r>
              <a:rPr lang="fr-FR" sz="831" dirty="0">
                <a:solidFill>
                  <a:srgbClr val="B2AEA8">
                    <a:lumMod val="75000"/>
                  </a:srgbClr>
                </a:solidFill>
                <a:cs typeface="Arial" pitchFamily="34" charset="0"/>
              </a:rPr>
              <a:t>Mail: </a:t>
            </a:r>
          </a:p>
        </p:txBody>
      </p:sp>
      <p:cxnSp>
        <p:nvCxnSpPr>
          <p:cNvPr id="85" name="Connecteur droit 84"/>
          <p:cNvCxnSpPr/>
          <p:nvPr userDrawn="1"/>
        </p:nvCxnSpPr>
        <p:spPr>
          <a:xfrm>
            <a:off x="5804886"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86" name="Espace réservé du texte 23"/>
          <p:cNvSpPr>
            <a:spLocks noGrp="1"/>
          </p:cNvSpPr>
          <p:nvPr>
            <p:ph type="body" sz="quarter" idx="20" hasCustomPrompt="1"/>
          </p:nvPr>
        </p:nvSpPr>
        <p:spPr>
          <a:xfrm>
            <a:off x="5871155" y="5805270"/>
            <a:ext cx="1529037" cy="221762"/>
          </a:xfrm>
          <a:prstGeom prst="rect">
            <a:avLst/>
          </a:prstGeom>
        </p:spPr>
        <p:txBody>
          <a:bodyPr wrap="none" lIns="90877" tIns="45430" rIns="90877" bIns="45430"/>
          <a:lstStyle>
            <a:lvl1pPr marL="0" indent="0">
              <a:buNone/>
              <a:defRPr lang="fr-FR" sz="923" b="1" kern="1200" dirty="0" smtClean="0">
                <a:solidFill>
                  <a:srgbClr val="690F3C"/>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87" name="Espace réservé du texte 23"/>
          <p:cNvSpPr>
            <a:spLocks noGrp="1"/>
          </p:cNvSpPr>
          <p:nvPr>
            <p:ph type="body" sz="quarter" idx="21" hasCustomPrompt="1"/>
          </p:nvPr>
        </p:nvSpPr>
        <p:spPr>
          <a:xfrm>
            <a:off x="5871155" y="6032625"/>
            <a:ext cx="1529037" cy="210477"/>
          </a:xfrm>
          <a:prstGeom prst="rect">
            <a:avLst/>
          </a:prstGeom>
        </p:spPr>
        <p:txBody>
          <a:bodyPr wrap="none" lIns="90877" tIns="45430" rIns="90877" bIns="45430"/>
          <a:lstStyle>
            <a:lvl1pPr marL="0" indent="0">
              <a:buNone/>
              <a:defRPr lang="fr-FR" sz="831" b="1" kern="1200" baseline="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88" name="Espace réservé du texte 23"/>
          <p:cNvSpPr>
            <a:spLocks noGrp="1"/>
          </p:cNvSpPr>
          <p:nvPr>
            <p:ph type="body" sz="quarter" idx="22" hasCustomPrompt="1"/>
          </p:nvPr>
        </p:nvSpPr>
        <p:spPr>
          <a:xfrm>
            <a:off x="6203452" y="6243102"/>
            <a:ext cx="1728444" cy="184665"/>
          </a:xfrm>
          <a:prstGeom prst="rect">
            <a:avLst/>
          </a:prstGeom>
        </p:spPr>
        <p:txBody>
          <a:bodyPr wrap="none" lIns="0" tIns="45430" rIns="0" bIns="45430"/>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89" name="Espace réservé du texte 23"/>
          <p:cNvSpPr>
            <a:spLocks noGrp="1"/>
          </p:cNvSpPr>
          <p:nvPr>
            <p:ph type="body" sz="quarter" idx="23" hasCustomPrompt="1"/>
          </p:nvPr>
        </p:nvSpPr>
        <p:spPr>
          <a:xfrm>
            <a:off x="6203701" y="6427717"/>
            <a:ext cx="1728192" cy="184666"/>
          </a:xfrm>
          <a:prstGeom prst="rect">
            <a:avLst/>
          </a:prstGeom>
        </p:spPr>
        <p:txBody>
          <a:bodyPr wrap="none" lIns="0" tIns="0" rIns="0" bIns="45430"/>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90" name="Connecteur droit 89"/>
          <p:cNvCxnSpPr/>
          <p:nvPr userDrawn="1"/>
        </p:nvCxnSpPr>
        <p:spPr>
          <a:xfrm>
            <a:off x="5804886"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1" name="ZoneTexte 90"/>
          <p:cNvSpPr txBox="1"/>
          <p:nvPr userDrawn="1"/>
        </p:nvSpPr>
        <p:spPr>
          <a:xfrm>
            <a:off x="5871356" y="6243058"/>
            <a:ext cx="398814" cy="219603"/>
          </a:xfrm>
          <a:prstGeom prst="rect">
            <a:avLst/>
          </a:prstGeom>
          <a:noFill/>
        </p:spPr>
        <p:txBody>
          <a:bodyPr wrap="square" lIns="83886" tIns="41935" rIns="83886" bIns="41935" rtlCol="0">
            <a:spAutoFit/>
          </a:bodyPr>
          <a:lstStyle/>
          <a:p>
            <a:r>
              <a:rPr lang="fr-FR" sz="831" dirty="0">
                <a:solidFill>
                  <a:srgbClr val="B2AEA8">
                    <a:lumMod val="75000"/>
                  </a:srgbClr>
                </a:solidFill>
                <a:cs typeface="Arial" pitchFamily="34" charset="0"/>
              </a:rPr>
              <a:t>Tel:</a:t>
            </a:r>
          </a:p>
        </p:txBody>
      </p:sp>
      <p:sp>
        <p:nvSpPr>
          <p:cNvPr id="92" name="ZoneTexte 91"/>
          <p:cNvSpPr txBox="1"/>
          <p:nvPr userDrawn="1"/>
        </p:nvSpPr>
        <p:spPr>
          <a:xfrm>
            <a:off x="5871356" y="6381564"/>
            <a:ext cx="398814" cy="219603"/>
          </a:xfrm>
          <a:prstGeom prst="rect">
            <a:avLst/>
          </a:prstGeom>
          <a:noFill/>
        </p:spPr>
        <p:txBody>
          <a:bodyPr wrap="square" lIns="83886" tIns="41935" rIns="83886" bIns="41935" rtlCol="0">
            <a:spAutoFit/>
          </a:bodyPr>
          <a:lstStyle/>
          <a:p>
            <a:r>
              <a:rPr lang="fr-FR" sz="831" dirty="0">
                <a:solidFill>
                  <a:srgbClr val="B2AEA8">
                    <a:lumMod val="75000"/>
                  </a:srgbClr>
                </a:solidFill>
                <a:cs typeface="Arial" pitchFamily="34" charset="0"/>
              </a:rPr>
              <a:t>Mail: </a:t>
            </a:r>
          </a:p>
        </p:txBody>
      </p:sp>
      <p:sp>
        <p:nvSpPr>
          <p:cNvPr id="37" name="Espace réservé du texte 19"/>
          <p:cNvSpPr>
            <a:spLocks noGrp="1"/>
          </p:cNvSpPr>
          <p:nvPr>
            <p:ph type="body" sz="quarter" idx="10" hasCustomPrompt="1"/>
          </p:nvPr>
        </p:nvSpPr>
        <p:spPr>
          <a:xfrm>
            <a:off x="1346314" y="3789041"/>
            <a:ext cx="6314341" cy="504056"/>
          </a:xfrm>
          <a:prstGeom prst="rect">
            <a:avLst/>
          </a:prstGeom>
        </p:spPr>
        <p:txBody>
          <a:bodyPr lIns="90877" tIns="45430" rIns="90877" bIns="45430"/>
          <a:lstStyle>
            <a:lvl1pPr marL="0" indent="0" algn="ctr">
              <a:buNone/>
              <a:defRPr lang="fr-FR" sz="2123" kern="1200" dirty="0" smtClean="0">
                <a:solidFill>
                  <a:schemeClr val="bg2">
                    <a:lumMod val="75000"/>
                  </a:schemeClr>
                </a:solidFill>
                <a:latin typeface="+mj-lt"/>
                <a:ea typeface="+mj-ea"/>
                <a:cs typeface="+mj-cs"/>
              </a:defRPr>
            </a:lvl1pPr>
            <a:lvl2pPr marL="419471" indent="0">
              <a:buNone/>
              <a:defRPr lang="fr-FR" sz="2123" kern="1200" dirty="0" smtClean="0">
                <a:solidFill>
                  <a:srgbClr val="B2AEA8"/>
                </a:solidFill>
                <a:latin typeface="+mj-lt"/>
                <a:ea typeface="+mj-ea"/>
                <a:cs typeface="+mj-cs"/>
              </a:defRPr>
            </a:lvl2pPr>
            <a:lvl3pPr marL="838946" indent="0">
              <a:buNone/>
              <a:defRPr lang="fr-FR" sz="2123" kern="1200" dirty="0" smtClean="0">
                <a:solidFill>
                  <a:srgbClr val="B2AEA8"/>
                </a:solidFill>
                <a:latin typeface="+mj-lt"/>
                <a:ea typeface="+mj-ea"/>
                <a:cs typeface="+mj-cs"/>
              </a:defRPr>
            </a:lvl3pPr>
            <a:lvl4pPr marL="1258422" indent="0">
              <a:buNone/>
              <a:defRPr lang="fr-FR" sz="2123" kern="1200" dirty="0" smtClean="0">
                <a:solidFill>
                  <a:srgbClr val="B2AEA8"/>
                </a:solidFill>
                <a:latin typeface="+mj-lt"/>
                <a:ea typeface="+mj-ea"/>
                <a:cs typeface="+mj-cs"/>
              </a:defRPr>
            </a:lvl4pPr>
            <a:lvl5pPr marL="1677893" indent="0">
              <a:buNone/>
              <a:defRPr lang="fr-FR" sz="2123"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44" name="Sous-titre 2"/>
          <p:cNvSpPr>
            <a:spLocks noGrp="1"/>
          </p:cNvSpPr>
          <p:nvPr>
            <p:ph type="subTitle" idx="1" hasCustomPrompt="1"/>
          </p:nvPr>
        </p:nvSpPr>
        <p:spPr>
          <a:xfrm>
            <a:off x="3307031" y="4509158"/>
            <a:ext cx="2392881" cy="381869"/>
          </a:xfrm>
          <a:prstGeom prst="rect">
            <a:avLst/>
          </a:prstGeom>
        </p:spPr>
        <p:txBody>
          <a:bodyPr lIns="90877" tIns="45430" rIns="90877" bIns="45430"/>
          <a:lstStyle>
            <a:lvl1pPr marL="0" indent="0" algn="ctr">
              <a:buNone/>
              <a:defRPr lang="fr-FR" sz="1385" kern="1200" dirty="0">
                <a:solidFill>
                  <a:schemeClr val="bg2">
                    <a:lumMod val="75000"/>
                  </a:schemeClr>
                </a:solidFill>
                <a:latin typeface="+mn-lt"/>
                <a:ea typeface="+mn-ea"/>
                <a:cs typeface="+mn-cs"/>
              </a:defRPr>
            </a:lvl1pPr>
            <a:lvl2pPr marL="419471" indent="0" algn="ctr">
              <a:buNone/>
              <a:defRPr>
                <a:solidFill>
                  <a:schemeClr val="tx1">
                    <a:tint val="75000"/>
                  </a:schemeClr>
                </a:solidFill>
              </a:defRPr>
            </a:lvl2pPr>
            <a:lvl3pPr marL="838946" indent="0" algn="ctr">
              <a:buNone/>
              <a:defRPr>
                <a:solidFill>
                  <a:schemeClr val="tx1">
                    <a:tint val="75000"/>
                  </a:schemeClr>
                </a:solidFill>
              </a:defRPr>
            </a:lvl3pPr>
            <a:lvl4pPr marL="1258422" indent="0" algn="ctr">
              <a:buNone/>
              <a:defRPr>
                <a:solidFill>
                  <a:schemeClr val="tx1">
                    <a:tint val="75000"/>
                  </a:schemeClr>
                </a:solidFill>
              </a:defRPr>
            </a:lvl4pPr>
            <a:lvl5pPr marL="1677893" indent="0" algn="ctr">
              <a:buNone/>
              <a:defRPr>
                <a:solidFill>
                  <a:schemeClr val="tx1">
                    <a:tint val="75000"/>
                  </a:schemeClr>
                </a:solidFill>
              </a:defRPr>
            </a:lvl5pPr>
            <a:lvl6pPr marL="2097369" indent="0" algn="ctr">
              <a:buNone/>
              <a:defRPr>
                <a:solidFill>
                  <a:schemeClr val="tx1">
                    <a:tint val="75000"/>
                  </a:schemeClr>
                </a:solidFill>
              </a:defRPr>
            </a:lvl6pPr>
            <a:lvl7pPr marL="2516839" indent="0" algn="ctr">
              <a:buNone/>
              <a:defRPr>
                <a:solidFill>
                  <a:schemeClr val="tx1">
                    <a:tint val="75000"/>
                  </a:schemeClr>
                </a:solidFill>
              </a:defRPr>
            </a:lvl7pPr>
            <a:lvl8pPr marL="2936311" indent="0" algn="ctr">
              <a:buNone/>
              <a:defRPr>
                <a:solidFill>
                  <a:schemeClr val="tx1">
                    <a:tint val="75000"/>
                  </a:schemeClr>
                </a:solidFill>
              </a:defRPr>
            </a:lvl8pPr>
            <a:lvl9pPr marL="3355786"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5" name="Groupe 44"/>
          <p:cNvGrpSpPr/>
          <p:nvPr userDrawn="1"/>
        </p:nvGrpSpPr>
        <p:grpSpPr>
          <a:xfrm>
            <a:off x="4286595" y="4858194"/>
            <a:ext cx="433758" cy="32790"/>
            <a:chOff x="4259569" y="3915971"/>
            <a:chExt cx="469905" cy="32790"/>
          </a:xfrm>
        </p:grpSpPr>
        <p:cxnSp>
          <p:nvCxnSpPr>
            <p:cNvPr id="47" name="Connecteur droit 46"/>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006446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First Page - 2 Titles - No Contact">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09" y="2681487"/>
            <a:ext cx="7174523" cy="747514"/>
          </a:xfrm>
          <a:prstGeom prst="rect">
            <a:avLst/>
          </a:prstGeom>
        </p:spPr>
        <p:txBody>
          <a:bodyPr lIns="90877" tIns="45430" rIns="90877" bIns="45430"/>
          <a:lstStyle>
            <a:lvl1pPr>
              <a:defRPr lang="fr-FR" sz="3323"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sp>
        <p:nvSpPr>
          <p:cNvPr id="14" name="Espace réservé pour une image  21"/>
          <p:cNvSpPr>
            <a:spLocks noGrp="1"/>
          </p:cNvSpPr>
          <p:nvPr>
            <p:ph type="pic" sz="quarter" idx="11" hasCustomPrompt="1"/>
          </p:nvPr>
        </p:nvSpPr>
        <p:spPr>
          <a:xfrm>
            <a:off x="6147943" y="476672"/>
            <a:ext cx="2279291" cy="648072"/>
          </a:xfrm>
          <a:prstGeom prst="rect">
            <a:avLst/>
          </a:prstGeom>
        </p:spPr>
        <p:txBody>
          <a:bodyPr lIns="90877" tIns="45430" rIns="90877" bIns="45430" anchor="ctr"/>
          <a:lstStyle>
            <a:lvl1pPr marL="0" indent="0" algn="ctr">
              <a:buNone/>
              <a:defRPr sz="1846" baseline="0">
                <a:solidFill>
                  <a:schemeClr val="bg2">
                    <a:lumMod val="50000"/>
                  </a:schemeClr>
                </a:solidFill>
              </a:defRPr>
            </a:lvl1pPr>
          </a:lstStyle>
          <a:p>
            <a:r>
              <a:rPr lang="fr-FR" dirty="0"/>
              <a:t>Insert client logo </a:t>
            </a:r>
            <a:r>
              <a:rPr lang="fr-FR" dirty="0" err="1"/>
              <a:t>here</a:t>
            </a:r>
            <a:endParaRPr lang="fr-FR" dirty="0"/>
          </a:p>
        </p:txBody>
      </p:sp>
      <p:pic>
        <p:nvPicPr>
          <p:cNvPr id="12" name="Image 11"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sp>
        <p:nvSpPr>
          <p:cNvPr id="13" name="Espace réservé du texte 19"/>
          <p:cNvSpPr>
            <a:spLocks noGrp="1"/>
          </p:cNvSpPr>
          <p:nvPr>
            <p:ph type="body" sz="quarter" idx="10" hasCustomPrompt="1"/>
          </p:nvPr>
        </p:nvSpPr>
        <p:spPr>
          <a:xfrm>
            <a:off x="1346314" y="3789041"/>
            <a:ext cx="6314341" cy="504056"/>
          </a:xfrm>
          <a:prstGeom prst="rect">
            <a:avLst/>
          </a:prstGeom>
        </p:spPr>
        <p:txBody>
          <a:bodyPr lIns="90877" tIns="45430" rIns="90877" bIns="45430"/>
          <a:lstStyle>
            <a:lvl1pPr marL="0" indent="0" algn="ctr">
              <a:buNone/>
              <a:defRPr lang="fr-FR" sz="2123" kern="1200" dirty="0" smtClean="0">
                <a:solidFill>
                  <a:schemeClr val="bg2">
                    <a:lumMod val="75000"/>
                  </a:schemeClr>
                </a:solidFill>
                <a:latin typeface="+mj-lt"/>
                <a:ea typeface="+mj-ea"/>
                <a:cs typeface="+mj-cs"/>
              </a:defRPr>
            </a:lvl1pPr>
            <a:lvl2pPr marL="419471" indent="0">
              <a:buNone/>
              <a:defRPr lang="fr-FR" sz="2123" kern="1200" dirty="0" smtClean="0">
                <a:solidFill>
                  <a:srgbClr val="B2AEA8"/>
                </a:solidFill>
                <a:latin typeface="+mj-lt"/>
                <a:ea typeface="+mj-ea"/>
                <a:cs typeface="+mj-cs"/>
              </a:defRPr>
            </a:lvl2pPr>
            <a:lvl3pPr marL="838946" indent="0">
              <a:buNone/>
              <a:defRPr lang="fr-FR" sz="2123" kern="1200" dirty="0" smtClean="0">
                <a:solidFill>
                  <a:srgbClr val="B2AEA8"/>
                </a:solidFill>
                <a:latin typeface="+mj-lt"/>
                <a:ea typeface="+mj-ea"/>
                <a:cs typeface="+mj-cs"/>
              </a:defRPr>
            </a:lvl3pPr>
            <a:lvl4pPr marL="1258422" indent="0">
              <a:buNone/>
              <a:defRPr lang="fr-FR" sz="2123" kern="1200" dirty="0" smtClean="0">
                <a:solidFill>
                  <a:srgbClr val="B2AEA8"/>
                </a:solidFill>
                <a:latin typeface="+mj-lt"/>
                <a:ea typeface="+mj-ea"/>
                <a:cs typeface="+mj-cs"/>
              </a:defRPr>
            </a:lvl4pPr>
            <a:lvl5pPr marL="1677893" indent="0">
              <a:buNone/>
              <a:defRPr lang="fr-FR" sz="2123"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21" name="Sous-titre 2"/>
          <p:cNvSpPr>
            <a:spLocks noGrp="1"/>
          </p:cNvSpPr>
          <p:nvPr>
            <p:ph type="subTitle" idx="1" hasCustomPrompt="1"/>
          </p:nvPr>
        </p:nvSpPr>
        <p:spPr>
          <a:xfrm>
            <a:off x="3307031" y="4509158"/>
            <a:ext cx="2392881" cy="381869"/>
          </a:xfrm>
          <a:prstGeom prst="rect">
            <a:avLst/>
          </a:prstGeom>
        </p:spPr>
        <p:txBody>
          <a:bodyPr lIns="90877" tIns="45430" rIns="90877" bIns="45430"/>
          <a:lstStyle>
            <a:lvl1pPr marL="0" indent="0" algn="ctr">
              <a:buNone/>
              <a:defRPr lang="fr-FR" sz="1385" kern="1200" dirty="0">
                <a:solidFill>
                  <a:schemeClr val="bg2">
                    <a:lumMod val="75000"/>
                  </a:schemeClr>
                </a:solidFill>
                <a:latin typeface="+mn-lt"/>
                <a:ea typeface="+mn-ea"/>
                <a:cs typeface="+mn-cs"/>
              </a:defRPr>
            </a:lvl1pPr>
            <a:lvl2pPr marL="419471" indent="0" algn="ctr">
              <a:buNone/>
              <a:defRPr>
                <a:solidFill>
                  <a:schemeClr val="tx1">
                    <a:tint val="75000"/>
                  </a:schemeClr>
                </a:solidFill>
              </a:defRPr>
            </a:lvl2pPr>
            <a:lvl3pPr marL="838946" indent="0" algn="ctr">
              <a:buNone/>
              <a:defRPr>
                <a:solidFill>
                  <a:schemeClr val="tx1">
                    <a:tint val="75000"/>
                  </a:schemeClr>
                </a:solidFill>
              </a:defRPr>
            </a:lvl3pPr>
            <a:lvl4pPr marL="1258422" indent="0" algn="ctr">
              <a:buNone/>
              <a:defRPr>
                <a:solidFill>
                  <a:schemeClr val="tx1">
                    <a:tint val="75000"/>
                  </a:schemeClr>
                </a:solidFill>
              </a:defRPr>
            </a:lvl4pPr>
            <a:lvl5pPr marL="1677893" indent="0" algn="ctr">
              <a:buNone/>
              <a:defRPr>
                <a:solidFill>
                  <a:schemeClr val="tx1">
                    <a:tint val="75000"/>
                  </a:schemeClr>
                </a:solidFill>
              </a:defRPr>
            </a:lvl5pPr>
            <a:lvl6pPr marL="2097369" indent="0" algn="ctr">
              <a:buNone/>
              <a:defRPr>
                <a:solidFill>
                  <a:schemeClr val="tx1">
                    <a:tint val="75000"/>
                  </a:schemeClr>
                </a:solidFill>
              </a:defRPr>
            </a:lvl6pPr>
            <a:lvl7pPr marL="2516839" indent="0" algn="ctr">
              <a:buNone/>
              <a:defRPr>
                <a:solidFill>
                  <a:schemeClr val="tx1">
                    <a:tint val="75000"/>
                  </a:schemeClr>
                </a:solidFill>
              </a:defRPr>
            </a:lvl7pPr>
            <a:lvl8pPr marL="2936311" indent="0" algn="ctr">
              <a:buNone/>
              <a:defRPr>
                <a:solidFill>
                  <a:schemeClr val="tx1">
                    <a:tint val="75000"/>
                  </a:schemeClr>
                </a:solidFill>
              </a:defRPr>
            </a:lvl8pPr>
            <a:lvl9pPr marL="3355786"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22" name="Groupe 21"/>
          <p:cNvGrpSpPr/>
          <p:nvPr userDrawn="1"/>
        </p:nvGrpSpPr>
        <p:grpSpPr>
          <a:xfrm>
            <a:off x="4286595" y="4858194"/>
            <a:ext cx="433758" cy="32790"/>
            <a:chOff x="4259569" y="3915971"/>
            <a:chExt cx="469905" cy="32790"/>
          </a:xfrm>
        </p:grpSpPr>
        <p:cxnSp>
          <p:nvCxnSpPr>
            <p:cNvPr id="23" name="Connecteur droit 22"/>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61027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 Title and Content">
    <p:spTree>
      <p:nvGrpSpPr>
        <p:cNvPr id="1" name=""/>
        <p:cNvGrpSpPr/>
        <p:nvPr/>
      </p:nvGrpSpPr>
      <p:grpSpPr>
        <a:xfrm>
          <a:off x="0" y="0"/>
          <a:ext cx="0" cy="0"/>
          <a:chOff x="0" y="0"/>
          <a:chExt cx="0" cy="0"/>
        </a:xfrm>
      </p:grpSpPr>
      <p:sp>
        <p:nvSpPr>
          <p:cNvPr id="4" name="Rectangle 17"/>
          <p:cNvSpPr/>
          <p:nvPr/>
        </p:nvSpPr>
        <p:spPr bwMode="black">
          <a:xfrm>
            <a:off x="8771815" y="6542643"/>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396" tIns="39702" rIns="79396" bIns="39702" anchor="ctr"/>
          <a:lstStyle/>
          <a:p>
            <a:pPr algn="ctr" defTabSz="864531">
              <a:defRPr/>
            </a:pPr>
            <a:endParaRPr lang="fr-FR" sz="1700">
              <a:solidFill>
                <a:srgbClr val="FFFFFF"/>
              </a:solidFill>
              <a:cs typeface="Arial" pitchFamily="34" charset="0"/>
            </a:endParaRPr>
          </a:p>
        </p:txBody>
      </p:sp>
      <p:sp>
        <p:nvSpPr>
          <p:cNvPr id="5" name="ZoneTexte 28"/>
          <p:cNvSpPr txBox="1"/>
          <p:nvPr/>
        </p:nvSpPr>
        <p:spPr bwMode="white">
          <a:xfrm>
            <a:off x="8679764" y="6465680"/>
            <a:ext cx="366027" cy="220517"/>
          </a:xfrm>
          <a:prstGeom prst="rect">
            <a:avLst/>
          </a:prstGeom>
          <a:noFill/>
        </p:spPr>
        <p:txBody>
          <a:bodyPr wrap="none" lIns="81231" tIns="40612" rIns="81231" bIns="40612">
            <a:spAutoFit/>
          </a:bodyPr>
          <a:lstStyle/>
          <a:p>
            <a:pPr algn="r" defTabSz="864531">
              <a:defRPr/>
            </a:pPr>
            <a:fld id="{734B214B-7024-4A9F-9881-535DB42819CC}" type="slidenum">
              <a:rPr lang="fr-FR" sz="900" b="1">
                <a:solidFill>
                  <a:srgbClr val="FFFFFF"/>
                </a:solidFill>
                <a:cs typeface="Arial" pitchFamily="34" charset="0"/>
              </a:rPr>
              <a:pPr algn="r" defTabSz="864531">
                <a:defRPr/>
              </a:pPr>
              <a:t>‹Nr.›</a:t>
            </a:fld>
            <a:endParaRPr lang="fr-FR" sz="900" b="1">
              <a:solidFill>
                <a:srgbClr val="FFFFFF"/>
              </a:solidFill>
              <a:cs typeface="Arial" pitchFamily="34" charset="0"/>
            </a:endParaRPr>
          </a:p>
        </p:txBody>
      </p:sp>
      <p:sp>
        <p:nvSpPr>
          <p:cNvPr id="7" name="Rectangle 11"/>
          <p:cNvSpPr/>
          <p:nvPr/>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4376">
              <a:defRPr/>
            </a:pPr>
            <a:r>
              <a:rPr lang="fr-FR" sz="600">
                <a:solidFill>
                  <a:srgbClr val="FFFFFF">
                    <a:lumMod val="75000"/>
                  </a:srgbClr>
                </a:solidFill>
                <a:cs typeface="Arial" pitchFamily="34" charset="0"/>
              </a:rPr>
              <a:t>page</a:t>
            </a:r>
          </a:p>
        </p:txBody>
      </p:sp>
      <p:sp>
        <p:nvSpPr>
          <p:cNvPr id="8" name="Rectangle 12"/>
          <p:cNvSpPr/>
          <p:nvPr/>
        </p:nvSpPr>
        <p:spPr bwMode="black">
          <a:xfrm>
            <a:off x="8771815" y="6542643"/>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396" tIns="39702" rIns="79396" bIns="39702" anchor="ctr"/>
          <a:lstStyle/>
          <a:p>
            <a:pPr algn="ctr" defTabSz="864531">
              <a:defRPr/>
            </a:pPr>
            <a:endParaRPr lang="fr-FR" sz="1700">
              <a:solidFill>
                <a:srgbClr val="FFFFFF"/>
              </a:solidFill>
              <a:cs typeface="Arial" pitchFamily="34" charset="0"/>
            </a:endParaRPr>
          </a:p>
        </p:txBody>
      </p:sp>
      <p:sp>
        <p:nvSpPr>
          <p:cNvPr id="9" name="ZoneTexte 13"/>
          <p:cNvSpPr txBox="1"/>
          <p:nvPr/>
        </p:nvSpPr>
        <p:spPr bwMode="white">
          <a:xfrm>
            <a:off x="8679764" y="6465680"/>
            <a:ext cx="366027" cy="220517"/>
          </a:xfrm>
          <a:prstGeom prst="rect">
            <a:avLst/>
          </a:prstGeom>
          <a:noFill/>
        </p:spPr>
        <p:txBody>
          <a:bodyPr wrap="none" lIns="81231" tIns="40612" rIns="81231" bIns="40612">
            <a:spAutoFit/>
          </a:bodyPr>
          <a:lstStyle/>
          <a:p>
            <a:pPr algn="r" defTabSz="864531">
              <a:defRPr/>
            </a:pPr>
            <a:fld id="{12B8F711-8225-436C-A26C-5A88CA83D3F9}" type="slidenum">
              <a:rPr lang="fr-FR" sz="900" b="1">
                <a:solidFill>
                  <a:srgbClr val="FFFFFF"/>
                </a:solidFill>
                <a:cs typeface="Arial" pitchFamily="34" charset="0"/>
              </a:rPr>
              <a:pPr algn="r" defTabSz="864531">
                <a:defRPr/>
              </a:pPr>
              <a:t>‹Nr.›</a:t>
            </a:fld>
            <a:endParaRPr lang="fr-FR" sz="900" b="1">
              <a:solidFill>
                <a:srgbClr val="FFFFFF"/>
              </a:solidFill>
              <a:cs typeface="Arial" pitchFamily="34" charset="0"/>
            </a:endParaRPr>
          </a:p>
        </p:txBody>
      </p:sp>
      <p:sp>
        <p:nvSpPr>
          <p:cNvPr id="11" name="Rectangle 18"/>
          <p:cNvSpPr/>
          <p:nvPr/>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4376">
              <a:defRPr/>
            </a:pPr>
            <a:r>
              <a:rPr lang="fr-FR" sz="600">
                <a:solidFill>
                  <a:srgbClr val="FFFFFF">
                    <a:lumMod val="75000"/>
                  </a:srgbClr>
                </a:solidFill>
                <a:cs typeface="Arial" pitchFamily="34" charset="0"/>
              </a:rPr>
              <a:t>page</a:t>
            </a:r>
          </a:p>
        </p:txBody>
      </p:sp>
      <p:cxnSp>
        <p:nvCxnSpPr>
          <p:cNvPr id="12" name="Connecteur droit 19"/>
          <p:cNvCxnSpPr/>
          <p:nvPr/>
        </p:nvCxnSpPr>
        <p:spPr>
          <a:xfrm>
            <a:off x="179954" y="952020"/>
            <a:ext cx="8775915" cy="148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Espace réservé du contenu 2"/>
          <p:cNvSpPr>
            <a:spLocks noGrp="1"/>
          </p:cNvSpPr>
          <p:nvPr>
            <p:ph idx="1"/>
          </p:nvPr>
        </p:nvSpPr>
        <p:spPr>
          <a:xfrm>
            <a:off x="178517" y="1097086"/>
            <a:ext cx="8780825" cy="5260872"/>
          </a:xfrm>
          <a:prstGeom prst="rect">
            <a:avLst/>
          </a:prstGeom>
        </p:spPr>
        <p:txBody>
          <a:bodyPr lIns="86436" tIns="43212" rIns="86436" bIns="43212">
            <a:normAutofit/>
          </a:bodyPr>
          <a:lstStyle>
            <a:lvl1pPr marL="0" indent="0">
              <a:buClr>
                <a:srgbClr val="660033"/>
              </a:buClr>
              <a:buFont typeface="Arial" pitchFamily="34" charset="0"/>
              <a:buNone/>
              <a:defRPr sz="1400">
                <a:solidFill>
                  <a:schemeClr val="tx1">
                    <a:lumMod val="85000"/>
                    <a:lumOff val="15000"/>
                  </a:schemeClr>
                </a:solidFill>
                <a:latin typeface="Calibri" pitchFamily="34" charset="0"/>
                <a:cs typeface="Arial" pitchFamily="34" charset="0"/>
              </a:defRPr>
            </a:lvl1pPr>
            <a:lvl2pPr marL="551420" indent="-119872">
              <a:buClr>
                <a:schemeClr val="tx1"/>
              </a:buClr>
              <a:buSzPct val="85000"/>
              <a:buFont typeface="Arial" pitchFamily="34" charset="0"/>
              <a:buChar char="•"/>
              <a:defRPr sz="1300">
                <a:solidFill>
                  <a:schemeClr val="tx1">
                    <a:lumMod val="85000"/>
                    <a:lumOff val="15000"/>
                  </a:schemeClr>
                </a:solidFill>
                <a:latin typeface="Calibri" pitchFamily="34" charset="0"/>
              </a:defRPr>
            </a:lvl2pPr>
            <a:lvl3pPr marL="957577" indent="-93072">
              <a:buClr>
                <a:schemeClr val="tx1"/>
              </a:buClr>
              <a:buSzPct val="85000"/>
              <a:buFont typeface="Arial" pitchFamily="34" charset="0"/>
              <a:buChar char="•"/>
              <a:defRPr sz="1100">
                <a:solidFill>
                  <a:schemeClr val="tx1">
                    <a:lumMod val="85000"/>
                    <a:lumOff val="15000"/>
                  </a:schemeClr>
                </a:solidFill>
                <a:latin typeface="Calibri" pitchFamily="34" charset="0"/>
              </a:defRPr>
            </a:lvl3pPr>
            <a:lvl4pPr marL="1437619" indent="-141037">
              <a:defRPr sz="1300">
                <a:solidFill>
                  <a:schemeClr val="tx1">
                    <a:lumMod val="85000"/>
                    <a:lumOff val="15000"/>
                  </a:schemeClr>
                </a:solidFill>
              </a:defRPr>
            </a:lvl4pPr>
            <a:lvl5pPr marL="1869805" indent="-141037">
              <a:buClr>
                <a:schemeClr val="tx1">
                  <a:lumMod val="85000"/>
                  <a:lumOff val="15000"/>
                </a:schemeClr>
              </a:buClr>
              <a:buFont typeface="Wingdings" pitchFamily="2" charset="2"/>
              <a:buChar char="§"/>
              <a:defRPr sz="1200">
                <a:solidFill>
                  <a:schemeClr val="tx1">
                    <a:lumMod val="85000"/>
                    <a:lumOff val="15000"/>
                  </a:schemeClr>
                </a:solidFill>
              </a:defRPr>
            </a:lvl5pPr>
          </a:lstStyle>
          <a:p>
            <a:pPr lvl="0"/>
            <a:r>
              <a:rPr lang="fr-FR" noProof="0"/>
              <a:t>Cliquez pour modifier les styles du texte du masque</a:t>
            </a:r>
          </a:p>
          <a:p>
            <a:pPr lvl="1"/>
            <a:r>
              <a:rPr lang="fr-FR" noProof="0"/>
              <a:t>Deuxième niveau</a:t>
            </a:r>
          </a:p>
          <a:p>
            <a:pPr lvl="2"/>
            <a:r>
              <a:rPr lang="fr-FR" noProof="0"/>
              <a:t>Troisième niveau</a:t>
            </a:r>
          </a:p>
        </p:txBody>
      </p:sp>
      <p:sp>
        <p:nvSpPr>
          <p:cNvPr id="15" name="Titre 11"/>
          <p:cNvSpPr>
            <a:spLocks noGrp="1"/>
          </p:cNvSpPr>
          <p:nvPr>
            <p:ph type="title"/>
          </p:nvPr>
        </p:nvSpPr>
        <p:spPr>
          <a:xfrm>
            <a:off x="178517" y="340088"/>
            <a:ext cx="8780825" cy="357285"/>
          </a:xfrm>
          <a:prstGeom prst="rect">
            <a:avLst/>
          </a:prstGeom>
        </p:spPr>
        <p:txBody>
          <a:bodyPr lIns="0" tIns="43212" rIns="86436" bIns="43212">
            <a:noAutofit/>
          </a:bodyPr>
          <a:lstStyle>
            <a:lvl1pPr>
              <a:defRPr sz="1600">
                <a:solidFill>
                  <a:srgbClr val="660033"/>
                </a:solidFill>
                <a:latin typeface="Calibri" pitchFamily="34" charset="0"/>
              </a:defRPr>
            </a:lvl1pPr>
          </a:lstStyle>
          <a:p>
            <a:r>
              <a:rPr lang="fr-FR" noProof="0"/>
              <a:t>Cliquez pour modifier le style du titre</a:t>
            </a:r>
          </a:p>
        </p:txBody>
      </p:sp>
      <p:sp>
        <p:nvSpPr>
          <p:cNvPr id="13" name="ZoneTexte 12"/>
          <p:cNvSpPr txBox="1">
            <a:spLocks noChangeArrowheads="1"/>
          </p:cNvSpPr>
          <p:nvPr userDrawn="1"/>
        </p:nvSpPr>
        <p:spPr bwMode="ltGray">
          <a:xfrm>
            <a:off x="178508" y="6601907"/>
            <a:ext cx="1492396" cy="205096"/>
          </a:xfrm>
          <a:prstGeom prst="rect">
            <a:avLst/>
          </a:prstGeom>
          <a:noFill/>
          <a:ln>
            <a:noFill/>
          </a:ln>
          <a:extLst/>
        </p:spPr>
        <p:txBody>
          <a:bodyPr wrap="none" lIns="0" tIns="40596" rIns="0" bIns="40596">
            <a:spAutoFit/>
          </a:bodyPr>
          <a:lstStyle>
            <a:lvl1pPr defTabSz="971550" eaLnBrk="0" hangingPunct="0">
              <a:defRPr sz="1900">
                <a:solidFill>
                  <a:schemeClr val="tx1"/>
                </a:solidFill>
                <a:latin typeface="Arial" pitchFamily="34" charset="0"/>
                <a:cs typeface="Arial" pitchFamily="34" charset="0"/>
              </a:defRPr>
            </a:lvl1pPr>
            <a:lvl2pPr marL="742950" indent="-285750" defTabSz="971550" eaLnBrk="0" hangingPunct="0">
              <a:defRPr sz="1900">
                <a:solidFill>
                  <a:schemeClr val="tx1"/>
                </a:solidFill>
                <a:latin typeface="Arial" pitchFamily="34" charset="0"/>
                <a:cs typeface="Arial" pitchFamily="34" charset="0"/>
              </a:defRPr>
            </a:lvl2pPr>
            <a:lvl3pPr marL="1143000" indent="-228600" defTabSz="971550" eaLnBrk="0" hangingPunct="0">
              <a:defRPr sz="1900">
                <a:solidFill>
                  <a:schemeClr val="tx1"/>
                </a:solidFill>
                <a:latin typeface="Arial" pitchFamily="34" charset="0"/>
                <a:cs typeface="Arial" pitchFamily="34" charset="0"/>
              </a:defRPr>
            </a:lvl3pPr>
            <a:lvl4pPr marL="1600200" indent="-228600" defTabSz="971550" eaLnBrk="0" hangingPunct="0">
              <a:defRPr sz="1900">
                <a:solidFill>
                  <a:schemeClr val="tx1"/>
                </a:solidFill>
                <a:latin typeface="Arial" pitchFamily="34" charset="0"/>
                <a:cs typeface="Arial" pitchFamily="34" charset="0"/>
              </a:defRPr>
            </a:lvl4pPr>
            <a:lvl5pPr marL="2057400" indent="-228600" defTabSz="971550" eaLnBrk="0" hangingPunct="0">
              <a:defRPr sz="1900">
                <a:solidFill>
                  <a:schemeClr val="tx1"/>
                </a:solidFill>
                <a:latin typeface="Arial" pitchFamily="34" charset="0"/>
                <a:cs typeface="Arial" pitchFamily="34" charset="0"/>
              </a:defRPr>
            </a:lvl5pPr>
            <a:lvl6pPr marL="2514600" indent="-228600" defTabSz="971550" eaLnBrk="0" fontAlgn="base" hangingPunct="0">
              <a:spcBef>
                <a:spcPct val="0"/>
              </a:spcBef>
              <a:spcAft>
                <a:spcPct val="0"/>
              </a:spcAft>
              <a:defRPr sz="1900">
                <a:solidFill>
                  <a:schemeClr val="tx1"/>
                </a:solidFill>
                <a:latin typeface="Arial" pitchFamily="34" charset="0"/>
                <a:cs typeface="Arial" pitchFamily="34" charset="0"/>
              </a:defRPr>
            </a:lvl6pPr>
            <a:lvl7pPr marL="2971800" indent="-228600" defTabSz="971550" eaLnBrk="0" fontAlgn="base" hangingPunct="0">
              <a:spcBef>
                <a:spcPct val="0"/>
              </a:spcBef>
              <a:spcAft>
                <a:spcPct val="0"/>
              </a:spcAft>
              <a:defRPr sz="1900">
                <a:solidFill>
                  <a:schemeClr val="tx1"/>
                </a:solidFill>
                <a:latin typeface="Arial" pitchFamily="34" charset="0"/>
                <a:cs typeface="Arial" pitchFamily="34" charset="0"/>
              </a:defRPr>
            </a:lvl7pPr>
            <a:lvl8pPr marL="3429000" indent="-228600" defTabSz="971550" eaLnBrk="0" fontAlgn="base" hangingPunct="0">
              <a:spcBef>
                <a:spcPct val="0"/>
              </a:spcBef>
              <a:spcAft>
                <a:spcPct val="0"/>
              </a:spcAft>
              <a:defRPr sz="1900">
                <a:solidFill>
                  <a:schemeClr val="tx1"/>
                </a:solidFill>
                <a:latin typeface="Arial" pitchFamily="34" charset="0"/>
                <a:cs typeface="Arial" pitchFamily="34" charset="0"/>
              </a:defRPr>
            </a:lvl8pPr>
            <a:lvl9pPr marL="3886200" indent="-228600" defTabSz="971550" eaLnBrk="0" fontAlgn="base" hangingPunct="0">
              <a:spcBef>
                <a:spcPct val="0"/>
              </a:spcBef>
              <a:spcAft>
                <a:spcPct val="0"/>
              </a:spcAft>
              <a:defRPr sz="1900">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fr-FR" sz="800" dirty="0">
                <a:solidFill>
                  <a:srgbClr val="BFBFBF"/>
                </a:solidFill>
                <a:latin typeface="Calibri" pitchFamily="34" charset="0"/>
              </a:rPr>
              <a:t>CONFIDENTIAL </a:t>
            </a:r>
            <a:r>
              <a:rPr lang="fr-FR" sz="800" dirty="0">
                <a:solidFill>
                  <a:srgbClr val="660033"/>
                </a:solidFill>
                <a:latin typeface="Calibri" pitchFamily="34" charset="0"/>
              </a:rPr>
              <a:t>© 2013 </a:t>
            </a:r>
            <a:r>
              <a:rPr lang="fr-FR" sz="800" dirty="0" err="1">
                <a:solidFill>
                  <a:srgbClr val="660033"/>
                </a:solidFill>
                <a:latin typeface="Calibri" pitchFamily="34" charset="0"/>
              </a:rPr>
              <a:t>Sia</a:t>
            </a:r>
            <a:r>
              <a:rPr lang="fr-FR" sz="800" dirty="0">
                <a:solidFill>
                  <a:srgbClr val="660033"/>
                </a:solidFill>
                <a:latin typeface="Calibri" pitchFamily="34" charset="0"/>
              </a:rPr>
              <a:t> </a:t>
            </a:r>
            <a:r>
              <a:rPr lang="fr-FR" sz="800" dirty="0" err="1">
                <a:solidFill>
                  <a:srgbClr val="660033"/>
                </a:solidFill>
                <a:latin typeface="Calibri" pitchFamily="34" charset="0"/>
              </a:rPr>
              <a:t>partners</a:t>
            </a:r>
            <a:r>
              <a:rPr lang="fr-FR" sz="800" dirty="0">
                <a:solidFill>
                  <a:srgbClr val="660033"/>
                </a:solidFill>
                <a:latin typeface="Calibri" pitchFamily="34" charset="0"/>
              </a:rPr>
              <a:t> </a:t>
            </a:r>
            <a:endParaRPr lang="fr-FR" sz="800" dirty="0">
              <a:solidFill>
                <a:srgbClr val="BFBFBF"/>
              </a:solidFill>
              <a:latin typeface="Calibri" pitchFamily="34" charset="0"/>
            </a:endParaRPr>
          </a:p>
        </p:txBody>
      </p:sp>
    </p:spTree>
    <p:extLst>
      <p:ext uri="{BB962C8B-B14F-4D97-AF65-F5344CB8AC3E}">
        <p14:creationId xmlns:p14="http://schemas.microsoft.com/office/powerpoint/2010/main" val="334364718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Summary">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182085" y="1916832"/>
            <a:ext cx="6912768" cy="3528392"/>
          </a:xfrm>
          <a:prstGeom prst="rect">
            <a:avLst/>
          </a:prstGeom>
        </p:spPr>
        <p:txBody>
          <a:bodyPr lIns="90877" tIns="45430" rIns="90877" bIns="45430"/>
          <a:lstStyle>
            <a:lvl1pPr marL="314613" indent="-314613">
              <a:buFont typeface="+mj-lt"/>
              <a:buAutoNum type="arabicPeriod"/>
              <a:defRPr lang="fr-FR" sz="1477" kern="1200" dirty="0" smtClean="0">
                <a:solidFill>
                  <a:schemeClr val="tx2">
                    <a:lumMod val="95000"/>
                    <a:lumOff val="5000"/>
                  </a:schemeClr>
                </a:solidFill>
                <a:latin typeface="Calibri" pitchFamily="34" charset="0"/>
                <a:ea typeface="+mn-ea"/>
                <a:cs typeface="Arial" pitchFamily="34" charset="0"/>
              </a:defRPr>
            </a:lvl1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p:txBody>
      </p:sp>
      <p:cxnSp>
        <p:nvCxnSpPr>
          <p:cNvPr id="7" name="Connecteur droit 6"/>
          <p:cNvCxnSpPr/>
          <p:nvPr/>
        </p:nvCxnSpPr>
        <p:spPr>
          <a:xfrm>
            <a:off x="180259"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78777" y="958885"/>
            <a:ext cx="1777512" cy="356157"/>
          </a:xfrm>
          <a:prstGeom prst="rect">
            <a:avLst/>
          </a:prstGeom>
          <a:noFill/>
        </p:spPr>
        <p:txBody>
          <a:bodyPr lIns="0" tIns="39405" rIns="78814" bIns="39405">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837451" eaLnBrk="1" hangingPunct="1">
              <a:defRPr/>
            </a:pPr>
            <a:r>
              <a:rPr lang="fr-FR" sz="1754" b="1" dirty="0" err="1">
                <a:solidFill>
                  <a:srgbClr val="660033"/>
                </a:solidFill>
                <a:latin typeface="Calibri" pitchFamily="34" charset="0"/>
                <a:cs typeface="Arial" pitchFamily="34" charset="0"/>
              </a:rPr>
              <a:t>Summary</a:t>
            </a:r>
            <a:endParaRPr lang="fr-FR" sz="1754" b="1" dirty="0">
              <a:solidFill>
                <a:srgbClr val="660033"/>
              </a:solidFill>
              <a:latin typeface="Calibri" pitchFamily="34" charset="0"/>
              <a:cs typeface="Arial" pitchFamily="34" charset="0"/>
            </a:endParaRPr>
          </a:p>
        </p:txBody>
      </p:sp>
      <p:sp>
        <p:nvSpPr>
          <p:cNvPr id="9" name="ZoneTexte 8"/>
          <p:cNvSpPr txBox="1"/>
          <p:nvPr/>
        </p:nvSpPr>
        <p:spPr bwMode="ltGray">
          <a:xfrm>
            <a:off x="274082" y="6572806"/>
            <a:ext cx="3101517" cy="228206"/>
          </a:xfrm>
          <a:prstGeom prst="rect">
            <a:avLst/>
          </a:prstGeom>
          <a:noFill/>
        </p:spPr>
        <p:txBody>
          <a:bodyPr wrap="square" lIns="0" tIns="39390" rIns="0" bIns="39390" rtlCol="0">
            <a:spAutoFit/>
          </a:bodyPr>
          <a:lstStyle/>
          <a:p>
            <a:r>
              <a:rPr lang="fr-FR" sz="923" noProof="1">
                <a:solidFill>
                  <a:srgbClr val="B2AEA8">
                    <a:lumMod val="75000"/>
                  </a:srgbClr>
                </a:solidFill>
              </a:rPr>
              <a:t>CONFIDENTIAL  © Sia Partners    </a:t>
            </a:r>
          </a:p>
        </p:txBody>
      </p:sp>
      <p:sp>
        <p:nvSpPr>
          <p:cNvPr id="11" name="ZoneTexte 10"/>
          <p:cNvSpPr txBox="1"/>
          <p:nvPr userDrawn="1"/>
        </p:nvSpPr>
        <p:spPr>
          <a:xfrm>
            <a:off x="178777" y="958885"/>
            <a:ext cx="1777512" cy="356157"/>
          </a:xfrm>
          <a:prstGeom prst="rect">
            <a:avLst/>
          </a:prstGeom>
          <a:noFill/>
        </p:spPr>
        <p:txBody>
          <a:bodyPr lIns="0" tIns="39405" rIns="78814" bIns="39405">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837451" eaLnBrk="1" hangingPunct="1">
              <a:defRPr/>
            </a:pPr>
            <a:r>
              <a:rPr lang="fr-FR" sz="1754" b="1" dirty="0" err="1">
                <a:solidFill>
                  <a:srgbClr val="660033"/>
                </a:solidFill>
                <a:latin typeface="Calibri" pitchFamily="34" charset="0"/>
                <a:cs typeface="Arial" pitchFamily="34" charset="0"/>
              </a:rPr>
              <a:t>Summary</a:t>
            </a:r>
            <a:endParaRPr lang="fr-FR" sz="1754" b="1" dirty="0">
              <a:solidFill>
                <a:srgbClr val="660033"/>
              </a:solidFill>
              <a:latin typeface="Calibri" pitchFamily="34" charset="0"/>
              <a:cs typeface="Arial" pitchFamily="34" charset="0"/>
            </a:endParaRPr>
          </a:p>
        </p:txBody>
      </p:sp>
      <p:sp>
        <p:nvSpPr>
          <p:cNvPr id="12" name="ZoneTexte 11"/>
          <p:cNvSpPr txBox="1"/>
          <p:nvPr userDrawn="1"/>
        </p:nvSpPr>
        <p:spPr bwMode="ltGray">
          <a:xfrm>
            <a:off x="274082" y="6572806"/>
            <a:ext cx="3101517" cy="228206"/>
          </a:xfrm>
          <a:prstGeom prst="rect">
            <a:avLst/>
          </a:prstGeom>
          <a:noFill/>
        </p:spPr>
        <p:txBody>
          <a:bodyPr wrap="square" lIns="0" tIns="39390" rIns="0" bIns="39390" rtlCol="0">
            <a:spAutoFit/>
          </a:bodyPr>
          <a:lstStyle/>
          <a:p>
            <a:r>
              <a:rPr lang="fr-FR" sz="923" noProof="1">
                <a:solidFill>
                  <a:srgbClr val="B2AEA8">
                    <a:lumMod val="75000"/>
                  </a:srgbClr>
                </a:solidFill>
              </a:rPr>
              <a:t>CONFIDENTIAL  © Sia Partners    </a:t>
            </a:r>
          </a:p>
        </p:txBody>
      </p:sp>
      <p:sp>
        <p:nvSpPr>
          <p:cNvPr id="13" name="ZoneTexte 12"/>
          <p:cNvSpPr txBox="1"/>
          <p:nvPr userDrawn="1"/>
        </p:nvSpPr>
        <p:spPr bwMode="ltGray">
          <a:xfrm>
            <a:off x="5834943" y="6572806"/>
            <a:ext cx="3101517" cy="228206"/>
          </a:xfrm>
          <a:prstGeom prst="rect">
            <a:avLst/>
          </a:prstGeom>
          <a:noFill/>
        </p:spPr>
        <p:txBody>
          <a:bodyPr wrap="square" lIns="0" tIns="39390" rIns="0" bIns="39390" rtlCol="0">
            <a:spAutoFit/>
          </a:bodyPr>
          <a:lstStyle/>
          <a:p>
            <a:pPr algn="r"/>
            <a:fld id="{89689069-2801-4AA0-8F54-B147BB38CC7B}" type="slidenum">
              <a:rPr lang="fr-FR" sz="923">
                <a:solidFill>
                  <a:srgbClr val="B2AEA8">
                    <a:lumMod val="50000"/>
                  </a:srgbClr>
                </a:solidFill>
              </a:rPr>
              <a:pPr algn="r"/>
              <a:t>‹Nr.›</a:t>
            </a:fld>
            <a:endParaRPr lang="fr-FR" sz="923" dirty="0">
              <a:solidFill>
                <a:srgbClr val="B2AEA8">
                  <a:lumMod val="50000"/>
                </a:srgbClr>
              </a:solidFill>
            </a:endParaRPr>
          </a:p>
        </p:txBody>
      </p:sp>
    </p:spTree>
    <p:extLst>
      <p:ext uri="{BB962C8B-B14F-4D97-AF65-F5344CB8AC3E}">
        <p14:creationId xmlns:p14="http://schemas.microsoft.com/office/powerpoint/2010/main" val="3939675840"/>
      </p:ext>
    </p:extLst>
  </p:cSld>
  <p:clrMapOvr>
    <a:masterClrMapping/>
  </p:clrMapOvr>
  <p:hf hdr="0" ftr="0" dt="0"/>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182085" y="1916832"/>
            <a:ext cx="6912768" cy="3528392"/>
          </a:xfrm>
          <a:prstGeom prst="rect">
            <a:avLst/>
          </a:prstGeom>
        </p:spPr>
        <p:txBody>
          <a:bodyPr lIns="90877" tIns="45430" rIns="90877" bIns="45430"/>
          <a:lstStyle>
            <a:lvl1pPr marL="314613" indent="-314613">
              <a:buFont typeface="+mj-lt"/>
              <a:buAutoNum type="arabicPeriod"/>
              <a:defRPr lang="fr-FR" sz="1477" kern="1200" dirty="0" smtClean="0">
                <a:solidFill>
                  <a:schemeClr val="tx2">
                    <a:lumMod val="95000"/>
                    <a:lumOff val="5000"/>
                  </a:schemeClr>
                </a:solidFill>
                <a:latin typeface="Calibri" pitchFamily="34" charset="0"/>
                <a:ea typeface="+mn-ea"/>
                <a:cs typeface="Arial" pitchFamily="34" charset="0"/>
              </a:defRPr>
            </a:lvl1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p:txBody>
      </p:sp>
      <p:cxnSp>
        <p:nvCxnSpPr>
          <p:cNvPr id="7" name="Connecteur droit 6"/>
          <p:cNvCxnSpPr/>
          <p:nvPr/>
        </p:nvCxnSpPr>
        <p:spPr>
          <a:xfrm>
            <a:off x="180259"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78777" y="958885"/>
            <a:ext cx="1777512" cy="356157"/>
          </a:xfrm>
          <a:prstGeom prst="rect">
            <a:avLst/>
          </a:prstGeom>
          <a:noFill/>
        </p:spPr>
        <p:txBody>
          <a:bodyPr lIns="0" tIns="39405" rIns="78814" bIns="39405">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837451" eaLnBrk="1" hangingPunct="1">
              <a:defRPr/>
            </a:pPr>
            <a:r>
              <a:rPr lang="fr-FR" sz="1754" b="1" dirty="0">
                <a:solidFill>
                  <a:srgbClr val="660033"/>
                </a:solidFill>
                <a:latin typeface="Calibri" pitchFamily="34" charset="0"/>
                <a:cs typeface="Arial" pitchFamily="34" charset="0"/>
              </a:rPr>
              <a:t>Sommaire</a:t>
            </a:r>
          </a:p>
        </p:txBody>
      </p:sp>
      <p:sp>
        <p:nvSpPr>
          <p:cNvPr id="14" name="ZoneTexte 13"/>
          <p:cNvSpPr txBox="1"/>
          <p:nvPr userDrawn="1"/>
        </p:nvSpPr>
        <p:spPr bwMode="ltGray">
          <a:xfrm>
            <a:off x="274082" y="6572806"/>
            <a:ext cx="3101517" cy="228206"/>
          </a:xfrm>
          <a:prstGeom prst="rect">
            <a:avLst/>
          </a:prstGeom>
          <a:noFill/>
        </p:spPr>
        <p:txBody>
          <a:bodyPr wrap="square" lIns="0" tIns="39390" rIns="0" bIns="39390" rtlCol="0">
            <a:spAutoFit/>
          </a:bodyPr>
          <a:lstStyle/>
          <a:p>
            <a:r>
              <a:rPr lang="fr-FR" sz="923" noProof="1">
                <a:solidFill>
                  <a:srgbClr val="B2AEA8">
                    <a:lumMod val="75000"/>
                  </a:srgbClr>
                </a:solidFill>
              </a:rPr>
              <a:t>CONFIDENTIAL  © Sia Partners    </a:t>
            </a:r>
          </a:p>
        </p:txBody>
      </p:sp>
      <p:sp>
        <p:nvSpPr>
          <p:cNvPr id="15" name="ZoneTexte 14"/>
          <p:cNvSpPr txBox="1"/>
          <p:nvPr userDrawn="1"/>
        </p:nvSpPr>
        <p:spPr bwMode="ltGray">
          <a:xfrm>
            <a:off x="274082" y="6572806"/>
            <a:ext cx="3101517" cy="228206"/>
          </a:xfrm>
          <a:prstGeom prst="rect">
            <a:avLst/>
          </a:prstGeom>
          <a:noFill/>
        </p:spPr>
        <p:txBody>
          <a:bodyPr wrap="square" lIns="0" tIns="39390" rIns="0" bIns="39390" rtlCol="0">
            <a:spAutoFit/>
          </a:bodyPr>
          <a:lstStyle/>
          <a:p>
            <a:r>
              <a:rPr lang="fr-FR" sz="923" noProof="1">
                <a:solidFill>
                  <a:srgbClr val="B2AEA8">
                    <a:lumMod val="75000"/>
                  </a:srgbClr>
                </a:solidFill>
              </a:rPr>
              <a:t>CONFIDENTIAL  © Sia Partners    </a:t>
            </a:r>
          </a:p>
        </p:txBody>
      </p:sp>
      <p:sp>
        <p:nvSpPr>
          <p:cNvPr id="9" name="ZoneTexte 8"/>
          <p:cNvSpPr txBox="1"/>
          <p:nvPr userDrawn="1"/>
        </p:nvSpPr>
        <p:spPr bwMode="ltGray">
          <a:xfrm>
            <a:off x="5834943" y="6572806"/>
            <a:ext cx="3101517" cy="228206"/>
          </a:xfrm>
          <a:prstGeom prst="rect">
            <a:avLst/>
          </a:prstGeom>
          <a:noFill/>
        </p:spPr>
        <p:txBody>
          <a:bodyPr wrap="square" lIns="0" tIns="39390" rIns="0" bIns="39390" rtlCol="0">
            <a:spAutoFit/>
          </a:bodyPr>
          <a:lstStyle/>
          <a:p>
            <a:pPr algn="r"/>
            <a:fld id="{89689069-2801-4AA0-8F54-B147BB38CC7B}" type="slidenum">
              <a:rPr lang="fr-FR" sz="923">
                <a:solidFill>
                  <a:srgbClr val="B2AEA8">
                    <a:lumMod val="50000"/>
                  </a:srgbClr>
                </a:solidFill>
              </a:rPr>
              <a:pPr algn="r"/>
              <a:t>‹Nr.›</a:t>
            </a:fld>
            <a:endParaRPr lang="fr-FR" sz="923" dirty="0">
              <a:solidFill>
                <a:srgbClr val="B2AEA8">
                  <a:lumMod val="50000"/>
                </a:srgbClr>
              </a:solidFill>
            </a:endParaRPr>
          </a:p>
        </p:txBody>
      </p:sp>
    </p:spTree>
    <p:extLst>
      <p:ext uri="{BB962C8B-B14F-4D97-AF65-F5344CB8AC3E}">
        <p14:creationId xmlns:p14="http://schemas.microsoft.com/office/powerpoint/2010/main" val="2897520002"/>
      </p:ext>
    </p:extLst>
  </p:cSld>
  <p:clrMapOvr>
    <a:masterClrMapping/>
  </p:clrMapOvr>
  <p:hf hdr="0" ftr="0" dt="0"/>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9" name="ZoneTexte 8"/>
          <p:cNvSpPr txBox="1"/>
          <p:nvPr/>
        </p:nvSpPr>
        <p:spPr>
          <a:xfrm>
            <a:off x="791358" y="3397285"/>
            <a:ext cx="611065" cy="358775"/>
          </a:xfrm>
          <a:prstGeom prst="rect">
            <a:avLst/>
          </a:prstGeom>
          <a:noFill/>
        </p:spPr>
        <p:txBody>
          <a:bodyPr wrap="none" lIns="0" tIns="39405" rIns="0" bIns="39405"/>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lgn="dist" defTabSz="837451" eaLnBrk="1" hangingPunct="1">
              <a:defRPr/>
            </a:pPr>
            <a:r>
              <a:rPr lang="fr-FR" sz="1754" dirty="0">
                <a:solidFill>
                  <a:srgbClr val="BFBFBF"/>
                </a:solidFill>
                <a:latin typeface="Calibri" pitchFamily="34" charset="0"/>
              </a:rPr>
              <a:t>section</a:t>
            </a:r>
          </a:p>
        </p:txBody>
      </p:sp>
      <p:sp>
        <p:nvSpPr>
          <p:cNvPr id="10" name="Espace réservé du contenu 16"/>
          <p:cNvSpPr>
            <a:spLocks noGrp="1"/>
          </p:cNvSpPr>
          <p:nvPr>
            <p:ph sz="quarter" idx="13" hasCustomPrompt="1"/>
          </p:nvPr>
        </p:nvSpPr>
        <p:spPr>
          <a:xfrm>
            <a:off x="1472220" y="2857502"/>
            <a:ext cx="7487139" cy="642942"/>
          </a:xfrm>
          <a:prstGeom prst="rect">
            <a:avLst/>
          </a:prstGeom>
          <a:noFill/>
        </p:spPr>
        <p:txBody>
          <a:bodyPr lIns="90848" tIns="45412" rIns="90848" bIns="45412" anchor="ctr">
            <a:normAutofit/>
          </a:bodyPr>
          <a:lstStyle>
            <a:lvl1pPr marL="0" indent="0">
              <a:buFontTx/>
              <a:buNone/>
              <a:defRPr sz="2769" baseline="0">
                <a:solidFill>
                  <a:schemeClr val="tx2"/>
                </a:solidFill>
                <a:latin typeface="Calibri"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dirty="0"/>
              <a:t>Click </a:t>
            </a:r>
            <a:r>
              <a:rPr lang="fr-FR" dirty="0" err="1"/>
              <a:t>here</a:t>
            </a:r>
            <a:r>
              <a:rPr lang="fr-FR" dirty="0"/>
              <a:t> to </a:t>
            </a:r>
            <a:r>
              <a:rPr lang="fr-FR" dirty="0" err="1"/>
              <a:t>add</a:t>
            </a:r>
            <a:r>
              <a:rPr lang="fr-FR" dirty="0"/>
              <a:t> a section </a:t>
            </a:r>
            <a:r>
              <a:rPr lang="fr-FR" dirty="0" err="1"/>
              <a:t>title</a:t>
            </a:r>
            <a:endParaRPr lang="fr-FR" dirty="0"/>
          </a:p>
        </p:txBody>
      </p:sp>
      <p:sp>
        <p:nvSpPr>
          <p:cNvPr id="8" name="Rectangle 7"/>
          <p:cNvSpPr/>
          <p:nvPr userDrawn="1"/>
        </p:nvSpPr>
        <p:spPr bwMode="black">
          <a:xfrm>
            <a:off x="811846" y="2780981"/>
            <a:ext cx="593481" cy="644525"/>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036" tIns="38514" rIns="77036" bIns="38514" anchor="ctr"/>
          <a:lstStyle/>
          <a:p>
            <a:pPr algn="ctr" defTabSz="837451">
              <a:defRPr/>
            </a:pPr>
            <a:endParaRPr lang="fr-FR" sz="1662" dirty="0">
              <a:solidFill>
                <a:srgbClr val="FFFFFF"/>
              </a:solidFill>
              <a:ea typeface="ＭＳ Ｐゴシック" pitchFamily="34" charset="-128"/>
            </a:endParaRPr>
          </a:p>
        </p:txBody>
      </p:sp>
      <p:sp>
        <p:nvSpPr>
          <p:cNvPr id="15" name="ZoneTexte 14"/>
          <p:cNvSpPr txBox="1"/>
          <p:nvPr userDrawn="1"/>
        </p:nvSpPr>
        <p:spPr>
          <a:xfrm>
            <a:off x="791358" y="3397285"/>
            <a:ext cx="611065" cy="358775"/>
          </a:xfrm>
          <a:prstGeom prst="rect">
            <a:avLst/>
          </a:prstGeom>
          <a:noFill/>
        </p:spPr>
        <p:txBody>
          <a:bodyPr wrap="none" lIns="0" tIns="39405" rIns="0" bIns="39405"/>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lgn="dist" defTabSz="837451" eaLnBrk="1" hangingPunct="1">
              <a:defRPr/>
            </a:pPr>
            <a:r>
              <a:rPr lang="fr-FR" sz="1754" dirty="0">
                <a:solidFill>
                  <a:srgbClr val="BFBFBF"/>
                </a:solidFill>
                <a:latin typeface="Calibri" pitchFamily="34" charset="0"/>
              </a:rPr>
              <a:t>section</a:t>
            </a:r>
          </a:p>
        </p:txBody>
      </p:sp>
      <p:sp>
        <p:nvSpPr>
          <p:cNvPr id="3" name="Espace réservé du texte 2"/>
          <p:cNvSpPr>
            <a:spLocks noGrp="1"/>
          </p:cNvSpPr>
          <p:nvPr>
            <p:ph type="body" sz="quarter" idx="15" hasCustomPrompt="1"/>
          </p:nvPr>
        </p:nvSpPr>
        <p:spPr>
          <a:xfrm>
            <a:off x="910526" y="2599200"/>
            <a:ext cx="594947" cy="647700"/>
          </a:xfrm>
          <a:prstGeom prst="rect">
            <a:avLst/>
          </a:prstGeom>
        </p:spPr>
        <p:txBody>
          <a:bodyPr lIns="90877" tIns="45430" rIns="90877" bIns="45430"/>
          <a:lstStyle>
            <a:lvl1pPr marL="0" indent="0" algn="r">
              <a:buNone/>
              <a:defRPr lang="fr-FR" sz="3508" b="1" kern="1200" dirty="0">
                <a:solidFill>
                  <a:schemeClr val="bg1"/>
                </a:solidFill>
                <a:latin typeface="+mn-lt"/>
                <a:ea typeface="+mn-ea"/>
                <a:cs typeface="Arial" pitchFamily="34" charset="0"/>
              </a:defRPr>
            </a:lvl1pPr>
          </a:lstStyle>
          <a:p>
            <a:pPr lvl="0"/>
            <a:r>
              <a:rPr lang="fr-FR" dirty="0"/>
              <a:t>N</a:t>
            </a:r>
          </a:p>
        </p:txBody>
      </p:sp>
      <p:sp>
        <p:nvSpPr>
          <p:cNvPr id="14" name="ZoneTexte 13"/>
          <p:cNvSpPr txBox="1"/>
          <p:nvPr userDrawn="1"/>
        </p:nvSpPr>
        <p:spPr bwMode="ltGray">
          <a:xfrm>
            <a:off x="274082" y="6572806"/>
            <a:ext cx="3101517" cy="228206"/>
          </a:xfrm>
          <a:prstGeom prst="rect">
            <a:avLst/>
          </a:prstGeom>
          <a:noFill/>
        </p:spPr>
        <p:txBody>
          <a:bodyPr wrap="square" lIns="0" tIns="39390" rIns="0" bIns="39390" rtlCol="0">
            <a:spAutoFit/>
          </a:bodyPr>
          <a:lstStyle/>
          <a:p>
            <a:r>
              <a:rPr lang="fr-FR" sz="923" noProof="1">
                <a:solidFill>
                  <a:srgbClr val="B2AEA8">
                    <a:lumMod val="75000"/>
                  </a:srgbClr>
                </a:solidFill>
              </a:rPr>
              <a:t>CONFIDENTIAL  © Sia Partners    </a:t>
            </a:r>
          </a:p>
        </p:txBody>
      </p:sp>
      <p:sp>
        <p:nvSpPr>
          <p:cNvPr id="17" name="ZoneTexte 16"/>
          <p:cNvSpPr txBox="1"/>
          <p:nvPr userDrawn="1"/>
        </p:nvSpPr>
        <p:spPr bwMode="ltGray">
          <a:xfrm>
            <a:off x="274082" y="6572806"/>
            <a:ext cx="3101517" cy="228206"/>
          </a:xfrm>
          <a:prstGeom prst="rect">
            <a:avLst/>
          </a:prstGeom>
          <a:noFill/>
        </p:spPr>
        <p:txBody>
          <a:bodyPr wrap="square" lIns="0" tIns="39390" rIns="0" bIns="39390" rtlCol="0">
            <a:spAutoFit/>
          </a:bodyPr>
          <a:lstStyle/>
          <a:p>
            <a:r>
              <a:rPr lang="fr-FR" sz="923" noProof="1">
                <a:solidFill>
                  <a:srgbClr val="B2AEA8">
                    <a:lumMod val="75000"/>
                  </a:srgbClr>
                </a:solidFill>
              </a:rPr>
              <a:t>CONFIDENTIAL  © Sia Partners    </a:t>
            </a:r>
          </a:p>
        </p:txBody>
      </p:sp>
      <p:sp>
        <p:nvSpPr>
          <p:cNvPr id="12" name="ZoneTexte 11"/>
          <p:cNvSpPr txBox="1"/>
          <p:nvPr userDrawn="1"/>
        </p:nvSpPr>
        <p:spPr bwMode="ltGray">
          <a:xfrm>
            <a:off x="5834943" y="6572806"/>
            <a:ext cx="3101517" cy="228206"/>
          </a:xfrm>
          <a:prstGeom prst="rect">
            <a:avLst/>
          </a:prstGeom>
          <a:noFill/>
        </p:spPr>
        <p:txBody>
          <a:bodyPr wrap="square" lIns="0" tIns="39390" rIns="0" bIns="39390" rtlCol="0">
            <a:spAutoFit/>
          </a:bodyPr>
          <a:lstStyle/>
          <a:p>
            <a:pPr algn="r"/>
            <a:fld id="{89689069-2801-4AA0-8F54-B147BB38CC7B}" type="slidenum">
              <a:rPr lang="fr-FR" sz="923">
                <a:solidFill>
                  <a:srgbClr val="B2AEA8">
                    <a:lumMod val="50000"/>
                  </a:srgbClr>
                </a:solidFill>
              </a:rPr>
              <a:pPr algn="r"/>
              <a:t>‹Nr.›</a:t>
            </a:fld>
            <a:endParaRPr lang="fr-FR" sz="923" dirty="0">
              <a:solidFill>
                <a:srgbClr val="B2AEA8">
                  <a:lumMod val="50000"/>
                </a:srgbClr>
              </a:solidFill>
            </a:endParaRPr>
          </a:p>
        </p:txBody>
      </p:sp>
    </p:spTree>
    <p:extLst>
      <p:ext uri="{BB962C8B-B14F-4D97-AF65-F5344CB8AC3E}">
        <p14:creationId xmlns:p14="http://schemas.microsoft.com/office/powerpoint/2010/main" val="239437116"/>
      </p:ext>
    </p:extLst>
  </p:cSld>
  <p:clrMapOvr>
    <a:masterClrMapping/>
  </p:clrMapOvr>
  <p:hf hdr="0" ftr="0" dt="0"/>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Content - 1 title">
    <p:spTree>
      <p:nvGrpSpPr>
        <p:cNvPr id="1" name=""/>
        <p:cNvGrpSpPr/>
        <p:nvPr/>
      </p:nvGrpSpPr>
      <p:grpSpPr>
        <a:xfrm>
          <a:off x="0" y="0"/>
          <a:ext cx="0" cy="0"/>
          <a:chOff x="0" y="0"/>
          <a:chExt cx="0" cy="0"/>
        </a:xfrm>
      </p:grpSpPr>
      <p:cxnSp>
        <p:nvCxnSpPr>
          <p:cNvPr id="6" name="Connecteur droit 9"/>
          <p:cNvCxnSpPr/>
          <p:nvPr/>
        </p:nvCxnSpPr>
        <p:spPr>
          <a:xfrm>
            <a:off x="180244" y="952500"/>
            <a:ext cx="8776188"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Titre 11"/>
          <p:cNvSpPr>
            <a:spLocks noGrp="1"/>
          </p:cNvSpPr>
          <p:nvPr>
            <p:ph type="title" hasCustomPrompt="1"/>
          </p:nvPr>
        </p:nvSpPr>
        <p:spPr>
          <a:xfrm>
            <a:off x="178509" y="340074"/>
            <a:ext cx="8780826" cy="357285"/>
          </a:xfrm>
          <a:prstGeom prst="rect">
            <a:avLst/>
          </a:prstGeom>
        </p:spPr>
        <p:txBody>
          <a:bodyPr lIns="0" tIns="45412" rIns="90848" bIns="45412">
            <a:noAutofit/>
          </a:bodyPr>
          <a:lstStyle>
            <a:lvl1pPr algn="l">
              <a:defRPr sz="1662" b="1">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
        <p:nvSpPr>
          <p:cNvPr id="18" name="Espace réservé du texte 17"/>
          <p:cNvSpPr>
            <a:spLocks noGrp="1"/>
          </p:cNvSpPr>
          <p:nvPr>
            <p:ph type="body" sz="quarter" idx="14" hasCustomPrompt="1"/>
          </p:nvPr>
        </p:nvSpPr>
        <p:spPr>
          <a:xfrm>
            <a:off x="180244" y="1125559"/>
            <a:ext cx="8776188" cy="5447233"/>
          </a:xfrm>
          <a:prstGeom prst="rect">
            <a:avLst/>
          </a:prstGeom>
        </p:spPr>
        <p:txBody>
          <a:bodyPr lIns="90877" tIns="45430" rIns="90877" bIns="45430"/>
          <a:lstStyle>
            <a:lvl1pPr marL="0" indent="0">
              <a:buNone/>
              <a:defRPr sz="1477">
                <a:solidFill>
                  <a:schemeClr val="tx2"/>
                </a:solidFill>
              </a:defRPr>
            </a:lvl1pPr>
            <a:lvl2pPr marL="240323" indent="-240323">
              <a:buSzPct val="85000"/>
              <a:buFont typeface="Arial" panose="020B0604020202020204" pitchFamily="34" charset="0"/>
              <a:buChar char="•"/>
              <a:defRPr sz="1477" baseline="0">
                <a:solidFill>
                  <a:schemeClr val="tx2"/>
                </a:solidFill>
              </a:defRPr>
            </a:lvl2pPr>
            <a:lvl3pPr marL="822923" indent="-250516">
              <a:buSzPct val="85000"/>
              <a:buFont typeface="Calibri" panose="020F0502020204030204" pitchFamily="34" charset="0"/>
              <a:buChar char="–"/>
              <a:defRPr sz="1292" baseline="0">
                <a:solidFill>
                  <a:schemeClr val="tx2"/>
                </a:solidFill>
              </a:defRPr>
            </a:lvl3pPr>
            <a:lvl4pPr marL="1401158" indent="-243236">
              <a:buSzPct val="85000"/>
              <a:defRPr sz="1108">
                <a:solidFill>
                  <a:schemeClr val="tx2"/>
                </a:solidFill>
              </a:defRPr>
            </a:lvl4pPr>
            <a:lvl5pPr marL="1887632" indent="-209737">
              <a:buSzPct val="85000"/>
              <a:buFont typeface="Calibri" panose="020F0502020204030204" pitchFamily="34" charset="0"/>
              <a:buChar char="–"/>
              <a:defRPr sz="1108" baseline="0">
                <a:solidFill>
                  <a:schemeClr val="tx2"/>
                </a:solidFill>
              </a:defRPr>
            </a:lvl5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13" name="ZoneTexte 12"/>
          <p:cNvSpPr txBox="1"/>
          <p:nvPr userDrawn="1"/>
        </p:nvSpPr>
        <p:spPr bwMode="ltGray">
          <a:xfrm>
            <a:off x="274082" y="6572806"/>
            <a:ext cx="3101517" cy="228206"/>
          </a:xfrm>
          <a:prstGeom prst="rect">
            <a:avLst/>
          </a:prstGeom>
          <a:noFill/>
        </p:spPr>
        <p:txBody>
          <a:bodyPr wrap="square" lIns="0" tIns="39390" rIns="0" bIns="39390" rtlCol="0">
            <a:spAutoFit/>
          </a:bodyPr>
          <a:lstStyle/>
          <a:p>
            <a:r>
              <a:rPr lang="fr-FR" sz="923" noProof="1">
                <a:solidFill>
                  <a:srgbClr val="B2AEA8">
                    <a:lumMod val="75000"/>
                  </a:srgbClr>
                </a:solidFill>
              </a:rPr>
              <a:t>CONFIDENTIAL  © Sia Partners    </a:t>
            </a:r>
          </a:p>
        </p:txBody>
      </p:sp>
      <p:sp>
        <p:nvSpPr>
          <p:cNvPr id="14" name="ZoneTexte 13"/>
          <p:cNvSpPr txBox="1"/>
          <p:nvPr userDrawn="1"/>
        </p:nvSpPr>
        <p:spPr bwMode="ltGray">
          <a:xfrm>
            <a:off x="274082" y="6572806"/>
            <a:ext cx="3101517" cy="228206"/>
          </a:xfrm>
          <a:prstGeom prst="rect">
            <a:avLst/>
          </a:prstGeom>
          <a:noFill/>
        </p:spPr>
        <p:txBody>
          <a:bodyPr wrap="square" lIns="0" tIns="39390" rIns="0" bIns="39390" rtlCol="0">
            <a:spAutoFit/>
          </a:bodyPr>
          <a:lstStyle/>
          <a:p>
            <a:r>
              <a:rPr lang="fr-FR" sz="923" noProof="1">
                <a:solidFill>
                  <a:srgbClr val="B2AEA8">
                    <a:lumMod val="75000"/>
                  </a:srgbClr>
                </a:solidFill>
              </a:rPr>
              <a:t>CONFIDENTIAL  © Sia Partners    </a:t>
            </a:r>
          </a:p>
        </p:txBody>
      </p:sp>
      <p:sp>
        <p:nvSpPr>
          <p:cNvPr id="11" name="ZoneTexte 10"/>
          <p:cNvSpPr txBox="1"/>
          <p:nvPr userDrawn="1"/>
        </p:nvSpPr>
        <p:spPr bwMode="ltGray">
          <a:xfrm>
            <a:off x="5834943" y="6572806"/>
            <a:ext cx="3101517" cy="228206"/>
          </a:xfrm>
          <a:prstGeom prst="rect">
            <a:avLst/>
          </a:prstGeom>
          <a:noFill/>
        </p:spPr>
        <p:txBody>
          <a:bodyPr wrap="square" lIns="0" tIns="39390" rIns="0" bIns="39390" rtlCol="0">
            <a:spAutoFit/>
          </a:bodyPr>
          <a:lstStyle/>
          <a:p>
            <a:pPr algn="r"/>
            <a:fld id="{89689069-2801-4AA0-8F54-B147BB38CC7B}" type="slidenum">
              <a:rPr lang="fr-FR" sz="923">
                <a:solidFill>
                  <a:srgbClr val="B2AEA8">
                    <a:lumMod val="50000"/>
                  </a:srgbClr>
                </a:solidFill>
              </a:rPr>
              <a:pPr algn="r"/>
              <a:t>‹Nr.›</a:t>
            </a:fld>
            <a:endParaRPr lang="fr-FR" sz="923" dirty="0">
              <a:solidFill>
                <a:srgbClr val="B2AEA8">
                  <a:lumMod val="50000"/>
                </a:srgbClr>
              </a:solidFill>
            </a:endParaRPr>
          </a:p>
        </p:txBody>
      </p:sp>
    </p:spTree>
    <p:extLst>
      <p:ext uri="{BB962C8B-B14F-4D97-AF65-F5344CB8AC3E}">
        <p14:creationId xmlns:p14="http://schemas.microsoft.com/office/powerpoint/2010/main" val="1688541014"/>
      </p:ext>
    </p:extLst>
  </p:cSld>
  <p:clrMapOvr>
    <a:masterClrMapping/>
  </p:clrMapOvr>
  <p:hf hdr="0" ftr="0" dt="0"/>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Content - 2 titles">
    <p:spTree>
      <p:nvGrpSpPr>
        <p:cNvPr id="1" name=""/>
        <p:cNvGrpSpPr/>
        <p:nvPr/>
      </p:nvGrpSpPr>
      <p:grpSpPr>
        <a:xfrm>
          <a:off x="0" y="0"/>
          <a:ext cx="0" cy="0"/>
          <a:chOff x="0" y="0"/>
          <a:chExt cx="0" cy="0"/>
        </a:xfrm>
      </p:grpSpPr>
      <p:sp>
        <p:nvSpPr>
          <p:cNvPr id="15" name="Espace réservé du contenu 19"/>
          <p:cNvSpPr>
            <a:spLocks noGrp="1"/>
          </p:cNvSpPr>
          <p:nvPr>
            <p:ph sz="quarter" idx="13" hasCustomPrompt="1"/>
          </p:nvPr>
        </p:nvSpPr>
        <p:spPr>
          <a:xfrm>
            <a:off x="178509" y="599655"/>
            <a:ext cx="8781450" cy="333131"/>
          </a:xfrm>
          <a:prstGeom prst="rect">
            <a:avLst/>
          </a:prstGeom>
        </p:spPr>
        <p:txBody>
          <a:bodyPr lIns="0" tIns="45412" rIns="90848" bIns="45412">
            <a:noAutofit/>
          </a:bodyPr>
          <a:lstStyle>
            <a:lvl1pPr marL="0" indent="0">
              <a:buNone/>
              <a:defRPr kumimoji="0" lang="fr-FR" sz="1477" b="0" i="0" u="none" strike="noStrike" kern="1200" cap="none" spc="0" normalizeH="0" baseline="0" noProof="0" dirty="0" smtClean="0">
                <a:ln>
                  <a:noFill/>
                </a:ln>
                <a:solidFill>
                  <a:schemeClr val="tx2"/>
                </a:solidFill>
                <a:effectLst/>
                <a:uLnTx/>
                <a:uFillTx/>
                <a:latin typeface="Calibri" pitchFamily="34" charset="0"/>
                <a:ea typeface="+mj-ea"/>
                <a:cs typeface="Arial" pitchFamily="34" charset="0"/>
              </a:defRPr>
            </a:lvl1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16" name="Titre 11"/>
          <p:cNvSpPr>
            <a:spLocks noGrp="1"/>
          </p:cNvSpPr>
          <p:nvPr>
            <p:ph type="title" hasCustomPrompt="1"/>
          </p:nvPr>
        </p:nvSpPr>
        <p:spPr>
          <a:xfrm>
            <a:off x="178509" y="340078"/>
            <a:ext cx="8780826" cy="290659"/>
          </a:xfrm>
          <a:prstGeom prst="rect">
            <a:avLst/>
          </a:prstGeom>
        </p:spPr>
        <p:txBody>
          <a:bodyPr lIns="0" tIns="45412" rIns="90848" bIns="45412">
            <a:noAutofit/>
          </a:bodyPr>
          <a:lstStyle>
            <a:lvl1pPr algn="l">
              <a:defRPr sz="1662" b="1" baseline="0">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cxnSp>
        <p:nvCxnSpPr>
          <p:cNvPr id="17" name="Connecteur droit 9"/>
          <p:cNvCxnSpPr/>
          <p:nvPr/>
        </p:nvCxnSpPr>
        <p:spPr>
          <a:xfrm>
            <a:off x="180244" y="952500"/>
            <a:ext cx="8776188"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21" name="Espace réservé du texte 17"/>
          <p:cNvSpPr>
            <a:spLocks noGrp="1"/>
          </p:cNvSpPr>
          <p:nvPr>
            <p:ph type="body" sz="quarter" idx="14" hasCustomPrompt="1"/>
          </p:nvPr>
        </p:nvSpPr>
        <p:spPr>
          <a:xfrm>
            <a:off x="180244" y="1125559"/>
            <a:ext cx="8776188" cy="5447233"/>
          </a:xfrm>
          <a:prstGeom prst="rect">
            <a:avLst/>
          </a:prstGeom>
        </p:spPr>
        <p:txBody>
          <a:bodyPr lIns="90877" tIns="45430" rIns="90877" bIns="45430"/>
          <a:lstStyle>
            <a:lvl1pPr marL="0" indent="0">
              <a:buNone/>
              <a:defRPr sz="1477">
                <a:solidFill>
                  <a:schemeClr val="tx2"/>
                </a:solidFill>
              </a:defRPr>
            </a:lvl1pPr>
            <a:lvl2pPr marL="240323" indent="-240323">
              <a:buSzPct val="85000"/>
              <a:buFont typeface="Arial" panose="020B0604020202020204" pitchFamily="34" charset="0"/>
              <a:buChar char="•"/>
              <a:defRPr sz="1477" baseline="0">
                <a:solidFill>
                  <a:schemeClr val="tx2"/>
                </a:solidFill>
              </a:defRPr>
            </a:lvl2pPr>
            <a:lvl3pPr marL="822923" indent="-250516">
              <a:buSzPct val="85000"/>
              <a:buFont typeface="Calibri" panose="020F0502020204030204" pitchFamily="34" charset="0"/>
              <a:buChar char="–"/>
              <a:defRPr sz="1292" baseline="0">
                <a:solidFill>
                  <a:schemeClr val="tx2"/>
                </a:solidFill>
              </a:defRPr>
            </a:lvl3pPr>
            <a:lvl4pPr marL="1401158" indent="-243236">
              <a:buSzPct val="85000"/>
              <a:defRPr sz="1108">
                <a:solidFill>
                  <a:schemeClr val="tx2"/>
                </a:solidFill>
              </a:defRPr>
            </a:lvl4pPr>
            <a:lvl5pPr marL="1887632" indent="-209737">
              <a:buSzPct val="85000"/>
              <a:buFont typeface="Calibri" panose="020F0502020204030204" pitchFamily="34" charset="0"/>
              <a:buChar char="–"/>
              <a:defRPr sz="1108" baseline="0">
                <a:solidFill>
                  <a:schemeClr val="tx2"/>
                </a:solidFill>
              </a:defRPr>
            </a:lvl5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11" name="ZoneTexte 10"/>
          <p:cNvSpPr txBox="1"/>
          <p:nvPr userDrawn="1"/>
        </p:nvSpPr>
        <p:spPr bwMode="ltGray">
          <a:xfrm>
            <a:off x="274082" y="6572806"/>
            <a:ext cx="3101517" cy="228206"/>
          </a:xfrm>
          <a:prstGeom prst="rect">
            <a:avLst/>
          </a:prstGeom>
          <a:noFill/>
        </p:spPr>
        <p:txBody>
          <a:bodyPr wrap="square" lIns="0" tIns="39390" rIns="0" bIns="39390" rtlCol="0">
            <a:spAutoFit/>
          </a:bodyPr>
          <a:lstStyle/>
          <a:p>
            <a:r>
              <a:rPr lang="fr-FR" sz="923" noProof="1">
                <a:solidFill>
                  <a:srgbClr val="B2AEA8">
                    <a:lumMod val="75000"/>
                  </a:srgbClr>
                </a:solidFill>
              </a:rPr>
              <a:t>CONFIDENTIAL  © Sia Partners    </a:t>
            </a:r>
          </a:p>
        </p:txBody>
      </p:sp>
      <p:sp>
        <p:nvSpPr>
          <p:cNvPr id="12" name="ZoneTexte 11"/>
          <p:cNvSpPr txBox="1"/>
          <p:nvPr userDrawn="1"/>
        </p:nvSpPr>
        <p:spPr bwMode="ltGray">
          <a:xfrm>
            <a:off x="274082" y="6572806"/>
            <a:ext cx="3101517" cy="228206"/>
          </a:xfrm>
          <a:prstGeom prst="rect">
            <a:avLst/>
          </a:prstGeom>
          <a:noFill/>
        </p:spPr>
        <p:txBody>
          <a:bodyPr wrap="square" lIns="0" tIns="39390" rIns="0" bIns="39390" rtlCol="0">
            <a:spAutoFit/>
          </a:bodyPr>
          <a:lstStyle/>
          <a:p>
            <a:r>
              <a:rPr lang="fr-FR" sz="923" noProof="1">
                <a:solidFill>
                  <a:srgbClr val="B2AEA8">
                    <a:lumMod val="75000"/>
                  </a:srgbClr>
                </a:solidFill>
              </a:rPr>
              <a:t>CONFIDENTIAL  © Sia Partners    </a:t>
            </a:r>
          </a:p>
        </p:txBody>
      </p:sp>
      <p:sp>
        <p:nvSpPr>
          <p:cNvPr id="13" name="ZoneTexte 12"/>
          <p:cNvSpPr txBox="1"/>
          <p:nvPr userDrawn="1"/>
        </p:nvSpPr>
        <p:spPr bwMode="ltGray">
          <a:xfrm>
            <a:off x="5834943" y="6572806"/>
            <a:ext cx="3101517" cy="228206"/>
          </a:xfrm>
          <a:prstGeom prst="rect">
            <a:avLst/>
          </a:prstGeom>
          <a:noFill/>
        </p:spPr>
        <p:txBody>
          <a:bodyPr wrap="square" lIns="0" tIns="39390" rIns="0" bIns="39390" rtlCol="0">
            <a:spAutoFit/>
          </a:bodyPr>
          <a:lstStyle/>
          <a:p>
            <a:pPr algn="r"/>
            <a:fld id="{89689069-2801-4AA0-8F54-B147BB38CC7B}" type="slidenum">
              <a:rPr lang="fr-FR" sz="923">
                <a:solidFill>
                  <a:srgbClr val="B2AEA8">
                    <a:lumMod val="50000"/>
                  </a:srgbClr>
                </a:solidFill>
              </a:rPr>
              <a:pPr algn="r"/>
              <a:t>‹Nr.›</a:t>
            </a:fld>
            <a:endParaRPr lang="fr-FR" sz="923" dirty="0">
              <a:solidFill>
                <a:srgbClr val="B2AEA8">
                  <a:lumMod val="50000"/>
                </a:srgbClr>
              </a:solidFill>
            </a:endParaRPr>
          </a:p>
        </p:txBody>
      </p:sp>
    </p:spTree>
    <p:extLst>
      <p:ext uri="{BB962C8B-B14F-4D97-AF65-F5344CB8AC3E}">
        <p14:creationId xmlns:p14="http://schemas.microsoft.com/office/powerpoint/2010/main" val="2332127106"/>
      </p:ext>
    </p:extLst>
  </p:cSld>
  <p:clrMapOvr>
    <a:masterClrMapping/>
  </p:clrMapOvr>
  <p:hf hdr="0" ftr="0" dt="0"/>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6" name="ZoneTexte 5"/>
          <p:cNvSpPr txBox="1"/>
          <p:nvPr userDrawn="1"/>
        </p:nvSpPr>
        <p:spPr bwMode="ltGray">
          <a:xfrm>
            <a:off x="274082" y="6572806"/>
            <a:ext cx="3101517" cy="228206"/>
          </a:xfrm>
          <a:prstGeom prst="rect">
            <a:avLst/>
          </a:prstGeom>
          <a:noFill/>
        </p:spPr>
        <p:txBody>
          <a:bodyPr wrap="square" lIns="0" tIns="39390" rIns="0" bIns="39390" rtlCol="0">
            <a:spAutoFit/>
          </a:bodyPr>
          <a:lstStyle/>
          <a:p>
            <a:r>
              <a:rPr lang="fr-FR" sz="923" noProof="1">
                <a:solidFill>
                  <a:srgbClr val="B2AEA8">
                    <a:lumMod val="75000"/>
                  </a:srgbClr>
                </a:solidFill>
              </a:rPr>
              <a:t>CONFIDENTIAL  © Sia Partners    </a:t>
            </a:r>
          </a:p>
        </p:txBody>
      </p:sp>
      <p:sp>
        <p:nvSpPr>
          <p:cNvPr id="7" name="ZoneTexte 6"/>
          <p:cNvSpPr txBox="1"/>
          <p:nvPr userDrawn="1"/>
        </p:nvSpPr>
        <p:spPr bwMode="ltGray">
          <a:xfrm>
            <a:off x="274082" y="6572806"/>
            <a:ext cx="3101517" cy="228206"/>
          </a:xfrm>
          <a:prstGeom prst="rect">
            <a:avLst/>
          </a:prstGeom>
          <a:noFill/>
        </p:spPr>
        <p:txBody>
          <a:bodyPr wrap="square" lIns="0" tIns="39390" rIns="0" bIns="39390" rtlCol="0">
            <a:spAutoFit/>
          </a:bodyPr>
          <a:lstStyle/>
          <a:p>
            <a:r>
              <a:rPr lang="fr-FR" sz="923" noProof="1">
                <a:solidFill>
                  <a:srgbClr val="B2AEA8">
                    <a:lumMod val="75000"/>
                  </a:srgbClr>
                </a:solidFill>
              </a:rPr>
              <a:t>CONFIDENTIAL  © Sia Partners    </a:t>
            </a:r>
          </a:p>
        </p:txBody>
      </p:sp>
      <p:sp>
        <p:nvSpPr>
          <p:cNvPr id="8" name="ZoneTexte 7"/>
          <p:cNvSpPr txBox="1"/>
          <p:nvPr userDrawn="1"/>
        </p:nvSpPr>
        <p:spPr bwMode="ltGray">
          <a:xfrm>
            <a:off x="5834943" y="6572806"/>
            <a:ext cx="3101517" cy="228206"/>
          </a:xfrm>
          <a:prstGeom prst="rect">
            <a:avLst/>
          </a:prstGeom>
          <a:noFill/>
        </p:spPr>
        <p:txBody>
          <a:bodyPr wrap="square" lIns="0" tIns="39390" rIns="0" bIns="39390" rtlCol="0">
            <a:spAutoFit/>
          </a:bodyPr>
          <a:lstStyle/>
          <a:p>
            <a:pPr algn="r"/>
            <a:fld id="{89689069-2801-4AA0-8F54-B147BB38CC7B}" type="slidenum">
              <a:rPr lang="fr-FR" sz="923">
                <a:solidFill>
                  <a:srgbClr val="B2AEA8">
                    <a:lumMod val="50000"/>
                  </a:srgbClr>
                </a:solidFill>
              </a:rPr>
              <a:pPr algn="r"/>
              <a:t>‹Nr.›</a:t>
            </a:fld>
            <a:endParaRPr lang="fr-FR" sz="923" dirty="0">
              <a:solidFill>
                <a:srgbClr val="B2AEA8">
                  <a:lumMod val="50000"/>
                </a:srgbClr>
              </a:solidFill>
            </a:endParaRPr>
          </a:p>
        </p:txBody>
      </p:sp>
    </p:spTree>
    <p:extLst>
      <p:ext uri="{BB962C8B-B14F-4D97-AF65-F5344CB8AC3E}">
        <p14:creationId xmlns:p14="http://schemas.microsoft.com/office/powerpoint/2010/main" val="3877873033"/>
      </p:ext>
    </p:extLst>
  </p:cSld>
  <p:clrMapOvr>
    <a:masterClrMapping/>
  </p:clrMapOvr>
  <p:hf hdr="0" ftr="0" dt="0"/>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Empty - 1 title">
    <p:spTree>
      <p:nvGrpSpPr>
        <p:cNvPr id="1" name=""/>
        <p:cNvGrpSpPr/>
        <p:nvPr/>
      </p:nvGrpSpPr>
      <p:grpSpPr>
        <a:xfrm>
          <a:off x="0" y="0"/>
          <a:ext cx="0" cy="0"/>
          <a:chOff x="0" y="0"/>
          <a:chExt cx="0" cy="0"/>
        </a:xfrm>
      </p:grpSpPr>
      <p:sp>
        <p:nvSpPr>
          <p:cNvPr id="13" name="ZoneTexte 12"/>
          <p:cNvSpPr txBox="1"/>
          <p:nvPr userDrawn="1"/>
        </p:nvSpPr>
        <p:spPr bwMode="ltGray">
          <a:xfrm>
            <a:off x="274082" y="6572806"/>
            <a:ext cx="3101517" cy="228206"/>
          </a:xfrm>
          <a:prstGeom prst="rect">
            <a:avLst/>
          </a:prstGeom>
          <a:noFill/>
        </p:spPr>
        <p:txBody>
          <a:bodyPr wrap="square" lIns="0" tIns="39390" rIns="0" bIns="39390" rtlCol="0">
            <a:spAutoFit/>
          </a:bodyPr>
          <a:lstStyle/>
          <a:p>
            <a:r>
              <a:rPr lang="fr-FR" sz="923" noProof="1">
                <a:solidFill>
                  <a:srgbClr val="B2AEA8">
                    <a:lumMod val="75000"/>
                  </a:srgbClr>
                </a:solidFill>
              </a:rPr>
              <a:t>CONFIDENTIAL  © Sia Partners    </a:t>
            </a:r>
          </a:p>
        </p:txBody>
      </p:sp>
      <p:sp>
        <p:nvSpPr>
          <p:cNvPr id="14" name="ZoneTexte 13"/>
          <p:cNvSpPr txBox="1"/>
          <p:nvPr userDrawn="1"/>
        </p:nvSpPr>
        <p:spPr bwMode="ltGray">
          <a:xfrm>
            <a:off x="274082" y="6572806"/>
            <a:ext cx="3101517" cy="228206"/>
          </a:xfrm>
          <a:prstGeom prst="rect">
            <a:avLst/>
          </a:prstGeom>
          <a:noFill/>
        </p:spPr>
        <p:txBody>
          <a:bodyPr wrap="square" lIns="0" tIns="39390" rIns="0" bIns="39390" rtlCol="0">
            <a:spAutoFit/>
          </a:bodyPr>
          <a:lstStyle/>
          <a:p>
            <a:r>
              <a:rPr lang="fr-FR" sz="923" noProof="1">
                <a:solidFill>
                  <a:srgbClr val="B2AEA8">
                    <a:lumMod val="75000"/>
                  </a:srgbClr>
                </a:solidFill>
              </a:rPr>
              <a:t>CONFIDENTIAL  © Sia Partners    </a:t>
            </a:r>
          </a:p>
        </p:txBody>
      </p:sp>
      <p:sp>
        <p:nvSpPr>
          <p:cNvPr id="8" name="ZoneTexte 7"/>
          <p:cNvSpPr txBox="1"/>
          <p:nvPr userDrawn="1"/>
        </p:nvSpPr>
        <p:spPr bwMode="ltGray">
          <a:xfrm>
            <a:off x="5834943" y="6572806"/>
            <a:ext cx="3101517" cy="228206"/>
          </a:xfrm>
          <a:prstGeom prst="rect">
            <a:avLst/>
          </a:prstGeom>
          <a:noFill/>
        </p:spPr>
        <p:txBody>
          <a:bodyPr wrap="square" lIns="0" tIns="39390" rIns="0" bIns="39390" rtlCol="0">
            <a:spAutoFit/>
          </a:bodyPr>
          <a:lstStyle/>
          <a:p>
            <a:pPr algn="r"/>
            <a:fld id="{89689069-2801-4AA0-8F54-B147BB38CC7B}" type="slidenum">
              <a:rPr lang="fr-FR" sz="923">
                <a:solidFill>
                  <a:srgbClr val="B2AEA8">
                    <a:lumMod val="50000"/>
                  </a:srgbClr>
                </a:solidFill>
              </a:rPr>
              <a:pPr algn="r"/>
              <a:t>‹Nr.›</a:t>
            </a:fld>
            <a:endParaRPr lang="fr-FR" sz="923" dirty="0">
              <a:solidFill>
                <a:srgbClr val="B2AEA8">
                  <a:lumMod val="50000"/>
                </a:srgbClr>
              </a:solidFill>
            </a:endParaRPr>
          </a:p>
        </p:txBody>
      </p:sp>
      <p:cxnSp>
        <p:nvCxnSpPr>
          <p:cNvPr id="9" name="Connecteur droit 9"/>
          <p:cNvCxnSpPr/>
          <p:nvPr userDrawn="1"/>
        </p:nvCxnSpPr>
        <p:spPr>
          <a:xfrm>
            <a:off x="180259"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1" name="Titre 11"/>
          <p:cNvSpPr>
            <a:spLocks noGrp="1"/>
          </p:cNvSpPr>
          <p:nvPr>
            <p:ph type="title" hasCustomPrompt="1"/>
          </p:nvPr>
        </p:nvSpPr>
        <p:spPr>
          <a:xfrm>
            <a:off x="178509" y="340074"/>
            <a:ext cx="8780826" cy="357285"/>
          </a:xfrm>
          <a:prstGeom prst="rect">
            <a:avLst/>
          </a:prstGeom>
        </p:spPr>
        <p:txBody>
          <a:bodyPr lIns="0" tIns="45412" rIns="90848" bIns="45412">
            <a:noAutofit/>
          </a:bodyPr>
          <a:lstStyle>
            <a:lvl1pPr algn="l">
              <a:defRPr sz="1662" b="1">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Tree>
    <p:extLst>
      <p:ext uri="{BB962C8B-B14F-4D97-AF65-F5344CB8AC3E}">
        <p14:creationId xmlns:p14="http://schemas.microsoft.com/office/powerpoint/2010/main" val="554814501"/>
      </p:ext>
    </p:extLst>
  </p:cSld>
  <p:clrMapOvr>
    <a:masterClrMapping/>
  </p:clrMapOvr>
  <p:hf hdr="0" ftr="0" dt="0"/>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Empty - 2 titles">
    <p:spTree>
      <p:nvGrpSpPr>
        <p:cNvPr id="1" name=""/>
        <p:cNvGrpSpPr/>
        <p:nvPr/>
      </p:nvGrpSpPr>
      <p:grpSpPr>
        <a:xfrm>
          <a:off x="0" y="0"/>
          <a:ext cx="0" cy="0"/>
          <a:chOff x="0" y="0"/>
          <a:chExt cx="0" cy="0"/>
        </a:xfrm>
      </p:grpSpPr>
      <p:sp>
        <p:nvSpPr>
          <p:cNvPr id="11" name="ZoneTexte 10"/>
          <p:cNvSpPr txBox="1"/>
          <p:nvPr userDrawn="1"/>
        </p:nvSpPr>
        <p:spPr bwMode="ltGray">
          <a:xfrm>
            <a:off x="274082" y="6572806"/>
            <a:ext cx="3101517" cy="228206"/>
          </a:xfrm>
          <a:prstGeom prst="rect">
            <a:avLst/>
          </a:prstGeom>
          <a:noFill/>
        </p:spPr>
        <p:txBody>
          <a:bodyPr wrap="square" lIns="0" tIns="39390" rIns="0" bIns="39390" rtlCol="0">
            <a:spAutoFit/>
          </a:bodyPr>
          <a:lstStyle/>
          <a:p>
            <a:r>
              <a:rPr lang="fr-FR" sz="923" noProof="1">
                <a:solidFill>
                  <a:srgbClr val="B2AEA8">
                    <a:lumMod val="75000"/>
                  </a:srgbClr>
                </a:solidFill>
              </a:rPr>
              <a:t>CONFIDENTIAL  © Sia Partners    </a:t>
            </a:r>
          </a:p>
        </p:txBody>
      </p:sp>
      <p:sp>
        <p:nvSpPr>
          <p:cNvPr id="12" name="ZoneTexte 11"/>
          <p:cNvSpPr txBox="1"/>
          <p:nvPr userDrawn="1"/>
        </p:nvSpPr>
        <p:spPr bwMode="ltGray">
          <a:xfrm>
            <a:off x="274082" y="6572806"/>
            <a:ext cx="3101517" cy="228206"/>
          </a:xfrm>
          <a:prstGeom prst="rect">
            <a:avLst/>
          </a:prstGeom>
          <a:noFill/>
        </p:spPr>
        <p:txBody>
          <a:bodyPr wrap="square" lIns="0" tIns="39390" rIns="0" bIns="39390" rtlCol="0">
            <a:spAutoFit/>
          </a:bodyPr>
          <a:lstStyle/>
          <a:p>
            <a:r>
              <a:rPr lang="fr-FR" sz="923" noProof="1">
                <a:solidFill>
                  <a:srgbClr val="B2AEA8">
                    <a:lumMod val="75000"/>
                  </a:srgbClr>
                </a:solidFill>
              </a:rPr>
              <a:t>CONFIDENTIAL  © Sia Partners    </a:t>
            </a:r>
          </a:p>
        </p:txBody>
      </p:sp>
      <p:sp>
        <p:nvSpPr>
          <p:cNvPr id="9" name="ZoneTexte 8"/>
          <p:cNvSpPr txBox="1"/>
          <p:nvPr userDrawn="1"/>
        </p:nvSpPr>
        <p:spPr bwMode="ltGray">
          <a:xfrm>
            <a:off x="5834943" y="6572806"/>
            <a:ext cx="3101517" cy="228206"/>
          </a:xfrm>
          <a:prstGeom prst="rect">
            <a:avLst/>
          </a:prstGeom>
          <a:noFill/>
        </p:spPr>
        <p:txBody>
          <a:bodyPr wrap="square" lIns="0" tIns="39390" rIns="0" bIns="39390" rtlCol="0">
            <a:spAutoFit/>
          </a:bodyPr>
          <a:lstStyle/>
          <a:p>
            <a:pPr algn="r"/>
            <a:fld id="{89689069-2801-4AA0-8F54-B147BB38CC7B}" type="slidenum">
              <a:rPr lang="fr-FR" sz="923">
                <a:solidFill>
                  <a:srgbClr val="B2AEA8">
                    <a:lumMod val="50000"/>
                  </a:srgbClr>
                </a:solidFill>
              </a:rPr>
              <a:pPr algn="r"/>
              <a:t>‹Nr.›</a:t>
            </a:fld>
            <a:endParaRPr lang="fr-FR" sz="923" dirty="0">
              <a:solidFill>
                <a:srgbClr val="B2AEA8">
                  <a:lumMod val="50000"/>
                </a:srgbClr>
              </a:solidFill>
            </a:endParaRPr>
          </a:p>
        </p:txBody>
      </p:sp>
      <p:sp>
        <p:nvSpPr>
          <p:cNvPr id="10" name="Espace réservé du contenu 19"/>
          <p:cNvSpPr>
            <a:spLocks noGrp="1"/>
          </p:cNvSpPr>
          <p:nvPr>
            <p:ph sz="quarter" idx="13" hasCustomPrompt="1"/>
          </p:nvPr>
        </p:nvSpPr>
        <p:spPr>
          <a:xfrm>
            <a:off x="178509" y="599655"/>
            <a:ext cx="8781450" cy="333131"/>
          </a:xfrm>
          <a:prstGeom prst="rect">
            <a:avLst/>
          </a:prstGeom>
        </p:spPr>
        <p:txBody>
          <a:bodyPr lIns="0" tIns="45412" rIns="90848" bIns="45412">
            <a:noAutofit/>
          </a:bodyPr>
          <a:lstStyle>
            <a:lvl1pPr marL="0" indent="0">
              <a:buNone/>
              <a:defRPr kumimoji="0" lang="fr-FR" sz="1477" b="0" i="0" u="none" strike="noStrike" kern="1200" cap="none" spc="0" normalizeH="0" baseline="0" noProof="0" dirty="0" smtClean="0">
                <a:ln>
                  <a:noFill/>
                </a:ln>
                <a:solidFill>
                  <a:schemeClr val="tx2"/>
                </a:solidFill>
                <a:effectLst/>
                <a:uLnTx/>
                <a:uFillTx/>
                <a:latin typeface="Calibri" pitchFamily="34" charset="0"/>
                <a:ea typeface="+mj-ea"/>
                <a:cs typeface="Arial" pitchFamily="34" charset="0"/>
              </a:defRPr>
            </a:lvl1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13" name="Titre 11"/>
          <p:cNvSpPr>
            <a:spLocks noGrp="1"/>
          </p:cNvSpPr>
          <p:nvPr>
            <p:ph type="title" hasCustomPrompt="1"/>
          </p:nvPr>
        </p:nvSpPr>
        <p:spPr>
          <a:xfrm>
            <a:off x="178509" y="340078"/>
            <a:ext cx="8780826" cy="290659"/>
          </a:xfrm>
          <a:prstGeom prst="rect">
            <a:avLst/>
          </a:prstGeom>
        </p:spPr>
        <p:txBody>
          <a:bodyPr lIns="0" tIns="45412" rIns="90848" bIns="45412">
            <a:noAutofit/>
          </a:bodyPr>
          <a:lstStyle>
            <a:lvl1pPr algn="l">
              <a:defRPr sz="1662" b="1" baseline="0">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cxnSp>
        <p:nvCxnSpPr>
          <p:cNvPr id="14" name="Connecteur droit 9"/>
          <p:cNvCxnSpPr/>
          <p:nvPr userDrawn="1"/>
        </p:nvCxnSpPr>
        <p:spPr>
          <a:xfrm>
            <a:off x="180244" y="952500"/>
            <a:ext cx="8779090"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5091911"/>
      </p:ext>
    </p:extLst>
  </p:cSld>
  <p:clrMapOvr>
    <a:masterClrMapping/>
  </p:clrMapOvr>
  <p:hf hdr="0" ftr="0" dt="0"/>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End Page">
    <p:spTree>
      <p:nvGrpSpPr>
        <p:cNvPr id="1" name=""/>
        <p:cNvGrpSpPr/>
        <p:nvPr/>
      </p:nvGrpSpPr>
      <p:grpSpPr>
        <a:xfrm>
          <a:off x="0" y="0"/>
          <a:ext cx="0" cy="0"/>
          <a:chOff x="0" y="0"/>
          <a:chExt cx="0" cy="0"/>
        </a:xfrm>
      </p:grpSpPr>
      <p:sp>
        <p:nvSpPr>
          <p:cNvPr id="38" name="ZoneTexte 37"/>
          <p:cNvSpPr txBox="1"/>
          <p:nvPr userDrawn="1"/>
        </p:nvSpPr>
        <p:spPr>
          <a:xfrm>
            <a:off x="3483163" y="4424625"/>
            <a:ext cx="1296000" cy="759366"/>
          </a:xfrm>
          <a:prstGeom prst="rect">
            <a:avLst/>
          </a:prstGeom>
          <a:noFill/>
        </p:spPr>
        <p:txBody>
          <a:bodyPr wrap="square" lIns="83886" tIns="41935" rIns="83886" bIns="41935" rtlCol="0">
            <a:spAutoFit/>
          </a:bodyPr>
          <a:lstStyle/>
          <a:p>
            <a:r>
              <a:rPr lang="nl-NL" sz="1015" b="1" dirty="0">
                <a:solidFill>
                  <a:srgbClr val="690F3C"/>
                </a:solidFill>
              </a:rPr>
              <a:t>Netherlands</a:t>
            </a:r>
          </a:p>
          <a:p>
            <a:r>
              <a:rPr lang="nl-NL" sz="831" dirty="0">
                <a:solidFill>
                  <a:srgbClr val="690F3C"/>
                </a:solidFill>
              </a:rPr>
              <a:t>Amsterdam</a:t>
            </a:r>
          </a:p>
          <a:p>
            <a:r>
              <a:rPr lang="nl-NL" sz="831" dirty="0">
                <a:solidFill>
                  <a:srgbClr val="B2AEA8">
                    <a:lumMod val="75000"/>
                  </a:srgbClr>
                </a:solidFill>
              </a:rPr>
              <a:t>Barbara </a:t>
            </a:r>
            <a:r>
              <a:rPr lang="nl-NL" sz="831" dirty="0" err="1">
                <a:solidFill>
                  <a:srgbClr val="B2AEA8">
                    <a:lumMod val="75000"/>
                  </a:srgbClr>
                </a:solidFill>
              </a:rPr>
              <a:t>Strozzilaan</a:t>
            </a:r>
            <a:r>
              <a:rPr lang="nl-NL" sz="831" dirty="0">
                <a:solidFill>
                  <a:srgbClr val="B2AEA8">
                    <a:lumMod val="75000"/>
                  </a:srgbClr>
                </a:solidFill>
              </a:rPr>
              <a:t> 101</a:t>
            </a:r>
          </a:p>
          <a:p>
            <a:r>
              <a:rPr lang="nl-NL" sz="831" dirty="0">
                <a:solidFill>
                  <a:srgbClr val="B2AEA8">
                    <a:lumMod val="75000"/>
                  </a:srgbClr>
                </a:solidFill>
              </a:rPr>
              <a:t>1083 HN Amsterdam</a:t>
            </a:r>
          </a:p>
          <a:p>
            <a:r>
              <a:rPr lang="nl-NL" sz="831" dirty="0">
                <a:solidFill>
                  <a:srgbClr val="B2AEA8">
                    <a:lumMod val="75000"/>
                  </a:srgbClr>
                </a:solidFill>
              </a:rPr>
              <a:t>T. +31 20 240 22 05</a:t>
            </a:r>
          </a:p>
        </p:txBody>
      </p:sp>
      <p:sp>
        <p:nvSpPr>
          <p:cNvPr id="39" name="Rectangle 38"/>
          <p:cNvSpPr/>
          <p:nvPr userDrawn="1"/>
        </p:nvSpPr>
        <p:spPr>
          <a:xfrm>
            <a:off x="7563117" y="6320412"/>
            <a:ext cx="1241820" cy="255185"/>
          </a:xfrm>
          <a:prstGeom prst="rect">
            <a:avLst/>
          </a:prstGeom>
        </p:spPr>
        <p:txBody>
          <a:bodyPr wrap="none" lIns="83886" tIns="41935" rIns="83886" bIns="41935">
            <a:spAutoFit/>
          </a:bodyPr>
          <a:lstStyle/>
          <a:p>
            <a:r>
              <a:rPr lang="fr-FR" sz="1108" b="1" dirty="0" err="1">
                <a:solidFill>
                  <a:srgbClr val="690F3C"/>
                </a:solidFill>
              </a:rPr>
              <a:t>Driving</a:t>
            </a:r>
            <a:r>
              <a:rPr lang="fr-FR" sz="1108" b="1" dirty="0">
                <a:solidFill>
                  <a:srgbClr val="690F3C"/>
                </a:solidFill>
              </a:rPr>
              <a:t> Excellence</a:t>
            </a:r>
          </a:p>
        </p:txBody>
      </p:sp>
      <p:pic>
        <p:nvPicPr>
          <p:cNvPr id="40" name="Image 39"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41" name="Rectangle 40"/>
          <p:cNvSpPr/>
          <p:nvPr userDrawn="1"/>
        </p:nvSpPr>
        <p:spPr>
          <a:xfrm>
            <a:off x="2090258" y="6021338"/>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358" tIns="45677" rIns="91358" bIns="45677" rtlCol="0" anchor="t"/>
          <a:lstStyle/>
          <a:p>
            <a:pPr>
              <a:lnSpc>
                <a:spcPct val="150000"/>
              </a:lnSpc>
            </a:pPr>
            <a:r>
              <a:rPr lang="en-US" sz="1015" dirty="0">
                <a:solidFill>
                  <a:srgbClr val="FFFFFF">
                    <a:lumMod val="65000"/>
                  </a:srgbClr>
                </a:solidFill>
              </a:rPr>
              <a:t>For more information, visit : www.sia-partners.com</a:t>
            </a:r>
          </a:p>
          <a:p>
            <a:pPr>
              <a:lnSpc>
                <a:spcPct val="150000"/>
              </a:lnSpc>
            </a:pPr>
            <a:r>
              <a:rPr lang="en-US" sz="1015" dirty="0">
                <a:solidFill>
                  <a:srgbClr val="FFFFFF">
                    <a:lumMod val="65000"/>
                  </a:srgbClr>
                </a:solidFill>
              </a:rPr>
              <a:t>Follow us on LinkedIn and Twitter          @</a:t>
            </a:r>
            <a:r>
              <a:rPr lang="en-US" sz="1015" dirty="0" err="1">
                <a:solidFill>
                  <a:srgbClr val="FFFFFF">
                    <a:lumMod val="65000"/>
                  </a:srgbClr>
                </a:solidFill>
              </a:rPr>
              <a:t>SiaPartners</a:t>
            </a:r>
            <a:r>
              <a:rPr lang="en-US" sz="1015" dirty="0">
                <a:solidFill>
                  <a:srgbClr val="FFFFFF">
                    <a:lumMod val="65000"/>
                  </a:srgbClr>
                </a:solidFill>
              </a:rPr>
              <a:t> </a:t>
            </a:r>
          </a:p>
        </p:txBody>
      </p:sp>
      <p:sp>
        <p:nvSpPr>
          <p:cNvPr id="42" name="ZoneTexte 41"/>
          <p:cNvSpPr txBox="1"/>
          <p:nvPr userDrawn="1"/>
        </p:nvSpPr>
        <p:spPr>
          <a:xfrm>
            <a:off x="2141756" y="2995540"/>
            <a:ext cx="1296000" cy="1270788"/>
          </a:xfrm>
          <a:prstGeom prst="rect">
            <a:avLst/>
          </a:prstGeom>
          <a:noFill/>
        </p:spPr>
        <p:txBody>
          <a:bodyPr wrap="square" lIns="83886" tIns="41935" rIns="83886" bIns="41935" rtlCol="0">
            <a:spAutoFit/>
          </a:bodyPr>
          <a:lstStyle/>
          <a:p>
            <a:r>
              <a:rPr lang="nl-NL" sz="1015" b="1" dirty="0" err="1">
                <a:solidFill>
                  <a:srgbClr val="690F3C"/>
                </a:solidFill>
              </a:rPr>
              <a:t>Asia</a:t>
            </a:r>
            <a:endParaRPr lang="nl-NL" sz="1015" b="1" dirty="0">
              <a:solidFill>
                <a:srgbClr val="690F3C"/>
              </a:solidFill>
            </a:endParaRPr>
          </a:p>
          <a:p>
            <a:r>
              <a:rPr lang="nl-NL" sz="831" dirty="0">
                <a:solidFill>
                  <a:srgbClr val="690F3C"/>
                </a:solidFill>
              </a:rPr>
              <a:t>Singapore </a:t>
            </a:r>
          </a:p>
          <a:p>
            <a:r>
              <a:rPr lang="nl-NL" sz="831" dirty="0">
                <a:solidFill>
                  <a:srgbClr val="B2AEA8">
                    <a:lumMod val="75000"/>
                  </a:srgbClr>
                </a:solidFill>
              </a:rPr>
              <a:t>55 Market St, Level 10</a:t>
            </a:r>
          </a:p>
          <a:p>
            <a:r>
              <a:rPr lang="nl-NL" sz="831" dirty="0">
                <a:solidFill>
                  <a:srgbClr val="B2AEA8">
                    <a:lumMod val="75000"/>
                  </a:srgbClr>
                </a:solidFill>
              </a:rPr>
              <a:t>Singapore, 048941</a:t>
            </a:r>
          </a:p>
          <a:p>
            <a:pPr marL="209737" indent="-209737">
              <a:buFontTx/>
              <a:buAutoNum type="alphaUcPeriod" startAt="20"/>
            </a:pPr>
            <a:r>
              <a:rPr lang="nl-NL" sz="831" dirty="0">
                <a:solidFill>
                  <a:srgbClr val="B2AEA8">
                    <a:lumMod val="75000"/>
                  </a:srgbClr>
                </a:solidFill>
              </a:rPr>
              <a:t>+65 6521 3186</a:t>
            </a:r>
          </a:p>
          <a:p>
            <a:r>
              <a:rPr lang="nl-NL" sz="831" dirty="0">
                <a:solidFill>
                  <a:srgbClr val="690F3C"/>
                </a:solidFill>
              </a:rPr>
              <a:t>Hong Kong </a:t>
            </a:r>
          </a:p>
          <a:p>
            <a:r>
              <a:rPr lang="nl-NL" sz="831" dirty="0">
                <a:solidFill>
                  <a:srgbClr val="B2AEA8">
                    <a:lumMod val="75000"/>
                  </a:srgbClr>
                </a:solidFill>
              </a:rPr>
              <a:t>701, 77 </a:t>
            </a:r>
            <a:r>
              <a:rPr lang="nl-NL" sz="831" dirty="0" err="1">
                <a:solidFill>
                  <a:srgbClr val="B2AEA8">
                    <a:lumMod val="75000"/>
                  </a:srgbClr>
                </a:solidFill>
              </a:rPr>
              <a:t>Wing</a:t>
            </a:r>
            <a:r>
              <a:rPr lang="nl-NL" sz="831" dirty="0">
                <a:solidFill>
                  <a:srgbClr val="B2AEA8">
                    <a:lumMod val="75000"/>
                  </a:srgbClr>
                </a:solidFill>
              </a:rPr>
              <a:t> Lok St,</a:t>
            </a:r>
          </a:p>
          <a:p>
            <a:r>
              <a:rPr lang="nl-NL" sz="831" dirty="0" err="1">
                <a:solidFill>
                  <a:srgbClr val="B2AEA8">
                    <a:lumMod val="75000"/>
                  </a:srgbClr>
                </a:solidFill>
              </a:rPr>
              <a:t>Sheung</a:t>
            </a:r>
            <a:r>
              <a:rPr lang="nl-NL" sz="831" dirty="0">
                <a:solidFill>
                  <a:srgbClr val="B2AEA8">
                    <a:lumMod val="75000"/>
                  </a:srgbClr>
                </a:solidFill>
              </a:rPr>
              <a:t> Wan, HK</a:t>
            </a:r>
          </a:p>
          <a:p>
            <a:r>
              <a:rPr lang="nl-NL" sz="831" dirty="0">
                <a:solidFill>
                  <a:srgbClr val="B2AEA8">
                    <a:lumMod val="75000"/>
                  </a:srgbClr>
                </a:solidFill>
              </a:rPr>
              <a:t>T.  +852 3975 5611</a:t>
            </a:r>
            <a:endParaRPr lang="fr-FR" sz="831" dirty="0">
              <a:solidFill>
                <a:srgbClr val="B2AEA8">
                  <a:lumMod val="75000"/>
                </a:srgbClr>
              </a:solidFill>
            </a:endParaRPr>
          </a:p>
        </p:txBody>
      </p:sp>
      <p:sp>
        <p:nvSpPr>
          <p:cNvPr id="43" name="ZoneTexte 42"/>
          <p:cNvSpPr txBox="1"/>
          <p:nvPr userDrawn="1"/>
        </p:nvSpPr>
        <p:spPr>
          <a:xfrm>
            <a:off x="3479237" y="2995518"/>
            <a:ext cx="1296000" cy="759366"/>
          </a:xfrm>
          <a:prstGeom prst="rect">
            <a:avLst/>
          </a:prstGeom>
          <a:noFill/>
        </p:spPr>
        <p:txBody>
          <a:bodyPr wrap="square" lIns="83886" tIns="41935" rIns="83886" bIns="41935" rtlCol="0">
            <a:spAutoFit/>
          </a:bodyPr>
          <a:lstStyle/>
          <a:p>
            <a:r>
              <a:rPr lang="en-US" sz="1015" b="1" dirty="0">
                <a:solidFill>
                  <a:srgbClr val="690F3C"/>
                </a:solidFill>
              </a:rPr>
              <a:t>Belgium</a:t>
            </a:r>
          </a:p>
          <a:p>
            <a:r>
              <a:rPr lang="nb-NO" sz="831" dirty="0">
                <a:solidFill>
                  <a:srgbClr val="690F3C"/>
                </a:solidFill>
              </a:rPr>
              <a:t>Brussels </a:t>
            </a:r>
          </a:p>
          <a:p>
            <a:r>
              <a:rPr lang="nl-NL" sz="831" dirty="0">
                <a:solidFill>
                  <a:srgbClr val="B2AEA8">
                    <a:lumMod val="75000"/>
                  </a:srgbClr>
                </a:solidFill>
              </a:rPr>
              <a:t>Av Henri </a:t>
            </a:r>
            <a:r>
              <a:rPr lang="nl-NL" sz="831" dirty="0" err="1">
                <a:solidFill>
                  <a:srgbClr val="B2AEA8">
                    <a:lumMod val="75000"/>
                  </a:srgbClr>
                </a:solidFill>
              </a:rPr>
              <a:t>Jasparlaan</a:t>
            </a:r>
            <a:r>
              <a:rPr lang="nl-NL" sz="831" dirty="0">
                <a:solidFill>
                  <a:srgbClr val="B2AEA8">
                    <a:lumMod val="75000"/>
                  </a:srgbClr>
                </a:solidFill>
              </a:rPr>
              <a:t>, 128</a:t>
            </a:r>
          </a:p>
          <a:p>
            <a:r>
              <a:rPr lang="nl-NL" sz="831" dirty="0">
                <a:solidFill>
                  <a:srgbClr val="B2AEA8">
                    <a:lumMod val="75000"/>
                  </a:srgbClr>
                </a:solidFill>
              </a:rPr>
              <a:t>1060 Brussels - Belgium</a:t>
            </a:r>
          </a:p>
          <a:p>
            <a:r>
              <a:rPr lang="nl-NL" sz="831" dirty="0">
                <a:solidFill>
                  <a:srgbClr val="B2AEA8">
                    <a:lumMod val="75000"/>
                  </a:srgbClr>
                </a:solidFill>
              </a:rPr>
              <a:t>T.  +32 2 213 82 85</a:t>
            </a:r>
          </a:p>
        </p:txBody>
      </p:sp>
      <p:sp>
        <p:nvSpPr>
          <p:cNvPr id="44" name="ZoneTexte 43"/>
          <p:cNvSpPr txBox="1"/>
          <p:nvPr userDrawn="1"/>
        </p:nvSpPr>
        <p:spPr>
          <a:xfrm>
            <a:off x="4816722" y="2995502"/>
            <a:ext cx="1296000" cy="759366"/>
          </a:xfrm>
          <a:prstGeom prst="rect">
            <a:avLst/>
          </a:prstGeom>
          <a:noFill/>
        </p:spPr>
        <p:txBody>
          <a:bodyPr wrap="square" lIns="83886" tIns="41935" rIns="83886" bIns="41935" rtlCol="0">
            <a:spAutoFit/>
          </a:bodyPr>
          <a:lstStyle/>
          <a:p>
            <a:r>
              <a:rPr lang="nl-NL" sz="1015" b="1" dirty="0">
                <a:solidFill>
                  <a:srgbClr val="690F3C"/>
                </a:solidFill>
              </a:rPr>
              <a:t>Canada</a:t>
            </a:r>
          </a:p>
          <a:p>
            <a:r>
              <a:rPr lang="nl-NL" sz="831" dirty="0">
                <a:solidFill>
                  <a:srgbClr val="690F3C"/>
                </a:solidFill>
              </a:rPr>
              <a:t>Montréal </a:t>
            </a:r>
          </a:p>
          <a:p>
            <a:r>
              <a:rPr lang="fr-FR" sz="831" dirty="0">
                <a:solidFill>
                  <a:srgbClr val="B2AEA8">
                    <a:lumMod val="75000"/>
                  </a:srgbClr>
                </a:solidFill>
              </a:rPr>
              <a:t>600 de Maisonneuve </a:t>
            </a:r>
            <a:r>
              <a:rPr lang="fr-FR" sz="831" dirty="0" err="1">
                <a:solidFill>
                  <a:srgbClr val="B2AEA8">
                    <a:lumMod val="75000"/>
                  </a:srgbClr>
                </a:solidFill>
              </a:rPr>
              <a:t>Blvd</a:t>
            </a:r>
            <a:r>
              <a:rPr lang="fr-FR" sz="831" dirty="0">
                <a:solidFill>
                  <a:srgbClr val="B2AEA8">
                    <a:lumMod val="75000"/>
                  </a:srgbClr>
                </a:solidFill>
              </a:rPr>
              <a:t>. West, Suite 2200</a:t>
            </a:r>
          </a:p>
          <a:p>
            <a:r>
              <a:rPr lang="fr-FR" sz="831" dirty="0" err="1">
                <a:solidFill>
                  <a:srgbClr val="B2AEA8">
                    <a:lumMod val="75000"/>
                  </a:srgbClr>
                </a:solidFill>
              </a:rPr>
              <a:t>Montreal</a:t>
            </a:r>
            <a:r>
              <a:rPr lang="fr-FR" sz="831" dirty="0">
                <a:solidFill>
                  <a:srgbClr val="B2AEA8">
                    <a:lumMod val="75000"/>
                  </a:srgbClr>
                </a:solidFill>
              </a:rPr>
              <a:t>, QC H3A 3J2</a:t>
            </a:r>
            <a:endParaRPr lang="nl-NL" sz="831" dirty="0">
              <a:solidFill>
                <a:srgbClr val="B2AEA8">
                  <a:lumMod val="75000"/>
                </a:srgbClr>
              </a:solidFill>
            </a:endParaRPr>
          </a:p>
        </p:txBody>
      </p:sp>
      <p:sp>
        <p:nvSpPr>
          <p:cNvPr id="45" name="ZoneTexte 44"/>
          <p:cNvSpPr txBox="1"/>
          <p:nvPr userDrawn="1"/>
        </p:nvSpPr>
        <p:spPr>
          <a:xfrm>
            <a:off x="6154201" y="2995540"/>
            <a:ext cx="1296000" cy="1270788"/>
          </a:xfrm>
          <a:prstGeom prst="rect">
            <a:avLst/>
          </a:prstGeom>
          <a:noFill/>
        </p:spPr>
        <p:txBody>
          <a:bodyPr wrap="square" lIns="83886" tIns="41935" rIns="83886" bIns="41935" rtlCol="0">
            <a:spAutoFit/>
          </a:bodyPr>
          <a:lstStyle/>
          <a:p>
            <a:r>
              <a:rPr lang="nl-NL" sz="1015" b="1" dirty="0">
                <a:solidFill>
                  <a:srgbClr val="690F3C"/>
                </a:solidFill>
              </a:rPr>
              <a:t>France</a:t>
            </a:r>
          </a:p>
          <a:p>
            <a:r>
              <a:rPr lang="nl-NL" sz="831" dirty="0">
                <a:solidFill>
                  <a:srgbClr val="690F3C"/>
                </a:solidFill>
              </a:rPr>
              <a:t>Paris </a:t>
            </a:r>
          </a:p>
          <a:p>
            <a:r>
              <a:rPr lang="fr-FR" sz="831" dirty="0">
                <a:solidFill>
                  <a:srgbClr val="B2AEA8">
                    <a:lumMod val="75000"/>
                  </a:srgbClr>
                </a:solidFill>
              </a:rPr>
              <a:t>18 bd Montmartre</a:t>
            </a:r>
          </a:p>
          <a:p>
            <a:r>
              <a:rPr lang="fr-FR" sz="831" dirty="0">
                <a:solidFill>
                  <a:srgbClr val="B2AEA8">
                    <a:lumMod val="75000"/>
                  </a:srgbClr>
                </a:solidFill>
              </a:rPr>
              <a:t>75009 Paris</a:t>
            </a:r>
          </a:p>
          <a:p>
            <a:r>
              <a:rPr lang="fr-FR" sz="831" dirty="0" err="1">
                <a:solidFill>
                  <a:srgbClr val="B2AEA8">
                    <a:lumMod val="75000"/>
                  </a:srgbClr>
                </a:solidFill>
              </a:rPr>
              <a:t>T</a:t>
            </a:r>
            <a:r>
              <a:rPr lang="fr-FR" sz="831" dirty="0">
                <a:solidFill>
                  <a:srgbClr val="B2AEA8">
                    <a:lumMod val="75000"/>
                  </a:srgbClr>
                </a:solidFill>
              </a:rPr>
              <a:t>.  +33 1 42 77 76 17</a:t>
            </a:r>
          </a:p>
          <a:p>
            <a:r>
              <a:rPr lang="nl-NL" sz="831" dirty="0">
                <a:solidFill>
                  <a:srgbClr val="690F3C"/>
                </a:solidFill>
              </a:rPr>
              <a:t>Lyon</a:t>
            </a:r>
          </a:p>
          <a:p>
            <a:r>
              <a:rPr lang="fr-FR" sz="831" dirty="0">
                <a:solidFill>
                  <a:srgbClr val="B2AEA8">
                    <a:lumMod val="75000"/>
                  </a:srgbClr>
                </a:solidFill>
              </a:rPr>
              <a:t>Tour Oxygène,</a:t>
            </a:r>
          </a:p>
          <a:p>
            <a:r>
              <a:rPr lang="fr-FR" sz="831" dirty="0">
                <a:solidFill>
                  <a:srgbClr val="B2AEA8">
                    <a:lumMod val="75000"/>
                  </a:srgbClr>
                </a:solidFill>
              </a:rPr>
              <a:t>10-12 bd Vivier Merle</a:t>
            </a:r>
          </a:p>
          <a:p>
            <a:r>
              <a:rPr lang="fr-FR" sz="831" dirty="0">
                <a:solidFill>
                  <a:srgbClr val="B2AEA8">
                    <a:lumMod val="75000"/>
                  </a:srgbClr>
                </a:solidFill>
              </a:rPr>
              <a:t>69003 Lyon</a:t>
            </a:r>
          </a:p>
        </p:txBody>
      </p:sp>
      <p:sp>
        <p:nvSpPr>
          <p:cNvPr id="46" name="ZoneTexte 45"/>
          <p:cNvSpPr txBox="1"/>
          <p:nvPr userDrawn="1"/>
        </p:nvSpPr>
        <p:spPr>
          <a:xfrm>
            <a:off x="7491681" y="2995517"/>
            <a:ext cx="1296340" cy="1270788"/>
          </a:xfrm>
          <a:prstGeom prst="rect">
            <a:avLst/>
          </a:prstGeom>
          <a:noFill/>
        </p:spPr>
        <p:txBody>
          <a:bodyPr wrap="square" lIns="83886" tIns="41935" rIns="83886" bIns="41935" rtlCol="0">
            <a:spAutoFit/>
          </a:bodyPr>
          <a:lstStyle/>
          <a:p>
            <a:r>
              <a:rPr lang="nl-NL" sz="1015" b="1" dirty="0">
                <a:solidFill>
                  <a:srgbClr val="690F3C"/>
                </a:solidFill>
              </a:rPr>
              <a:t>Italy</a:t>
            </a:r>
          </a:p>
          <a:p>
            <a:r>
              <a:rPr lang="nl-NL" sz="831" dirty="0">
                <a:solidFill>
                  <a:srgbClr val="690F3C"/>
                </a:solidFill>
              </a:rPr>
              <a:t>Rome </a:t>
            </a:r>
          </a:p>
          <a:p>
            <a:r>
              <a:rPr lang="it-IT" sz="831" dirty="0">
                <a:solidFill>
                  <a:srgbClr val="B2AEA8">
                    <a:lumMod val="75000"/>
                  </a:srgbClr>
                </a:solidFill>
              </a:rPr>
              <a:t>Via Quattro Fontane 116</a:t>
            </a:r>
          </a:p>
          <a:p>
            <a:r>
              <a:rPr lang="it-IT" sz="831" dirty="0">
                <a:solidFill>
                  <a:srgbClr val="B2AEA8">
                    <a:lumMod val="75000"/>
                  </a:srgbClr>
                </a:solidFill>
              </a:rPr>
              <a:t>00184 Roma</a:t>
            </a:r>
          </a:p>
          <a:p>
            <a:r>
              <a:rPr lang="it-IT" sz="831" dirty="0">
                <a:solidFill>
                  <a:srgbClr val="B2AEA8">
                    <a:lumMod val="75000"/>
                  </a:srgbClr>
                </a:solidFill>
              </a:rPr>
              <a:t>T. +39 06 48 28 506</a:t>
            </a:r>
          </a:p>
          <a:p>
            <a:r>
              <a:rPr lang="nl-NL" sz="831" dirty="0">
                <a:solidFill>
                  <a:srgbClr val="690F3C"/>
                </a:solidFill>
              </a:rPr>
              <a:t>Milan </a:t>
            </a:r>
          </a:p>
          <a:p>
            <a:r>
              <a:rPr lang="it-IT" sz="831" dirty="0">
                <a:solidFill>
                  <a:srgbClr val="B2AEA8">
                    <a:lumMod val="75000"/>
                  </a:srgbClr>
                </a:solidFill>
              </a:rPr>
              <a:t>Via Medici 15</a:t>
            </a:r>
          </a:p>
          <a:p>
            <a:r>
              <a:rPr lang="it-IT" sz="831" dirty="0">
                <a:solidFill>
                  <a:srgbClr val="B2AEA8">
                    <a:lumMod val="75000"/>
                  </a:srgbClr>
                </a:solidFill>
              </a:rPr>
              <a:t>20123 Milano</a:t>
            </a:r>
          </a:p>
          <a:p>
            <a:r>
              <a:rPr lang="it-IT" sz="831" dirty="0">
                <a:solidFill>
                  <a:srgbClr val="B2AEA8">
                    <a:lumMod val="75000"/>
                  </a:srgbClr>
                </a:solidFill>
              </a:rPr>
              <a:t>T. +39 02 89 09 39 45</a:t>
            </a:r>
            <a:endParaRPr lang="fr-FR" sz="831" dirty="0">
              <a:solidFill>
                <a:srgbClr val="B2AEA8">
                  <a:lumMod val="75000"/>
                </a:srgbClr>
              </a:solidFill>
            </a:endParaRPr>
          </a:p>
        </p:txBody>
      </p:sp>
      <p:sp>
        <p:nvSpPr>
          <p:cNvPr id="47" name="ZoneTexte 46"/>
          <p:cNvSpPr txBox="1"/>
          <p:nvPr userDrawn="1"/>
        </p:nvSpPr>
        <p:spPr>
          <a:xfrm>
            <a:off x="2156147" y="4424636"/>
            <a:ext cx="1296000" cy="759366"/>
          </a:xfrm>
          <a:prstGeom prst="rect">
            <a:avLst/>
          </a:prstGeom>
          <a:noFill/>
        </p:spPr>
        <p:txBody>
          <a:bodyPr wrap="square" lIns="83886" tIns="41935" rIns="83886" bIns="41935" rtlCol="0">
            <a:spAutoFit/>
          </a:bodyPr>
          <a:lstStyle/>
          <a:p>
            <a:r>
              <a:rPr lang="nl-NL" sz="1015" b="1" dirty="0">
                <a:solidFill>
                  <a:srgbClr val="690F3C"/>
                </a:solidFill>
              </a:rPr>
              <a:t>Morocco</a:t>
            </a:r>
          </a:p>
          <a:p>
            <a:r>
              <a:rPr lang="nl-NL" sz="831" dirty="0">
                <a:solidFill>
                  <a:srgbClr val="690F3C"/>
                </a:solidFill>
              </a:rPr>
              <a:t>Casablanca</a:t>
            </a:r>
          </a:p>
          <a:p>
            <a:r>
              <a:rPr lang="fr-FR" sz="831" dirty="0">
                <a:solidFill>
                  <a:srgbClr val="B2AEA8">
                    <a:lumMod val="75000"/>
                  </a:srgbClr>
                </a:solidFill>
              </a:rPr>
              <a:t>14, avenue Mers Sultan</a:t>
            </a:r>
          </a:p>
          <a:p>
            <a:r>
              <a:rPr lang="fr-FR" sz="831" dirty="0">
                <a:solidFill>
                  <a:srgbClr val="B2AEA8">
                    <a:lumMod val="75000"/>
                  </a:srgbClr>
                </a:solidFill>
              </a:rPr>
              <a:t>20500 Casablanca, Maroc</a:t>
            </a:r>
          </a:p>
          <a:p>
            <a:r>
              <a:rPr lang="fr-FR" sz="831" dirty="0" err="1">
                <a:solidFill>
                  <a:srgbClr val="B2AEA8">
                    <a:lumMod val="75000"/>
                  </a:srgbClr>
                </a:solidFill>
              </a:rPr>
              <a:t>T</a:t>
            </a:r>
            <a:r>
              <a:rPr lang="fr-FR" sz="831" dirty="0">
                <a:solidFill>
                  <a:srgbClr val="B2AEA8">
                    <a:lumMod val="75000"/>
                  </a:srgbClr>
                </a:solidFill>
              </a:rPr>
              <a:t>. +212 522 49 24 80</a:t>
            </a:r>
          </a:p>
        </p:txBody>
      </p:sp>
      <p:sp>
        <p:nvSpPr>
          <p:cNvPr id="48" name="ZoneTexte 47"/>
          <p:cNvSpPr txBox="1"/>
          <p:nvPr userDrawn="1"/>
        </p:nvSpPr>
        <p:spPr>
          <a:xfrm>
            <a:off x="4813391" y="4424637"/>
            <a:ext cx="1296000" cy="1135874"/>
          </a:xfrm>
          <a:prstGeom prst="rect">
            <a:avLst/>
          </a:prstGeom>
          <a:noFill/>
        </p:spPr>
        <p:txBody>
          <a:bodyPr wrap="square" lIns="83886" tIns="41935" rIns="83886" bIns="41935" rtlCol="0">
            <a:spAutoFit/>
          </a:bodyPr>
          <a:lstStyle/>
          <a:p>
            <a:r>
              <a:rPr lang="nl-NL" sz="1015" b="1" dirty="0" err="1">
                <a:solidFill>
                  <a:srgbClr val="690F3C"/>
                </a:solidFill>
              </a:rPr>
              <a:t>Middle</a:t>
            </a:r>
            <a:r>
              <a:rPr lang="nl-NL" sz="1015" b="1" dirty="0">
                <a:solidFill>
                  <a:srgbClr val="690F3C"/>
                </a:solidFill>
              </a:rPr>
              <a:t> East</a:t>
            </a:r>
          </a:p>
          <a:p>
            <a:r>
              <a:rPr lang="tr-TR" sz="831" dirty="0">
                <a:solidFill>
                  <a:srgbClr val="690F3C"/>
                </a:solidFill>
              </a:rPr>
              <a:t>Dubaï, Riyad</a:t>
            </a:r>
            <a:r>
              <a:rPr lang="fr-FR" sz="831" dirty="0">
                <a:solidFill>
                  <a:srgbClr val="690F3C"/>
                </a:solidFill>
              </a:rPr>
              <a:t>h</a:t>
            </a:r>
            <a:r>
              <a:rPr lang="tr-TR" sz="831" dirty="0">
                <a:solidFill>
                  <a:srgbClr val="690F3C"/>
                </a:solidFill>
              </a:rPr>
              <a:t> &amp; Abu Dhabi</a:t>
            </a:r>
            <a:endParaRPr lang="nl-NL" sz="831" dirty="0">
              <a:solidFill>
                <a:srgbClr val="690F3C"/>
              </a:solidFill>
            </a:endParaRPr>
          </a:p>
          <a:p>
            <a:r>
              <a:rPr lang="fr-FR" sz="831" dirty="0">
                <a:solidFill>
                  <a:srgbClr val="B2AEA8">
                    <a:lumMod val="75000"/>
                  </a:srgbClr>
                </a:solidFill>
              </a:rPr>
              <a:t>PO Box 502665</a:t>
            </a:r>
          </a:p>
          <a:p>
            <a:r>
              <a:rPr lang="fr-FR" sz="831" dirty="0" err="1">
                <a:solidFill>
                  <a:srgbClr val="B2AEA8">
                    <a:lumMod val="75000"/>
                  </a:srgbClr>
                </a:solidFill>
              </a:rPr>
              <a:t>Shatha</a:t>
            </a:r>
            <a:r>
              <a:rPr lang="fr-FR" sz="831" dirty="0">
                <a:solidFill>
                  <a:srgbClr val="B2AEA8">
                    <a:lumMod val="75000"/>
                  </a:srgbClr>
                </a:solidFill>
              </a:rPr>
              <a:t> Tower office 2115</a:t>
            </a:r>
          </a:p>
          <a:p>
            <a:r>
              <a:rPr lang="fr-FR" sz="831" dirty="0" err="1">
                <a:solidFill>
                  <a:srgbClr val="B2AEA8">
                    <a:lumMod val="75000"/>
                  </a:srgbClr>
                </a:solidFill>
              </a:rPr>
              <a:t>Dubai</a:t>
            </a:r>
            <a:r>
              <a:rPr lang="fr-FR" sz="831" dirty="0">
                <a:solidFill>
                  <a:srgbClr val="B2AEA8">
                    <a:lumMod val="75000"/>
                  </a:srgbClr>
                </a:solidFill>
              </a:rPr>
              <a:t> Media City</a:t>
            </a:r>
          </a:p>
          <a:p>
            <a:r>
              <a:rPr lang="fr-FR" sz="831" dirty="0" err="1">
                <a:solidFill>
                  <a:srgbClr val="B2AEA8">
                    <a:lumMod val="75000"/>
                  </a:srgbClr>
                </a:solidFill>
              </a:rPr>
              <a:t>Dubai</a:t>
            </a:r>
            <a:r>
              <a:rPr lang="fr-FR" sz="831" dirty="0">
                <a:solidFill>
                  <a:srgbClr val="B2AEA8">
                    <a:lumMod val="75000"/>
                  </a:srgbClr>
                </a:solidFill>
              </a:rPr>
              <a:t>, U.A.E.</a:t>
            </a:r>
          </a:p>
          <a:p>
            <a:r>
              <a:rPr lang="fr-FR" sz="831" dirty="0">
                <a:solidFill>
                  <a:srgbClr val="B2AEA8">
                    <a:lumMod val="75000"/>
                  </a:srgbClr>
                </a:solidFill>
              </a:rPr>
              <a:t>T. +971 4 443 1613</a:t>
            </a:r>
          </a:p>
        </p:txBody>
      </p:sp>
      <p:sp>
        <p:nvSpPr>
          <p:cNvPr id="49" name="ZoneTexte 48"/>
          <p:cNvSpPr txBox="1"/>
          <p:nvPr userDrawn="1"/>
        </p:nvSpPr>
        <p:spPr>
          <a:xfrm>
            <a:off x="6142016" y="4424668"/>
            <a:ext cx="1296000" cy="887221"/>
          </a:xfrm>
          <a:prstGeom prst="rect">
            <a:avLst/>
          </a:prstGeom>
          <a:noFill/>
        </p:spPr>
        <p:txBody>
          <a:bodyPr wrap="square" lIns="83886" tIns="41935" rIns="83886" bIns="41935" rtlCol="0">
            <a:spAutoFit/>
          </a:bodyPr>
          <a:lstStyle/>
          <a:p>
            <a:r>
              <a:rPr lang="nl-NL" sz="1015" b="1" dirty="0">
                <a:solidFill>
                  <a:srgbClr val="690F3C"/>
                </a:solidFill>
              </a:rPr>
              <a:t>UK</a:t>
            </a:r>
          </a:p>
          <a:p>
            <a:r>
              <a:rPr lang="nl-NL" sz="831" dirty="0">
                <a:solidFill>
                  <a:srgbClr val="690F3C"/>
                </a:solidFill>
              </a:rPr>
              <a:t>London </a:t>
            </a:r>
          </a:p>
          <a:p>
            <a:r>
              <a:rPr lang="en-US" sz="831" dirty="0">
                <a:solidFill>
                  <a:srgbClr val="B2AEA8">
                    <a:lumMod val="75000"/>
                  </a:srgbClr>
                </a:solidFill>
              </a:rPr>
              <a:t>Princess House,</a:t>
            </a:r>
          </a:p>
          <a:p>
            <a:r>
              <a:rPr lang="en-US" sz="831" dirty="0">
                <a:solidFill>
                  <a:srgbClr val="B2AEA8">
                    <a:lumMod val="75000"/>
                  </a:srgbClr>
                </a:solidFill>
              </a:rPr>
              <a:t>4th Floor, 27 Bush Lane,</a:t>
            </a:r>
          </a:p>
          <a:p>
            <a:r>
              <a:rPr lang="en-US" sz="831" dirty="0">
                <a:solidFill>
                  <a:srgbClr val="B2AEA8">
                    <a:lumMod val="75000"/>
                  </a:srgbClr>
                </a:solidFill>
              </a:rPr>
              <a:t>London, EC4R 0AA</a:t>
            </a:r>
          </a:p>
          <a:p>
            <a:r>
              <a:rPr lang="en-US" sz="831" dirty="0">
                <a:solidFill>
                  <a:srgbClr val="B2AEA8">
                    <a:lumMod val="75000"/>
                  </a:srgbClr>
                </a:solidFill>
              </a:rPr>
              <a:t>T. +44 20 7933 9333</a:t>
            </a:r>
            <a:endParaRPr lang="nl-NL" sz="831" dirty="0">
              <a:solidFill>
                <a:srgbClr val="B2AEA8">
                  <a:lumMod val="75000"/>
                </a:srgbClr>
              </a:solidFill>
            </a:endParaRPr>
          </a:p>
        </p:txBody>
      </p:sp>
      <p:sp>
        <p:nvSpPr>
          <p:cNvPr id="50" name="ZoneTexte 49"/>
          <p:cNvSpPr txBox="1"/>
          <p:nvPr userDrawn="1"/>
        </p:nvSpPr>
        <p:spPr>
          <a:xfrm>
            <a:off x="7470635" y="4424652"/>
            <a:ext cx="1296340" cy="759366"/>
          </a:xfrm>
          <a:prstGeom prst="rect">
            <a:avLst/>
          </a:prstGeom>
          <a:noFill/>
        </p:spPr>
        <p:txBody>
          <a:bodyPr wrap="square" lIns="83886" tIns="41935" rIns="83886" bIns="41935" rtlCol="0">
            <a:spAutoFit/>
          </a:bodyPr>
          <a:lstStyle/>
          <a:p>
            <a:r>
              <a:rPr lang="nl-NL" sz="1015" b="1" dirty="0">
                <a:solidFill>
                  <a:srgbClr val="690F3C"/>
                </a:solidFill>
              </a:rPr>
              <a:t>US</a:t>
            </a:r>
          </a:p>
          <a:p>
            <a:r>
              <a:rPr lang="nl-NL" sz="831" dirty="0">
                <a:solidFill>
                  <a:srgbClr val="690F3C"/>
                </a:solidFill>
              </a:rPr>
              <a:t>New York</a:t>
            </a:r>
          </a:p>
          <a:p>
            <a:r>
              <a:rPr lang="en-US" sz="831" dirty="0">
                <a:solidFill>
                  <a:srgbClr val="B2AEA8">
                    <a:lumMod val="75000"/>
                  </a:srgbClr>
                </a:solidFill>
              </a:rPr>
              <a:t>115 Broadway 12th Floor</a:t>
            </a:r>
          </a:p>
          <a:p>
            <a:r>
              <a:rPr lang="en-US" sz="831" dirty="0">
                <a:solidFill>
                  <a:srgbClr val="B2AEA8">
                    <a:lumMod val="75000"/>
                  </a:srgbClr>
                </a:solidFill>
              </a:rPr>
              <a:t>New York, NY10006 - USA</a:t>
            </a:r>
          </a:p>
          <a:p>
            <a:r>
              <a:rPr lang="en-US" sz="831" dirty="0">
                <a:solidFill>
                  <a:srgbClr val="B2AEA8">
                    <a:lumMod val="75000"/>
                  </a:srgbClr>
                </a:solidFill>
              </a:rPr>
              <a:t>T. +1 646 496 0160</a:t>
            </a:r>
            <a:endParaRPr lang="nl-NL" sz="831" dirty="0">
              <a:solidFill>
                <a:srgbClr val="B2AEA8">
                  <a:lumMod val="75000"/>
                </a:srgbClr>
              </a:solidFill>
            </a:endParaRPr>
          </a:p>
        </p:txBody>
      </p:sp>
      <p:sp>
        <p:nvSpPr>
          <p:cNvPr id="51" name="Rectangle 50"/>
          <p:cNvSpPr/>
          <p:nvPr userDrawn="1"/>
        </p:nvSpPr>
        <p:spPr>
          <a:xfrm>
            <a:off x="7563117" y="6320412"/>
            <a:ext cx="1241820" cy="255185"/>
          </a:xfrm>
          <a:prstGeom prst="rect">
            <a:avLst/>
          </a:prstGeom>
        </p:spPr>
        <p:txBody>
          <a:bodyPr wrap="none" lIns="83886" tIns="41935" rIns="83886" bIns="41935">
            <a:spAutoFit/>
          </a:bodyPr>
          <a:lstStyle/>
          <a:p>
            <a:r>
              <a:rPr lang="fr-FR" sz="1108" b="1" dirty="0" err="1">
                <a:solidFill>
                  <a:srgbClr val="690F3C"/>
                </a:solidFill>
              </a:rPr>
              <a:t>Driving</a:t>
            </a:r>
            <a:r>
              <a:rPr lang="fr-FR" sz="1108" b="1" dirty="0">
                <a:solidFill>
                  <a:srgbClr val="690F3C"/>
                </a:solidFill>
              </a:rPr>
              <a:t> Excellence</a:t>
            </a:r>
          </a:p>
        </p:txBody>
      </p:sp>
      <p:pic>
        <p:nvPicPr>
          <p:cNvPr id="52" name="Image 51"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53" name="Rectangle 52"/>
          <p:cNvSpPr/>
          <p:nvPr userDrawn="1"/>
        </p:nvSpPr>
        <p:spPr>
          <a:xfrm>
            <a:off x="2090258" y="6021338"/>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358" tIns="45677" rIns="91358" bIns="45677" rtlCol="0" anchor="t"/>
          <a:lstStyle/>
          <a:p>
            <a:pPr>
              <a:lnSpc>
                <a:spcPct val="150000"/>
              </a:lnSpc>
            </a:pPr>
            <a:r>
              <a:rPr lang="en-US" sz="1015" dirty="0">
                <a:solidFill>
                  <a:srgbClr val="B2AEA8">
                    <a:lumMod val="75000"/>
                  </a:srgbClr>
                </a:solidFill>
              </a:rPr>
              <a:t>For more information, visit : www.sia-partners.com</a:t>
            </a:r>
          </a:p>
          <a:p>
            <a:pPr>
              <a:lnSpc>
                <a:spcPct val="150000"/>
              </a:lnSpc>
            </a:pPr>
            <a:r>
              <a:rPr lang="en-US" sz="1015" dirty="0">
                <a:solidFill>
                  <a:srgbClr val="B2AEA8">
                    <a:lumMod val="75000"/>
                  </a:srgbClr>
                </a:solidFill>
              </a:rPr>
              <a:t>Follow us on LinkedIn and Twitter          @</a:t>
            </a:r>
            <a:r>
              <a:rPr lang="en-US" sz="1015" dirty="0" err="1">
                <a:solidFill>
                  <a:srgbClr val="B2AEA8">
                    <a:lumMod val="75000"/>
                  </a:srgbClr>
                </a:solidFill>
              </a:rPr>
              <a:t>SiaPartners</a:t>
            </a:r>
            <a:r>
              <a:rPr lang="en-US" sz="1015" dirty="0">
                <a:solidFill>
                  <a:srgbClr val="B2AEA8">
                    <a:lumMod val="75000"/>
                  </a:srgbClr>
                </a:solidFill>
              </a:rPr>
              <a:t> </a:t>
            </a:r>
          </a:p>
        </p:txBody>
      </p:sp>
      <p:pic>
        <p:nvPicPr>
          <p:cNvPr id="54"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2190265" y="458136"/>
            <a:ext cx="6565577" cy="232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3" descr="C:\Users\scarreau\Documents\Website project\Template PPT\images - Copi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898275" y="6327138"/>
            <a:ext cx="234533" cy="22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0321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End Page_ VF">
    <p:spTree>
      <p:nvGrpSpPr>
        <p:cNvPr id="1" name=""/>
        <p:cNvGrpSpPr/>
        <p:nvPr/>
      </p:nvGrpSpPr>
      <p:grpSpPr>
        <a:xfrm>
          <a:off x="0" y="0"/>
          <a:ext cx="0" cy="0"/>
          <a:chOff x="0" y="0"/>
          <a:chExt cx="0" cy="0"/>
        </a:xfrm>
      </p:grpSpPr>
      <p:sp>
        <p:nvSpPr>
          <p:cNvPr id="35" name="ZoneTexte 34"/>
          <p:cNvSpPr txBox="1"/>
          <p:nvPr userDrawn="1"/>
        </p:nvSpPr>
        <p:spPr>
          <a:xfrm>
            <a:off x="3483163" y="4424625"/>
            <a:ext cx="1296000" cy="759366"/>
          </a:xfrm>
          <a:prstGeom prst="rect">
            <a:avLst/>
          </a:prstGeom>
          <a:noFill/>
        </p:spPr>
        <p:txBody>
          <a:bodyPr wrap="square" lIns="83886" tIns="41935" rIns="83886" bIns="41935" rtlCol="0">
            <a:spAutoFit/>
          </a:bodyPr>
          <a:lstStyle/>
          <a:p>
            <a:r>
              <a:rPr lang="nl-NL" sz="1015" b="1" dirty="0">
                <a:solidFill>
                  <a:srgbClr val="690F3C"/>
                </a:solidFill>
              </a:rPr>
              <a:t>Netherlands</a:t>
            </a:r>
          </a:p>
          <a:p>
            <a:r>
              <a:rPr lang="nl-NL" sz="831" dirty="0">
                <a:solidFill>
                  <a:srgbClr val="690F3C"/>
                </a:solidFill>
              </a:rPr>
              <a:t>Amsterdam</a:t>
            </a:r>
          </a:p>
          <a:p>
            <a:r>
              <a:rPr lang="nl-NL" sz="831" dirty="0">
                <a:solidFill>
                  <a:srgbClr val="B2AEA8">
                    <a:lumMod val="75000"/>
                  </a:srgbClr>
                </a:solidFill>
              </a:rPr>
              <a:t>Barbara </a:t>
            </a:r>
            <a:r>
              <a:rPr lang="nl-NL" sz="831" dirty="0" err="1">
                <a:solidFill>
                  <a:srgbClr val="B2AEA8">
                    <a:lumMod val="75000"/>
                  </a:srgbClr>
                </a:solidFill>
              </a:rPr>
              <a:t>Strozzilaan</a:t>
            </a:r>
            <a:r>
              <a:rPr lang="nl-NL" sz="831" dirty="0">
                <a:solidFill>
                  <a:srgbClr val="B2AEA8">
                    <a:lumMod val="75000"/>
                  </a:srgbClr>
                </a:solidFill>
              </a:rPr>
              <a:t> 101</a:t>
            </a:r>
          </a:p>
          <a:p>
            <a:r>
              <a:rPr lang="nl-NL" sz="831" dirty="0">
                <a:solidFill>
                  <a:srgbClr val="B2AEA8">
                    <a:lumMod val="75000"/>
                  </a:srgbClr>
                </a:solidFill>
              </a:rPr>
              <a:t>1083 HN Amsterdam</a:t>
            </a:r>
          </a:p>
          <a:p>
            <a:r>
              <a:rPr lang="nl-NL" sz="831" dirty="0">
                <a:solidFill>
                  <a:srgbClr val="B2AEA8">
                    <a:lumMod val="75000"/>
                  </a:srgbClr>
                </a:solidFill>
              </a:rPr>
              <a:t>T. +31 20 240 22 05</a:t>
            </a:r>
          </a:p>
        </p:txBody>
      </p:sp>
      <p:sp>
        <p:nvSpPr>
          <p:cNvPr id="36" name="Rectangle 35"/>
          <p:cNvSpPr/>
          <p:nvPr userDrawn="1"/>
        </p:nvSpPr>
        <p:spPr>
          <a:xfrm>
            <a:off x="7563117" y="6320412"/>
            <a:ext cx="1241820" cy="255185"/>
          </a:xfrm>
          <a:prstGeom prst="rect">
            <a:avLst/>
          </a:prstGeom>
        </p:spPr>
        <p:txBody>
          <a:bodyPr wrap="none" lIns="83886" tIns="41935" rIns="83886" bIns="41935">
            <a:spAutoFit/>
          </a:bodyPr>
          <a:lstStyle/>
          <a:p>
            <a:r>
              <a:rPr lang="fr-FR" sz="1108" b="1" dirty="0" err="1">
                <a:solidFill>
                  <a:srgbClr val="690F3C"/>
                </a:solidFill>
              </a:rPr>
              <a:t>Driving</a:t>
            </a:r>
            <a:r>
              <a:rPr lang="fr-FR" sz="1108" b="1" dirty="0">
                <a:solidFill>
                  <a:srgbClr val="690F3C"/>
                </a:solidFill>
              </a:rPr>
              <a:t> Excellence</a:t>
            </a:r>
          </a:p>
        </p:txBody>
      </p:sp>
      <p:pic>
        <p:nvPicPr>
          <p:cNvPr id="37" name="Image 36"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39" name="ZoneTexte 38"/>
          <p:cNvSpPr txBox="1"/>
          <p:nvPr userDrawn="1"/>
        </p:nvSpPr>
        <p:spPr>
          <a:xfrm>
            <a:off x="2141756" y="2995540"/>
            <a:ext cx="1296000" cy="1270788"/>
          </a:xfrm>
          <a:prstGeom prst="rect">
            <a:avLst/>
          </a:prstGeom>
          <a:noFill/>
        </p:spPr>
        <p:txBody>
          <a:bodyPr wrap="square" lIns="83886" tIns="41935" rIns="83886" bIns="41935" rtlCol="0">
            <a:spAutoFit/>
          </a:bodyPr>
          <a:lstStyle/>
          <a:p>
            <a:r>
              <a:rPr lang="nl-NL" sz="1015" b="1" dirty="0" err="1">
                <a:solidFill>
                  <a:srgbClr val="690F3C"/>
                </a:solidFill>
              </a:rPr>
              <a:t>Asia</a:t>
            </a:r>
            <a:endParaRPr lang="nl-NL" sz="1015" b="1" dirty="0">
              <a:solidFill>
                <a:srgbClr val="690F3C"/>
              </a:solidFill>
            </a:endParaRPr>
          </a:p>
          <a:p>
            <a:r>
              <a:rPr lang="nl-NL" sz="831" dirty="0">
                <a:solidFill>
                  <a:srgbClr val="690F3C"/>
                </a:solidFill>
              </a:rPr>
              <a:t>Singapore </a:t>
            </a:r>
          </a:p>
          <a:p>
            <a:r>
              <a:rPr lang="nl-NL" sz="831" dirty="0">
                <a:solidFill>
                  <a:srgbClr val="B2AEA8">
                    <a:lumMod val="75000"/>
                  </a:srgbClr>
                </a:solidFill>
              </a:rPr>
              <a:t>55 Market St, Level 10</a:t>
            </a:r>
          </a:p>
          <a:p>
            <a:r>
              <a:rPr lang="nl-NL" sz="831" dirty="0">
                <a:solidFill>
                  <a:srgbClr val="B2AEA8">
                    <a:lumMod val="75000"/>
                  </a:srgbClr>
                </a:solidFill>
              </a:rPr>
              <a:t>Singapore, 048941</a:t>
            </a:r>
          </a:p>
          <a:p>
            <a:pPr marL="209737" indent="-209737">
              <a:buFontTx/>
              <a:buAutoNum type="alphaUcPeriod" startAt="20"/>
            </a:pPr>
            <a:r>
              <a:rPr lang="nl-NL" sz="831" dirty="0">
                <a:solidFill>
                  <a:srgbClr val="B2AEA8">
                    <a:lumMod val="75000"/>
                  </a:srgbClr>
                </a:solidFill>
              </a:rPr>
              <a:t>+65 6521 3186</a:t>
            </a:r>
          </a:p>
          <a:p>
            <a:r>
              <a:rPr lang="nl-NL" sz="831" dirty="0">
                <a:solidFill>
                  <a:srgbClr val="690F3C"/>
                </a:solidFill>
              </a:rPr>
              <a:t>Hong Kong </a:t>
            </a:r>
          </a:p>
          <a:p>
            <a:r>
              <a:rPr lang="nl-NL" sz="831" dirty="0">
                <a:solidFill>
                  <a:srgbClr val="B2AEA8">
                    <a:lumMod val="75000"/>
                  </a:srgbClr>
                </a:solidFill>
              </a:rPr>
              <a:t>701, 77 </a:t>
            </a:r>
            <a:r>
              <a:rPr lang="nl-NL" sz="831" dirty="0" err="1">
                <a:solidFill>
                  <a:srgbClr val="B2AEA8">
                    <a:lumMod val="75000"/>
                  </a:srgbClr>
                </a:solidFill>
              </a:rPr>
              <a:t>Wing</a:t>
            </a:r>
            <a:r>
              <a:rPr lang="nl-NL" sz="831" dirty="0">
                <a:solidFill>
                  <a:srgbClr val="B2AEA8">
                    <a:lumMod val="75000"/>
                  </a:srgbClr>
                </a:solidFill>
              </a:rPr>
              <a:t> Lok St,</a:t>
            </a:r>
          </a:p>
          <a:p>
            <a:r>
              <a:rPr lang="nl-NL" sz="831" dirty="0" err="1">
                <a:solidFill>
                  <a:srgbClr val="B2AEA8">
                    <a:lumMod val="75000"/>
                  </a:srgbClr>
                </a:solidFill>
              </a:rPr>
              <a:t>Sheung</a:t>
            </a:r>
            <a:r>
              <a:rPr lang="nl-NL" sz="831" dirty="0">
                <a:solidFill>
                  <a:srgbClr val="B2AEA8">
                    <a:lumMod val="75000"/>
                  </a:srgbClr>
                </a:solidFill>
              </a:rPr>
              <a:t> Wan, HK</a:t>
            </a:r>
          </a:p>
          <a:p>
            <a:r>
              <a:rPr lang="nl-NL" sz="831" dirty="0">
                <a:solidFill>
                  <a:srgbClr val="B2AEA8">
                    <a:lumMod val="75000"/>
                  </a:srgbClr>
                </a:solidFill>
              </a:rPr>
              <a:t>T.  +852 3975 5611</a:t>
            </a:r>
            <a:endParaRPr lang="fr-FR" sz="831" dirty="0">
              <a:solidFill>
                <a:srgbClr val="B2AEA8">
                  <a:lumMod val="75000"/>
                </a:srgbClr>
              </a:solidFill>
            </a:endParaRPr>
          </a:p>
        </p:txBody>
      </p:sp>
      <p:sp>
        <p:nvSpPr>
          <p:cNvPr id="40" name="ZoneTexte 39"/>
          <p:cNvSpPr txBox="1"/>
          <p:nvPr userDrawn="1"/>
        </p:nvSpPr>
        <p:spPr>
          <a:xfrm>
            <a:off x="3479237" y="2995518"/>
            <a:ext cx="1296000" cy="759366"/>
          </a:xfrm>
          <a:prstGeom prst="rect">
            <a:avLst/>
          </a:prstGeom>
          <a:noFill/>
        </p:spPr>
        <p:txBody>
          <a:bodyPr wrap="square" lIns="83886" tIns="41935" rIns="83886" bIns="41935" rtlCol="0">
            <a:spAutoFit/>
          </a:bodyPr>
          <a:lstStyle/>
          <a:p>
            <a:r>
              <a:rPr lang="en-US" sz="1015" b="1" dirty="0">
                <a:solidFill>
                  <a:srgbClr val="690F3C"/>
                </a:solidFill>
              </a:rPr>
              <a:t>Belgium</a:t>
            </a:r>
          </a:p>
          <a:p>
            <a:r>
              <a:rPr lang="nb-NO" sz="831" dirty="0">
                <a:solidFill>
                  <a:srgbClr val="690F3C"/>
                </a:solidFill>
              </a:rPr>
              <a:t>Brussels </a:t>
            </a:r>
          </a:p>
          <a:p>
            <a:r>
              <a:rPr lang="nl-NL" sz="831" dirty="0">
                <a:solidFill>
                  <a:srgbClr val="B2AEA8">
                    <a:lumMod val="75000"/>
                  </a:srgbClr>
                </a:solidFill>
              </a:rPr>
              <a:t>Av Henri </a:t>
            </a:r>
            <a:r>
              <a:rPr lang="nl-NL" sz="831" dirty="0" err="1">
                <a:solidFill>
                  <a:srgbClr val="B2AEA8">
                    <a:lumMod val="75000"/>
                  </a:srgbClr>
                </a:solidFill>
              </a:rPr>
              <a:t>Jasparlaan</a:t>
            </a:r>
            <a:r>
              <a:rPr lang="nl-NL" sz="831" dirty="0">
                <a:solidFill>
                  <a:srgbClr val="B2AEA8">
                    <a:lumMod val="75000"/>
                  </a:srgbClr>
                </a:solidFill>
              </a:rPr>
              <a:t>, 128</a:t>
            </a:r>
          </a:p>
          <a:p>
            <a:r>
              <a:rPr lang="nl-NL" sz="831" dirty="0">
                <a:solidFill>
                  <a:srgbClr val="B2AEA8">
                    <a:lumMod val="75000"/>
                  </a:srgbClr>
                </a:solidFill>
              </a:rPr>
              <a:t>1060 Brussels - Belgium</a:t>
            </a:r>
          </a:p>
          <a:p>
            <a:r>
              <a:rPr lang="nl-NL" sz="831" dirty="0">
                <a:solidFill>
                  <a:srgbClr val="B2AEA8">
                    <a:lumMod val="75000"/>
                  </a:srgbClr>
                </a:solidFill>
              </a:rPr>
              <a:t>T.  +32 2 213 82 85</a:t>
            </a:r>
          </a:p>
        </p:txBody>
      </p:sp>
      <p:sp>
        <p:nvSpPr>
          <p:cNvPr id="41" name="ZoneTexte 40"/>
          <p:cNvSpPr txBox="1"/>
          <p:nvPr userDrawn="1"/>
        </p:nvSpPr>
        <p:spPr>
          <a:xfrm>
            <a:off x="4816722" y="2995502"/>
            <a:ext cx="1296000" cy="759366"/>
          </a:xfrm>
          <a:prstGeom prst="rect">
            <a:avLst/>
          </a:prstGeom>
          <a:noFill/>
        </p:spPr>
        <p:txBody>
          <a:bodyPr wrap="square" lIns="83886" tIns="41935" rIns="83886" bIns="41935" rtlCol="0">
            <a:spAutoFit/>
          </a:bodyPr>
          <a:lstStyle/>
          <a:p>
            <a:r>
              <a:rPr lang="nl-NL" sz="1015" b="1" dirty="0">
                <a:solidFill>
                  <a:srgbClr val="690F3C"/>
                </a:solidFill>
              </a:rPr>
              <a:t>Canada</a:t>
            </a:r>
          </a:p>
          <a:p>
            <a:r>
              <a:rPr lang="nl-NL" sz="831" dirty="0">
                <a:solidFill>
                  <a:srgbClr val="690F3C"/>
                </a:solidFill>
              </a:rPr>
              <a:t>Montréal </a:t>
            </a:r>
          </a:p>
          <a:p>
            <a:r>
              <a:rPr lang="fr-FR" sz="831" dirty="0">
                <a:solidFill>
                  <a:srgbClr val="B2AEA8">
                    <a:lumMod val="75000"/>
                  </a:srgbClr>
                </a:solidFill>
              </a:rPr>
              <a:t>600 de Maisonneuve </a:t>
            </a:r>
            <a:r>
              <a:rPr lang="fr-FR" sz="831" dirty="0" err="1">
                <a:solidFill>
                  <a:srgbClr val="B2AEA8">
                    <a:lumMod val="75000"/>
                  </a:srgbClr>
                </a:solidFill>
              </a:rPr>
              <a:t>Blvd</a:t>
            </a:r>
            <a:r>
              <a:rPr lang="fr-FR" sz="831" dirty="0">
                <a:solidFill>
                  <a:srgbClr val="B2AEA8">
                    <a:lumMod val="75000"/>
                  </a:srgbClr>
                </a:solidFill>
              </a:rPr>
              <a:t>. West, Suite 2200</a:t>
            </a:r>
          </a:p>
          <a:p>
            <a:r>
              <a:rPr lang="fr-FR" sz="831" dirty="0" err="1">
                <a:solidFill>
                  <a:srgbClr val="B2AEA8">
                    <a:lumMod val="75000"/>
                  </a:srgbClr>
                </a:solidFill>
              </a:rPr>
              <a:t>Montreal</a:t>
            </a:r>
            <a:r>
              <a:rPr lang="fr-FR" sz="831" dirty="0">
                <a:solidFill>
                  <a:srgbClr val="B2AEA8">
                    <a:lumMod val="75000"/>
                  </a:srgbClr>
                </a:solidFill>
              </a:rPr>
              <a:t>, QC H3A 3J2</a:t>
            </a:r>
            <a:endParaRPr lang="nl-NL" sz="831" dirty="0">
              <a:solidFill>
                <a:srgbClr val="B2AEA8">
                  <a:lumMod val="75000"/>
                </a:srgbClr>
              </a:solidFill>
            </a:endParaRPr>
          </a:p>
        </p:txBody>
      </p:sp>
      <p:sp>
        <p:nvSpPr>
          <p:cNvPr id="42" name="ZoneTexte 41"/>
          <p:cNvSpPr txBox="1"/>
          <p:nvPr userDrawn="1"/>
        </p:nvSpPr>
        <p:spPr>
          <a:xfrm>
            <a:off x="6154201" y="2995540"/>
            <a:ext cx="1296000" cy="1270788"/>
          </a:xfrm>
          <a:prstGeom prst="rect">
            <a:avLst/>
          </a:prstGeom>
          <a:noFill/>
        </p:spPr>
        <p:txBody>
          <a:bodyPr wrap="square" lIns="83886" tIns="41935" rIns="83886" bIns="41935" rtlCol="0">
            <a:spAutoFit/>
          </a:bodyPr>
          <a:lstStyle/>
          <a:p>
            <a:r>
              <a:rPr lang="nl-NL" sz="1015" b="1" dirty="0">
                <a:solidFill>
                  <a:srgbClr val="690F3C"/>
                </a:solidFill>
              </a:rPr>
              <a:t>France</a:t>
            </a:r>
          </a:p>
          <a:p>
            <a:r>
              <a:rPr lang="nl-NL" sz="831" dirty="0">
                <a:solidFill>
                  <a:srgbClr val="690F3C"/>
                </a:solidFill>
              </a:rPr>
              <a:t>Paris </a:t>
            </a:r>
          </a:p>
          <a:p>
            <a:r>
              <a:rPr lang="fr-FR" sz="831" dirty="0">
                <a:solidFill>
                  <a:srgbClr val="B2AEA8">
                    <a:lumMod val="75000"/>
                  </a:srgbClr>
                </a:solidFill>
              </a:rPr>
              <a:t>18 bd Montmartre</a:t>
            </a:r>
          </a:p>
          <a:p>
            <a:r>
              <a:rPr lang="fr-FR" sz="831" dirty="0">
                <a:solidFill>
                  <a:srgbClr val="B2AEA8">
                    <a:lumMod val="75000"/>
                  </a:srgbClr>
                </a:solidFill>
              </a:rPr>
              <a:t>75009 Paris</a:t>
            </a:r>
          </a:p>
          <a:p>
            <a:r>
              <a:rPr lang="fr-FR" sz="831" dirty="0" err="1">
                <a:solidFill>
                  <a:srgbClr val="B2AEA8">
                    <a:lumMod val="75000"/>
                  </a:srgbClr>
                </a:solidFill>
              </a:rPr>
              <a:t>T</a:t>
            </a:r>
            <a:r>
              <a:rPr lang="fr-FR" sz="831" dirty="0">
                <a:solidFill>
                  <a:srgbClr val="B2AEA8">
                    <a:lumMod val="75000"/>
                  </a:srgbClr>
                </a:solidFill>
              </a:rPr>
              <a:t>.  +33 1 42 77 76 17</a:t>
            </a:r>
          </a:p>
          <a:p>
            <a:r>
              <a:rPr lang="nl-NL" sz="831" dirty="0">
                <a:solidFill>
                  <a:srgbClr val="690F3C"/>
                </a:solidFill>
              </a:rPr>
              <a:t>Lyon</a:t>
            </a:r>
          </a:p>
          <a:p>
            <a:r>
              <a:rPr lang="fr-FR" sz="831" dirty="0">
                <a:solidFill>
                  <a:srgbClr val="B2AEA8">
                    <a:lumMod val="75000"/>
                  </a:srgbClr>
                </a:solidFill>
              </a:rPr>
              <a:t>Tour Oxygène,</a:t>
            </a:r>
          </a:p>
          <a:p>
            <a:r>
              <a:rPr lang="fr-FR" sz="831" dirty="0">
                <a:solidFill>
                  <a:srgbClr val="B2AEA8">
                    <a:lumMod val="75000"/>
                  </a:srgbClr>
                </a:solidFill>
              </a:rPr>
              <a:t>10-12 bd Vivier Merle</a:t>
            </a:r>
          </a:p>
          <a:p>
            <a:r>
              <a:rPr lang="fr-FR" sz="831" dirty="0">
                <a:solidFill>
                  <a:srgbClr val="B2AEA8">
                    <a:lumMod val="75000"/>
                  </a:srgbClr>
                </a:solidFill>
              </a:rPr>
              <a:t>69003 Lyon</a:t>
            </a:r>
          </a:p>
        </p:txBody>
      </p:sp>
      <p:sp>
        <p:nvSpPr>
          <p:cNvPr id="43" name="ZoneTexte 42"/>
          <p:cNvSpPr txBox="1"/>
          <p:nvPr userDrawn="1"/>
        </p:nvSpPr>
        <p:spPr>
          <a:xfrm>
            <a:off x="7491681" y="2995517"/>
            <a:ext cx="1296340" cy="1270788"/>
          </a:xfrm>
          <a:prstGeom prst="rect">
            <a:avLst/>
          </a:prstGeom>
          <a:noFill/>
        </p:spPr>
        <p:txBody>
          <a:bodyPr wrap="square" lIns="83886" tIns="41935" rIns="83886" bIns="41935" rtlCol="0">
            <a:spAutoFit/>
          </a:bodyPr>
          <a:lstStyle/>
          <a:p>
            <a:r>
              <a:rPr lang="nl-NL" sz="1015" b="1" dirty="0">
                <a:solidFill>
                  <a:srgbClr val="690F3C"/>
                </a:solidFill>
              </a:rPr>
              <a:t>Italy</a:t>
            </a:r>
          </a:p>
          <a:p>
            <a:r>
              <a:rPr lang="nl-NL" sz="831" dirty="0">
                <a:solidFill>
                  <a:srgbClr val="690F3C"/>
                </a:solidFill>
              </a:rPr>
              <a:t>Rome </a:t>
            </a:r>
          </a:p>
          <a:p>
            <a:r>
              <a:rPr lang="it-IT" sz="831" dirty="0">
                <a:solidFill>
                  <a:srgbClr val="B2AEA8">
                    <a:lumMod val="75000"/>
                  </a:srgbClr>
                </a:solidFill>
              </a:rPr>
              <a:t>Via Quattro Fontane 116</a:t>
            </a:r>
          </a:p>
          <a:p>
            <a:r>
              <a:rPr lang="it-IT" sz="831" dirty="0">
                <a:solidFill>
                  <a:srgbClr val="B2AEA8">
                    <a:lumMod val="75000"/>
                  </a:srgbClr>
                </a:solidFill>
              </a:rPr>
              <a:t>00184 Roma</a:t>
            </a:r>
          </a:p>
          <a:p>
            <a:r>
              <a:rPr lang="it-IT" sz="831" dirty="0">
                <a:solidFill>
                  <a:srgbClr val="B2AEA8">
                    <a:lumMod val="75000"/>
                  </a:srgbClr>
                </a:solidFill>
              </a:rPr>
              <a:t>T. +39 06 48 28 506</a:t>
            </a:r>
          </a:p>
          <a:p>
            <a:r>
              <a:rPr lang="nl-NL" sz="831" dirty="0">
                <a:solidFill>
                  <a:srgbClr val="690F3C"/>
                </a:solidFill>
              </a:rPr>
              <a:t>Milan </a:t>
            </a:r>
          </a:p>
          <a:p>
            <a:r>
              <a:rPr lang="it-IT" sz="831" dirty="0">
                <a:solidFill>
                  <a:srgbClr val="B2AEA8">
                    <a:lumMod val="75000"/>
                  </a:srgbClr>
                </a:solidFill>
              </a:rPr>
              <a:t>Via Medici 15</a:t>
            </a:r>
          </a:p>
          <a:p>
            <a:r>
              <a:rPr lang="it-IT" sz="831" dirty="0">
                <a:solidFill>
                  <a:srgbClr val="B2AEA8">
                    <a:lumMod val="75000"/>
                  </a:srgbClr>
                </a:solidFill>
              </a:rPr>
              <a:t>20123 Milano</a:t>
            </a:r>
          </a:p>
          <a:p>
            <a:r>
              <a:rPr lang="it-IT" sz="831" dirty="0">
                <a:solidFill>
                  <a:srgbClr val="B2AEA8">
                    <a:lumMod val="75000"/>
                  </a:srgbClr>
                </a:solidFill>
              </a:rPr>
              <a:t>T. +39 02 89 09 39 45</a:t>
            </a:r>
            <a:endParaRPr lang="fr-FR" sz="831" dirty="0">
              <a:solidFill>
                <a:srgbClr val="B2AEA8">
                  <a:lumMod val="75000"/>
                </a:srgbClr>
              </a:solidFill>
            </a:endParaRPr>
          </a:p>
        </p:txBody>
      </p:sp>
      <p:sp>
        <p:nvSpPr>
          <p:cNvPr id="44" name="ZoneTexte 43"/>
          <p:cNvSpPr txBox="1"/>
          <p:nvPr userDrawn="1"/>
        </p:nvSpPr>
        <p:spPr>
          <a:xfrm>
            <a:off x="2156147" y="4424636"/>
            <a:ext cx="1296000" cy="759366"/>
          </a:xfrm>
          <a:prstGeom prst="rect">
            <a:avLst/>
          </a:prstGeom>
          <a:noFill/>
        </p:spPr>
        <p:txBody>
          <a:bodyPr wrap="square" lIns="83886" tIns="41935" rIns="83886" bIns="41935" rtlCol="0">
            <a:spAutoFit/>
          </a:bodyPr>
          <a:lstStyle/>
          <a:p>
            <a:r>
              <a:rPr lang="nl-NL" sz="1015" b="1" dirty="0">
                <a:solidFill>
                  <a:srgbClr val="690F3C"/>
                </a:solidFill>
              </a:rPr>
              <a:t>Morocco</a:t>
            </a:r>
          </a:p>
          <a:p>
            <a:r>
              <a:rPr lang="nl-NL" sz="831" dirty="0">
                <a:solidFill>
                  <a:srgbClr val="690F3C"/>
                </a:solidFill>
              </a:rPr>
              <a:t>Casablanca</a:t>
            </a:r>
          </a:p>
          <a:p>
            <a:r>
              <a:rPr lang="fr-FR" sz="831" dirty="0">
                <a:solidFill>
                  <a:srgbClr val="B2AEA8">
                    <a:lumMod val="75000"/>
                  </a:srgbClr>
                </a:solidFill>
              </a:rPr>
              <a:t>14, avenue Mers Sultan</a:t>
            </a:r>
          </a:p>
          <a:p>
            <a:r>
              <a:rPr lang="fr-FR" sz="831" dirty="0">
                <a:solidFill>
                  <a:srgbClr val="B2AEA8">
                    <a:lumMod val="75000"/>
                  </a:srgbClr>
                </a:solidFill>
              </a:rPr>
              <a:t>20500 Casablanca, Maroc</a:t>
            </a:r>
          </a:p>
          <a:p>
            <a:r>
              <a:rPr lang="fr-FR" sz="831" dirty="0" err="1">
                <a:solidFill>
                  <a:srgbClr val="B2AEA8">
                    <a:lumMod val="75000"/>
                  </a:srgbClr>
                </a:solidFill>
              </a:rPr>
              <a:t>T</a:t>
            </a:r>
            <a:r>
              <a:rPr lang="fr-FR" sz="831" dirty="0">
                <a:solidFill>
                  <a:srgbClr val="B2AEA8">
                    <a:lumMod val="75000"/>
                  </a:srgbClr>
                </a:solidFill>
              </a:rPr>
              <a:t>. +212 522 49 24 80</a:t>
            </a:r>
          </a:p>
        </p:txBody>
      </p:sp>
      <p:sp>
        <p:nvSpPr>
          <p:cNvPr id="45" name="ZoneTexte 44"/>
          <p:cNvSpPr txBox="1"/>
          <p:nvPr userDrawn="1"/>
        </p:nvSpPr>
        <p:spPr>
          <a:xfrm>
            <a:off x="4813391" y="4424637"/>
            <a:ext cx="1296000" cy="1135874"/>
          </a:xfrm>
          <a:prstGeom prst="rect">
            <a:avLst/>
          </a:prstGeom>
          <a:noFill/>
        </p:spPr>
        <p:txBody>
          <a:bodyPr wrap="square" lIns="83886" tIns="41935" rIns="83886" bIns="41935" rtlCol="0">
            <a:spAutoFit/>
          </a:bodyPr>
          <a:lstStyle/>
          <a:p>
            <a:r>
              <a:rPr lang="nl-NL" sz="1015" b="1" dirty="0" err="1">
                <a:solidFill>
                  <a:srgbClr val="690F3C"/>
                </a:solidFill>
              </a:rPr>
              <a:t>Middle</a:t>
            </a:r>
            <a:r>
              <a:rPr lang="nl-NL" sz="1015" b="1" dirty="0">
                <a:solidFill>
                  <a:srgbClr val="690F3C"/>
                </a:solidFill>
              </a:rPr>
              <a:t> East</a:t>
            </a:r>
          </a:p>
          <a:p>
            <a:r>
              <a:rPr lang="tr-TR" sz="831" dirty="0">
                <a:solidFill>
                  <a:srgbClr val="690F3C"/>
                </a:solidFill>
              </a:rPr>
              <a:t>Dubaï, Riyad</a:t>
            </a:r>
            <a:r>
              <a:rPr lang="fr-FR" sz="831" dirty="0">
                <a:solidFill>
                  <a:srgbClr val="690F3C"/>
                </a:solidFill>
              </a:rPr>
              <a:t>h</a:t>
            </a:r>
            <a:r>
              <a:rPr lang="tr-TR" sz="831" dirty="0">
                <a:solidFill>
                  <a:srgbClr val="690F3C"/>
                </a:solidFill>
              </a:rPr>
              <a:t> &amp; Abu Dhabi</a:t>
            </a:r>
            <a:endParaRPr lang="nl-NL" sz="831" dirty="0">
              <a:solidFill>
                <a:srgbClr val="690F3C"/>
              </a:solidFill>
            </a:endParaRPr>
          </a:p>
          <a:p>
            <a:r>
              <a:rPr lang="fr-FR" sz="831" dirty="0">
                <a:solidFill>
                  <a:srgbClr val="B2AEA8">
                    <a:lumMod val="75000"/>
                  </a:srgbClr>
                </a:solidFill>
              </a:rPr>
              <a:t>PO Box 502665</a:t>
            </a:r>
          </a:p>
          <a:p>
            <a:r>
              <a:rPr lang="fr-FR" sz="831" dirty="0" err="1">
                <a:solidFill>
                  <a:srgbClr val="B2AEA8">
                    <a:lumMod val="75000"/>
                  </a:srgbClr>
                </a:solidFill>
              </a:rPr>
              <a:t>Shatha</a:t>
            </a:r>
            <a:r>
              <a:rPr lang="fr-FR" sz="831" dirty="0">
                <a:solidFill>
                  <a:srgbClr val="B2AEA8">
                    <a:lumMod val="75000"/>
                  </a:srgbClr>
                </a:solidFill>
              </a:rPr>
              <a:t> Tower office 2115</a:t>
            </a:r>
          </a:p>
          <a:p>
            <a:r>
              <a:rPr lang="fr-FR" sz="831" dirty="0" err="1">
                <a:solidFill>
                  <a:srgbClr val="B2AEA8">
                    <a:lumMod val="75000"/>
                  </a:srgbClr>
                </a:solidFill>
              </a:rPr>
              <a:t>Dubai</a:t>
            </a:r>
            <a:r>
              <a:rPr lang="fr-FR" sz="831" dirty="0">
                <a:solidFill>
                  <a:srgbClr val="B2AEA8">
                    <a:lumMod val="75000"/>
                  </a:srgbClr>
                </a:solidFill>
              </a:rPr>
              <a:t> Media City</a:t>
            </a:r>
          </a:p>
          <a:p>
            <a:r>
              <a:rPr lang="fr-FR" sz="831" dirty="0" err="1">
                <a:solidFill>
                  <a:srgbClr val="B2AEA8">
                    <a:lumMod val="75000"/>
                  </a:srgbClr>
                </a:solidFill>
              </a:rPr>
              <a:t>Dubai</a:t>
            </a:r>
            <a:r>
              <a:rPr lang="fr-FR" sz="831" dirty="0">
                <a:solidFill>
                  <a:srgbClr val="B2AEA8">
                    <a:lumMod val="75000"/>
                  </a:srgbClr>
                </a:solidFill>
              </a:rPr>
              <a:t>, U.A.E.</a:t>
            </a:r>
          </a:p>
          <a:p>
            <a:r>
              <a:rPr lang="fr-FR" sz="831" dirty="0">
                <a:solidFill>
                  <a:srgbClr val="B2AEA8">
                    <a:lumMod val="75000"/>
                  </a:srgbClr>
                </a:solidFill>
              </a:rPr>
              <a:t>T. +971 4 443 1613</a:t>
            </a:r>
          </a:p>
        </p:txBody>
      </p:sp>
      <p:sp>
        <p:nvSpPr>
          <p:cNvPr id="46" name="ZoneTexte 45"/>
          <p:cNvSpPr txBox="1"/>
          <p:nvPr userDrawn="1"/>
        </p:nvSpPr>
        <p:spPr>
          <a:xfrm>
            <a:off x="6142016" y="4424668"/>
            <a:ext cx="1296000" cy="887221"/>
          </a:xfrm>
          <a:prstGeom prst="rect">
            <a:avLst/>
          </a:prstGeom>
          <a:noFill/>
        </p:spPr>
        <p:txBody>
          <a:bodyPr wrap="square" lIns="83886" tIns="41935" rIns="83886" bIns="41935" rtlCol="0">
            <a:spAutoFit/>
          </a:bodyPr>
          <a:lstStyle/>
          <a:p>
            <a:r>
              <a:rPr lang="nl-NL" sz="1015" b="1" dirty="0">
                <a:solidFill>
                  <a:srgbClr val="690F3C"/>
                </a:solidFill>
              </a:rPr>
              <a:t>UK</a:t>
            </a:r>
          </a:p>
          <a:p>
            <a:r>
              <a:rPr lang="nl-NL" sz="831" dirty="0">
                <a:solidFill>
                  <a:srgbClr val="690F3C"/>
                </a:solidFill>
              </a:rPr>
              <a:t>London </a:t>
            </a:r>
          </a:p>
          <a:p>
            <a:r>
              <a:rPr lang="en-US" sz="831" dirty="0">
                <a:solidFill>
                  <a:srgbClr val="B2AEA8">
                    <a:lumMod val="75000"/>
                  </a:srgbClr>
                </a:solidFill>
              </a:rPr>
              <a:t>Princess House,</a:t>
            </a:r>
          </a:p>
          <a:p>
            <a:r>
              <a:rPr lang="en-US" sz="831" dirty="0">
                <a:solidFill>
                  <a:srgbClr val="B2AEA8">
                    <a:lumMod val="75000"/>
                  </a:srgbClr>
                </a:solidFill>
              </a:rPr>
              <a:t>4th Floor, 27 Bush Lane,</a:t>
            </a:r>
          </a:p>
          <a:p>
            <a:r>
              <a:rPr lang="en-US" sz="831" dirty="0">
                <a:solidFill>
                  <a:srgbClr val="B2AEA8">
                    <a:lumMod val="75000"/>
                  </a:srgbClr>
                </a:solidFill>
              </a:rPr>
              <a:t>London, EC4R 0AA</a:t>
            </a:r>
          </a:p>
          <a:p>
            <a:r>
              <a:rPr lang="en-US" sz="831" dirty="0">
                <a:solidFill>
                  <a:srgbClr val="B2AEA8">
                    <a:lumMod val="75000"/>
                  </a:srgbClr>
                </a:solidFill>
              </a:rPr>
              <a:t>T. +44 20 7933 9333</a:t>
            </a:r>
            <a:endParaRPr lang="nl-NL" sz="831" dirty="0">
              <a:solidFill>
                <a:srgbClr val="B2AEA8">
                  <a:lumMod val="75000"/>
                </a:srgbClr>
              </a:solidFill>
            </a:endParaRPr>
          </a:p>
        </p:txBody>
      </p:sp>
      <p:sp>
        <p:nvSpPr>
          <p:cNvPr id="47" name="ZoneTexte 46"/>
          <p:cNvSpPr txBox="1"/>
          <p:nvPr userDrawn="1"/>
        </p:nvSpPr>
        <p:spPr>
          <a:xfrm>
            <a:off x="7470635" y="4424652"/>
            <a:ext cx="1296340" cy="759366"/>
          </a:xfrm>
          <a:prstGeom prst="rect">
            <a:avLst/>
          </a:prstGeom>
          <a:noFill/>
        </p:spPr>
        <p:txBody>
          <a:bodyPr wrap="square" lIns="83886" tIns="41935" rIns="83886" bIns="41935" rtlCol="0">
            <a:spAutoFit/>
          </a:bodyPr>
          <a:lstStyle/>
          <a:p>
            <a:r>
              <a:rPr lang="nl-NL" sz="1015" b="1" dirty="0">
                <a:solidFill>
                  <a:srgbClr val="690F3C"/>
                </a:solidFill>
              </a:rPr>
              <a:t>US</a:t>
            </a:r>
          </a:p>
          <a:p>
            <a:r>
              <a:rPr lang="nl-NL" sz="831" dirty="0">
                <a:solidFill>
                  <a:srgbClr val="690F3C"/>
                </a:solidFill>
              </a:rPr>
              <a:t>New York</a:t>
            </a:r>
          </a:p>
          <a:p>
            <a:r>
              <a:rPr lang="en-US" sz="831" dirty="0">
                <a:solidFill>
                  <a:srgbClr val="B2AEA8">
                    <a:lumMod val="75000"/>
                  </a:srgbClr>
                </a:solidFill>
              </a:rPr>
              <a:t>115 Broadway 12th Floor</a:t>
            </a:r>
          </a:p>
          <a:p>
            <a:r>
              <a:rPr lang="en-US" sz="831" dirty="0">
                <a:solidFill>
                  <a:srgbClr val="B2AEA8">
                    <a:lumMod val="75000"/>
                  </a:srgbClr>
                </a:solidFill>
              </a:rPr>
              <a:t>New York, NY10006 - USA</a:t>
            </a:r>
          </a:p>
          <a:p>
            <a:r>
              <a:rPr lang="en-US" sz="831" dirty="0">
                <a:solidFill>
                  <a:srgbClr val="B2AEA8">
                    <a:lumMod val="75000"/>
                  </a:srgbClr>
                </a:solidFill>
              </a:rPr>
              <a:t>T. +1 646 496 0160</a:t>
            </a:r>
            <a:endParaRPr lang="nl-NL" sz="831" dirty="0">
              <a:solidFill>
                <a:srgbClr val="B2AEA8">
                  <a:lumMod val="75000"/>
                </a:srgbClr>
              </a:solidFill>
            </a:endParaRPr>
          </a:p>
        </p:txBody>
      </p:sp>
      <p:sp>
        <p:nvSpPr>
          <p:cNvPr id="48" name="Rectangle 47"/>
          <p:cNvSpPr/>
          <p:nvPr userDrawn="1"/>
        </p:nvSpPr>
        <p:spPr>
          <a:xfrm>
            <a:off x="7563117" y="6320412"/>
            <a:ext cx="1241820" cy="255185"/>
          </a:xfrm>
          <a:prstGeom prst="rect">
            <a:avLst/>
          </a:prstGeom>
        </p:spPr>
        <p:txBody>
          <a:bodyPr wrap="none" lIns="83886" tIns="41935" rIns="83886" bIns="41935">
            <a:spAutoFit/>
          </a:bodyPr>
          <a:lstStyle/>
          <a:p>
            <a:r>
              <a:rPr lang="fr-FR" sz="1108" b="1" dirty="0" err="1">
                <a:solidFill>
                  <a:srgbClr val="690F3C"/>
                </a:solidFill>
              </a:rPr>
              <a:t>Driving</a:t>
            </a:r>
            <a:r>
              <a:rPr lang="fr-FR" sz="1108" b="1" dirty="0">
                <a:solidFill>
                  <a:srgbClr val="690F3C"/>
                </a:solidFill>
              </a:rPr>
              <a:t> Excellence</a:t>
            </a:r>
          </a:p>
        </p:txBody>
      </p:sp>
      <p:pic>
        <p:nvPicPr>
          <p:cNvPr id="49" name="Image 48"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50" name="Rectangle 49"/>
          <p:cNvSpPr/>
          <p:nvPr userDrawn="1"/>
        </p:nvSpPr>
        <p:spPr>
          <a:xfrm>
            <a:off x="2113166" y="6038120"/>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358" tIns="45677" rIns="91358" bIns="45677" rtlCol="0" anchor="t"/>
          <a:lstStyle/>
          <a:p>
            <a:pPr>
              <a:lnSpc>
                <a:spcPct val="150000"/>
              </a:lnSpc>
            </a:pPr>
            <a:r>
              <a:rPr lang="en-US" sz="1015" dirty="0">
                <a:solidFill>
                  <a:srgbClr val="B2AEA8">
                    <a:lumMod val="75000"/>
                  </a:srgbClr>
                </a:solidFill>
              </a:rPr>
              <a:t>Pour plus </a:t>
            </a:r>
            <a:r>
              <a:rPr lang="en-US" sz="1015" dirty="0" err="1">
                <a:solidFill>
                  <a:srgbClr val="B2AEA8">
                    <a:lumMod val="75000"/>
                  </a:srgbClr>
                </a:solidFill>
              </a:rPr>
              <a:t>d'informations</a:t>
            </a:r>
            <a:r>
              <a:rPr lang="en-US" sz="1015" dirty="0">
                <a:solidFill>
                  <a:srgbClr val="B2AEA8">
                    <a:lumMod val="75000"/>
                  </a:srgbClr>
                </a:solidFill>
              </a:rPr>
              <a:t>: www.sia-partners.com</a:t>
            </a:r>
          </a:p>
          <a:p>
            <a:pPr>
              <a:lnSpc>
                <a:spcPct val="150000"/>
              </a:lnSpc>
            </a:pPr>
            <a:r>
              <a:rPr lang="en-US" sz="1015" dirty="0" err="1">
                <a:solidFill>
                  <a:srgbClr val="B2AEA8">
                    <a:lumMod val="75000"/>
                  </a:srgbClr>
                </a:solidFill>
              </a:rPr>
              <a:t>Suivez</a:t>
            </a:r>
            <a:r>
              <a:rPr lang="en-US" sz="1015" dirty="0">
                <a:solidFill>
                  <a:srgbClr val="B2AEA8">
                    <a:lumMod val="75000"/>
                  </a:srgbClr>
                </a:solidFill>
              </a:rPr>
              <a:t>-nous </a:t>
            </a:r>
            <a:r>
              <a:rPr lang="en-US" sz="1015" dirty="0" err="1">
                <a:solidFill>
                  <a:srgbClr val="B2AEA8">
                    <a:lumMod val="75000"/>
                  </a:srgbClr>
                </a:solidFill>
              </a:rPr>
              <a:t>sur</a:t>
            </a:r>
            <a:r>
              <a:rPr lang="en-US" sz="1015" dirty="0">
                <a:solidFill>
                  <a:srgbClr val="B2AEA8">
                    <a:lumMod val="75000"/>
                  </a:srgbClr>
                </a:solidFill>
              </a:rPr>
              <a:t> LinkedIn et Twitter          @</a:t>
            </a:r>
            <a:r>
              <a:rPr lang="en-US" sz="1015" dirty="0" err="1">
                <a:solidFill>
                  <a:srgbClr val="B2AEA8">
                    <a:lumMod val="75000"/>
                  </a:srgbClr>
                </a:solidFill>
              </a:rPr>
              <a:t>SiaPartners</a:t>
            </a:r>
            <a:r>
              <a:rPr lang="en-US" sz="1015" dirty="0">
                <a:solidFill>
                  <a:srgbClr val="B2AEA8">
                    <a:lumMod val="75000"/>
                  </a:srgbClr>
                </a:solidFill>
              </a:rPr>
              <a:t> </a:t>
            </a:r>
          </a:p>
        </p:txBody>
      </p:sp>
      <p:pic>
        <p:nvPicPr>
          <p:cNvPr id="51"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2190265" y="458136"/>
            <a:ext cx="6565577" cy="232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3" descr="C:\Users\scarreau\Documents\Website project\Template PPT\images - Copi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973818" y="6334393"/>
            <a:ext cx="234533" cy="22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393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2 Titres et contenu">
    <p:spTree>
      <p:nvGrpSpPr>
        <p:cNvPr id="1" name=""/>
        <p:cNvGrpSpPr/>
        <p:nvPr/>
      </p:nvGrpSpPr>
      <p:grpSpPr>
        <a:xfrm>
          <a:off x="0" y="0"/>
          <a:ext cx="0" cy="0"/>
          <a:chOff x="0" y="0"/>
          <a:chExt cx="0" cy="0"/>
        </a:xfrm>
      </p:grpSpPr>
      <p:sp>
        <p:nvSpPr>
          <p:cNvPr id="5" name="Rectangle 16"/>
          <p:cNvSpPr/>
          <p:nvPr/>
        </p:nvSpPr>
        <p:spPr bwMode="black">
          <a:xfrm>
            <a:off x="8771798" y="6542088"/>
            <a:ext cx="186104" cy="203200"/>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83381" tIns="41683" rIns="83381" bIns="41683" anchor="ctr"/>
          <a:lstStyle/>
          <a:p>
            <a:pPr algn="ctr" defTabSz="907747">
              <a:defRPr/>
            </a:pPr>
            <a:endParaRPr lang="en-GB" sz="1700" dirty="0">
              <a:solidFill>
                <a:srgbClr val="FFFFFF"/>
              </a:solidFill>
            </a:endParaRPr>
          </a:p>
        </p:txBody>
      </p:sp>
      <p:sp>
        <p:nvSpPr>
          <p:cNvPr id="6" name="ZoneTexte 21"/>
          <p:cNvSpPr txBox="1"/>
          <p:nvPr/>
        </p:nvSpPr>
        <p:spPr bwMode="ltGray">
          <a:xfrm>
            <a:off x="178786" y="6602456"/>
            <a:ext cx="1514838" cy="209244"/>
          </a:xfrm>
          <a:prstGeom prst="rect">
            <a:avLst/>
          </a:prstGeom>
          <a:noFill/>
        </p:spPr>
        <p:txBody>
          <a:bodyPr wrap="none" lIns="0" tIns="42650" rIns="0" bIns="42650">
            <a:spAutoFit/>
          </a:bodyPr>
          <a:lstStyle/>
          <a:p>
            <a:pPr defTabSz="858552" fontAlgn="base">
              <a:spcBef>
                <a:spcPct val="0"/>
              </a:spcBef>
              <a:spcAft>
                <a:spcPct val="0"/>
              </a:spcAft>
            </a:pPr>
            <a:r>
              <a:rPr lang="en-GB" sz="800" dirty="0">
                <a:solidFill>
                  <a:srgbClr val="BFBFBF"/>
                </a:solidFill>
                <a:cs typeface="Arial" pitchFamily="34" charset="0"/>
              </a:rPr>
              <a:t>CONFIDENTIAL   </a:t>
            </a:r>
            <a:r>
              <a:rPr lang="en-GB" sz="800" dirty="0">
                <a:solidFill>
                  <a:srgbClr val="660033"/>
                </a:solidFill>
                <a:cs typeface="Arial" pitchFamily="34" charset="0"/>
              </a:rPr>
              <a:t>© 2013 </a:t>
            </a:r>
            <a:r>
              <a:rPr lang="en-GB" sz="800" dirty="0" err="1">
                <a:solidFill>
                  <a:srgbClr val="660033"/>
                </a:solidFill>
                <a:cs typeface="Arial" pitchFamily="34" charset="0"/>
              </a:rPr>
              <a:t>Sia</a:t>
            </a:r>
            <a:r>
              <a:rPr lang="en-GB" sz="800" dirty="0">
                <a:solidFill>
                  <a:srgbClr val="660033"/>
                </a:solidFill>
                <a:cs typeface="Arial" pitchFamily="34" charset="0"/>
              </a:rPr>
              <a:t> partners</a:t>
            </a:r>
            <a:endParaRPr lang="en-GB" sz="800" dirty="0">
              <a:solidFill>
                <a:srgbClr val="BFBFBF"/>
              </a:solidFill>
              <a:cs typeface="Arial" pitchFamily="34" charset="0"/>
            </a:endParaRPr>
          </a:p>
        </p:txBody>
      </p:sp>
      <p:sp>
        <p:nvSpPr>
          <p:cNvPr id="7" name="ZoneTexte 24"/>
          <p:cNvSpPr txBox="1"/>
          <p:nvPr/>
        </p:nvSpPr>
        <p:spPr bwMode="white">
          <a:xfrm>
            <a:off x="8646074" y="6465922"/>
            <a:ext cx="398300" cy="240021"/>
          </a:xfrm>
          <a:prstGeom prst="rect">
            <a:avLst/>
          </a:prstGeom>
          <a:noFill/>
        </p:spPr>
        <p:txBody>
          <a:bodyPr wrap="none" lIns="85305" tIns="42650" rIns="85305" bIns="42650">
            <a:spAutoFit/>
          </a:bodyPr>
          <a:lstStyle/>
          <a:p>
            <a:pPr algn="r" defTabSz="907747">
              <a:defRPr/>
            </a:pPr>
            <a:fld id="{710741EE-3399-4F5C-B9C7-80B335A5957C}" type="slidenum">
              <a:rPr lang="en-GB" sz="1000" b="1">
                <a:solidFill>
                  <a:srgbClr val="FFFFFF"/>
                </a:solidFill>
                <a:cs typeface="Arial" pitchFamily="34" charset="0"/>
              </a:rPr>
              <a:pPr algn="r" defTabSz="907747">
                <a:defRPr/>
              </a:pPr>
              <a:t>‹Nr.›</a:t>
            </a:fld>
            <a:endParaRPr lang="en-GB" sz="1000" b="1" dirty="0">
              <a:solidFill>
                <a:srgbClr val="FFFFFF"/>
              </a:solidFill>
              <a:cs typeface="Arial" pitchFamily="34" charset="0"/>
            </a:endParaRPr>
          </a:p>
        </p:txBody>
      </p:sp>
      <p:sp>
        <p:nvSpPr>
          <p:cNvPr id="8" name="Rectangle 10"/>
          <p:cNvSpPr/>
          <p:nvPr/>
        </p:nvSpPr>
        <p:spPr bwMode="ltGray">
          <a:xfrm>
            <a:off x="8765951" y="6753287"/>
            <a:ext cx="197827" cy="42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907747">
              <a:defRPr/>
            </a:pPr>
            <a:r>
              <a:rPr lang="en-GB" sz="700" dirty="0">
                <a:solidFill>
                  <a:srgbClr val="FFFFFF">
                    <a:lumMod val="75000"/>
                  </a:srgbClr>
                </a:solidFill>
                <a:cs typeface="Arial" pitchFamily="34" charset="0"/>
              </a:rPr>
              <a:t>page</a:t>
            </a:r>
          </a:p>
        </p:txBody>
      </p:sp>
      <p:sp>
        <p:nvSpPr>
          <p:cNvPr id="9" name="Rectangle 13"/>
          <p:cNvSpPr/>
          <p:nvPr userDrawn="1"/>
        </p:nvSpPr>
        <p:spPr bwMode="black">
          <a:xfrm>
            <a:off x="8771798" y="6542088"/>
            <a:ext cx="186104" cy="203200"/>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83381" tIns="41683" rIns="83381" bIns="41683" anchor="ctr"/>
          <a:lstStyle/>
          <a:p>
            <a:pPr algn="ctr" defTabSz="907747">
              <a:defRPr/>
            </a:pPr>
            <a:endParaRPr lang="en-GB" sz="1700" dirty="0">
              <a:solidFill>
                <a:srgbClr val="FFFFFF"/>
              </a:solidFill>
            </a:endParaRPr>
          </a:p>
        </p:txBody>
      </p:sp>
      <p:sp>
        <p:nvSpPr>
          <p:cNvPr id="11" name="ZoneTexte 15"/>
          <p:cNvSpPr txBox="1"/>
          <p:nvPr userDrawn="1"/>
        </p:nvSpPr>
        <p:spPr bwMode="white">
          <a:xfrm>
            <a:off x="8646074" y="6465922"/>
            <a:ext cx="398300" cy="240021"/>
          </a:xfrm>
          <a:prstGeom prst="rect">
            <a:avLst/>
          </a:prstGeom>
          <a:noFill/>
        </p:spPr>
        <p:txBody>
          <a:bodyPr wrap="none" lIns="85305" tIns="42650" rIns="85305" bIns="42650">
            <a:spAutoFit/>
          </a:bodyPr>
          <a:lstStyle/>
          <a:p>
            <a:pPr algn="r" defTabSz="907747">
              <a:defRPr/>
            </a:pPr>
            <a:fld id="{3165AF6D-45E9-4F6F-B89C-40A7D4080D1E}" type="slidenum">
              <a:rPr lang="en-GB" sz="1000" b="1">
                <a:solidFill>
                  <a:srgbClr val="FFFFFF"/>
                </a:solidFill>
                <a:cs typeface="Arial" pitchFamily="34" charset="0"/>
              </a:rPr>
              <a:pPr algn="r" defTabSz="907747">
                <a:defRPr/>
              </a:pPr>
              <a:t>‹Nr.›</a:t>
            </a:fld>
            <a:endParaRPr lang="en-GB" sz="1000" b="1" dirty="0">
              <a:solidFill>
                <a:srgbClr val="FFFFFF"/>
              </a:solidFill>
              <a:cs typeface="Arial" pitchFamily="34" charset="0"/>
            </a:endParaRPr>
          </a:p>
        </p:txBody>
      </p:sp>
      <p:sp>
        <p:nvSpPr>
          <p:cNvPr id="12" name="Rectangle 17"/>
          <p:cNvSpPr/>
          <p:nvPr userDrawn="1"/>
        </p:nvSpPr>
        <p:spPr bwMode="ltGray">
          <a:xfrm>
            <a:off x="8765951" y="6753287"/>
            <a:ext cx="197827" cy="42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907747">
              <a:defRPr/>
            </a:pPr>
            <a:r>
              <a:rPr lang="en-GB" sz="700" dirty="0">
                <a:solidFill>
                  <a:srgbClr val="FFFFFF">
                    <a:lumMod val="75000"/>
                  </a:srgbClr>
                </a:solidFill>
                <a:cs typeface="Arial" pitchFamily="34" charset="0"/>
              </a:rPr>
              <a:t>page</a:t>
            </a:r>
          </a:p>
        </p:txBody>
      </p:sp>
      <p:cxnSp>
        <p:nvCxnSpPr>
          <p:cNvPr id="13" name="Connecteur droit 18"/>
          <p:cNvCxnSpPr/>
          <p:nvPr userDrawn="1"/>
        </p:nvCxnSpPr>
        <p:spPr>
          <a:xfrm>
            <a:off x="184685" y="981075"/>
            <a:ext cx="8776189" cy="1588"/>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Espace réservé du contenu 2"/>
          <p:cNvSpPr>
            <a:spLocks noGrp="1"/>
          </p:cNvSpPr>
          <p:nvPr>
            <p:ph idx="1"/>
          </p:nvPr>
        </p:nvSpPr>
        <p:spPr>
          <a:xfrm>
            <a:off x="178509" y="1097086"/>
            <a:ext cx="8780826" cy="5260872"/>
          </a:xfrm>
          <a:prstGeom prst="rect">
            <a:avLst/>
          </a:prstGeom>
        </p:spPr>
        <p:txBody>
          <a:bodyPr lIns="90768" tIns="45369" rIns="90768" bIns="45369">
            <a:normAutofit/>
          </a:bodyPr>
          <a:lstStyle>
            <a:lvl1pPr marL="0" indent="0">
              <a:buClr>
                <a:srgbClr val="660033"/>
              </a:buClr>
              <a:buFont typeface="Arial" pitchFamily="34" charset="0"/>
              <a:buNone/>
              <a:defRPr sz="1500">
                <a:solidFill>
                  <a:schemeClr val="tx1">
                    <a:lumMod val="85000"/>
                    <a:lumOff val="15000"/>
                  </a:schemeClr>
                </a:solidFill>
                <a:latin typeface="Calibri" pitchFamily="34" charset="0"/>
                <a:cs typeface="Arial" pitchFamily="34" charset="0"/>
              </a:defRPr>
            </a:lvl1pPr>
            <a:lvl2pPr marL="579093" indent="-125892">
              <a:buClr>
                <a:schemeClr val="tx1"/>
              </a:buClr>
              <a:buSzPct val="85000"/>
              <a:buFont typeface="Arial" pitchFamily="34" charset="0"/>
              <a:buChar char="•"/>
              <a:defRPr sz="1300">
                <a:solidFill>
                  <a:schemeClr val="tx1">
                    <a:lumMod val="85000"/>
                    <a:lumOff val="15000"/>
                  </a:schemeClr>
                </a:solidFill>
                <a:latin typeface="Calibri" pitchFamily="34" charset="0"/>
              </a:defRPr>
            </a:lvl2pPr>
            <a:lvl3pPr marL="1005630" indent="-97756">
              <a:buClr>
                <a:schemeClr val="tx1"/>
              </a:buClr>
              <a:buSzPct val="85000"/>
              <a:buFont typeface="Arial" pitchFamily="34" charset="0"/>
              <a:buChar char="•"/>
              <a:defRPr sz="1100">
                <a:solidFill>
                  <a:schemeClr val="tx1">
                    <a:lumMod val="85000"/>
                    <a:lumOff val="15000"/>
                  </a:schemeClr>
                </a:solidFill>
                <a:latin typeface="Calibri" pitchFamily="34" charset="0"/>
              </a:defRPr>
            </a:lvl3pPr>
            <a:lvl4pPr marL="1509762" indent="-148164">
              <a:defRPr sz="1400">
                <a:solidFill>
                  <a:schemeClr val="tx1">
                    <a:lumMod val="85000"/>
                    <a:lumOff val="15000"/>
                  </a:schemeClr>
                </a:solidFill>
              </a:defRPr>
            </a:lvl4pPr>
            <a:lvl5pPr marL="1963635" indent="-148164">
              <a:buClr>
                <a:schemeClr val="tx1">
                  <a:lumMod val="85000"/>
                  <a:lumOff val="15000"/>
                </a:schemeClr>
              </a:buClr>
              <a:buFont typeface="Wingdings" pitchFamily="2" charset="2"/>
              <a:buChar char="§"/>
              <a:defRPr sz="1200">
                <a:solidFill>
                  <a:schemeClr val="tx1">
                    <a:lumMod val="85000"/>
                    <a:lumOff val="15000"/>
                  </a:schemeClr>
                </a:solidFill>
              </a:defRPr>
            </a:lvl5pPr>
          </a:lstStyle>
          <a:p>
            <a:pPr lvl="0"/>
            <a:r>
              <a:rPr lang="en-GB" noProof="0"/>
              <a:t>Cliquez pour modifier les styles du texte du masque</a:t>
            </a:r>
          </a:p>
          <a:p>
            <a:pPr lvl="1"/>
            <a:r>
              <a:rPr lang="en-GB" noProof="0"/>
              <a:t>Deuxième niveau</a:t>
            </a:r>
          </a:p>
          <a:p>
            <a:pPr lvl="2"/>
            <a:r>
              <a:rPr lang="en-GB" noProof="0"/>
              <a:t>Troisième niveau</a:t>
            </a:r>
          </a:p>
        </p:txBody>
      </p:sp>
      <p:sp>
        <p:nvSpPr>
          <p:cNvPr id="20" name="Espace réservé du contenu 19"/>
          <p:cNvSpPr>
            <a:spLocks noGrp="1"/>
          </p:cNvSpPr>
          <p:nvPr>
            <p:ph sz="quarter" idx="13"/>
          </p:nvPr>
        </p:nvSpPr>
        <p:spPr>
          <a:xfrm>
            <a:off x="178508" y="599653"/>
            <a:ext cx="8781450" cy="333131"/>
          </a:xfrm>
          <a:prstGeom prst="rect">
            <a:avLst/>
          </a:prstGeom>
        </p:spPr>
        <p:txBody>
          <a:bodyPr lIns="0" tIns="45369" rIns="90768" bIns="45369">
            <a:normAutofit/>
          </a:bodyPr>
          <a:lstStyle>
            <a:lvl1pPr marL="0" indent="0">
              <a:buNone/>
              <a:defRPr kumimoji="0" lang="fr-FR" sz="1500" b="0" i="0" u="none" strike="noStrike" kern="1200" cap="none" spc="0" normalizeH="0" baseline="0" noProof="0" dirty="0" smtClean="0">
                <a:ln>
                  <a:noFill/>
                </a:ln>
                <a:solidFill>
                  <a:schemeClr val="tx1"/>
                </a:solidFill>
                <a:effectLst/>
                <a:uLnTx/>
                <a:uFillTx/>
                <a:latin typeface="Calibri" pitchFamily="34" charset="0"/>
                <a:ea typeface="+mj-ea"/>
                <a:cs typeface="Arial" pitchFamily="34" charset="0"/>
              </a:defRPr>
            </a:lvl1pPr>
          </a:lstStyle>
          <a:p>
            <a:pPr lvl="0"/>
            <a:r>
              <a:rPr lang="en-GB" noProof="0" dirty="0" err="1"/>
              <a:t>Cliquez</a:t>
            </a:r>
            <a:r>
              <a:rPr lang="en-GB" noProof="0" dirty="0"/>
              <a:t> pour modifier les styles du </a:t>
            </a:r>
            <a:r>
              <a:rPr lang="en-GB" noProof="0" dirty="0" err="1"/>
              <a:t>texte</a:t>
            </a:r>
            <a:r>
              <a:rPr lang="en-GB" noProof="0" dirty="0"/>
              <a:t> du masque</a:t>
            </a:r>
          </a:p>
        </p:txBody>
      </p:sp>
      <p:sp>
        <p:nvSpPr>
          <p:cNvPr id="21" name="Titre 11"/>
          <p:cNvSpPr>
            <a:spLocks noGrp="1"/>
          </p:cNvSpPr>
          <p:nvPr>
            <p:ph type="title"/>
          </p:nvPr>
        </p:nvSpPr>
        <p:spPr>
          <a:xfrm>
            <a:off x="178508" y="340076"/>
            <a:ext cx="8780826" cy="290659"/>
          </a:xfrm>
          <a:prstGeom prst="rect">
            <a:avLst/>
          </a:prstGeom>
        </p:spPr>
        <p:txBody>
          <a:bodyPr lIns="0" tIns="45369" rIns="90768" bIns="45369">
            <a:noAutofit/>
          </a:bodyPr>
          <a:lstStyle>
            <a:lvl1pPr>
              <a:defRPr sz="1700">
                <a:solidFill>
                  <a:srgbClr val="660033"/>
                </a:solidFill>
                <a:latin typeface="Calibri" pitchFamily="34" charset="0"/>
              </a:defRPr>
            </a:lvl1pPr>
          </a:lstStyle>
          <a:p>
            <a:r>
              <a:rPr lang="en-GB" noProof="0"/>
              <a:t>Cliquez pour modifier le style du titre</a:t>
            </a:r>
          </a:p>
        </p:txBody>
      </p:sp>
    </p:spTree>
    <p:extLst>
      <p:ext uri="{BB962C8B-B14F-4D97-AF65-F5344CB8AC3E}">
        <p14:creationId xmlns:p14="http://schemas.microsoft.com/office/powerpoint/2010/main" val="417134840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87"/>
            <a:ext cx="7772400" cy="1470025"/>
          </a:xfrm>
          <a:prstGeom prst="rect">
            <a:avLst/>
          </a:prstGeom>
        </p:spPr>
        <p:txBody>
          <a:bodyPr lIns="90877" tIns="45430" rIns="90877" bIns="45430"/>
          <a:lstStyle/>
          <a:p>
            <a:r>
              <a:rPr lang="fr-FR"/>
              <a:t>Modifiez le style du titre</a:t>
            </a:r>
          </a:p>
        </p:txBody>
      </p:sp>
      <p:sp>
        <p:nvSpPr>
          <p:cNvPr id="3" name="Sous-titre 2"/>
          <p:cNvSpPr>
            <a:spLocks noGrp="1"/>
          </p:cNvSpPr>
          <p:nvPr>
            <p:ph type="subTitle" idx="1"/>
          </p:nvPr>
        </p:nvSpPr>
        <p:spPr>
          <a:xfrm>
            <a:off x="1371600" y="3886203"/>
            <a:ext cx="6400800" cy="1752600"/>
          </a:xfrm>
          <a:prstGeom prst="rect">
            <a:avLst/>
          </a:prstGeom>
        </p:spPr>
        <p:txBody>
          <a:bodyPr lIns="90877" tIns="45430" rIns="90877" bIns="45430"/>
          <a:lstStyle>
            <a:lvl1pPr marL="0" indent="0" algn="ctr">
              <a:buNone/>
              <a:defRPr>
                <a:solidFill>
                  <a:schemeClr val="tx1">
                    <a:tint val="75000"/>
                  </a:schemeClr>
                </a:solidFill>
              </a:defRPr>
            </a:lvl1pPr>
            <a:lvl2pPr marL="419471" indent="0" algn="ctr">
              <a:buNone/>
              <a:defRPr>
                <a:solidFill>
                  <a:schemeClr val="tx1">
                    <a:tint val="75000"/>
                  </a:schemeClr>
                </a:solidFill>
              </a:defRPr>
            </a:lvl2pPr>
            <a:lvl3pPr marL="838946" indent="0" algn="ctr">
              <a:buNone/>
              <a:defRPr>
                <a:solidFill>
                  <a:schemeClr val="tx1">
                    <a:tint val="75000"/>
                  </a:schemeClr>
                </a:solidFill>
              </a:defRPr>
            </a:lvl3pPr>
            <a:lvl4pPr marL="1258422" indent="0" algn="ctr">
              <a:buNone/>
              <a:defRPr>
                <a:solidFill>
                  <a:schemeClr val="tx1">
                    <a:tint val="75000"/>
                  </a:schemeClr>
                </a:solidFill>
              </a:defRPr>
            </a:lvl4pPr>
            <a:lvl5pPr marL="1677893" indent="0" algn="ctr">
              <a:buNone/>
              <a:defRPr>
                <a:solidFill>
                  <a:schemeClr val="tx1">
                    <a:tint val="75000"/>
                  </a:schemeClr>
                </a:solidFill>
              </a:defRPr>
            </a:lvl5pPr>
            <a:lvl6pPr marL="2097369" indent="0" algn="ctr">
              <a:buNone/>
              <a:defRPr>
                <a:solidFill>
                  <a:schemeClr val="tx1">
                    <a:tint val="75000"/>
                  </a:schemeClr>
                </a:solidFill>
              </a:defRPr>
            </a:lvl6pPr>
            <a:lvl7pPr marL="2516839" indent="0" algn="ctr">
              <a:buNone/>
              <a:defRPr>
                <a:solidFill>
                  <a:schemeClr val="tx1">
                    <a:tint val="75000"/>
                  </a:schemeClr>
                </a:solidFill>
              </a:defRPr>
            </a:lvl7pPr>
            <a:lvl8pPr marL="2936311" indent="0" algn="ctr">
              <a:buNone/>
              <a:defRPr>
                <a:solidFill>
                  <a:schemeClr val="tx1">
                    <a:tint val="75000"/>
                  </a:schemeClr>
                </a:solidFill>
              </a:defRPr>
            </a:lvl8pPr>
            <a:lvl9pPr marL="3355786"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457200" y="6356412"/>
            <a:ext cx="2133600" cy="365125"/>
          </a:xfrm>
          <a:prstGeom prst="rect">
            <a:avLst/>
          </a:prstGeom>
        </p:spPr>
        <p:txBody>
          <a:bodyPr lIns="90877" tIns="45430" rIns="90877" bIns="45430"/>
          <a:lstStyle/>
          <a:p>
            <a:fld id="{49B4ECE1-B704-48D7-AE61-7BC786E76CD3}" type="datetimeFigureOut">
              <a:rPr lang="fr-FR" smtClean="0">
                <a:solidFill>
                  <a:srgbClr val="660033"/>
                </a:solidFill>
              </a:rPr>
              <a:pPr/>
              <a:t>07/08/2018</a:t>
            </a:fld>
            <a:endParaRPr lang="fr-FR">
              <a:solidFill>
                <a:srgbClr val="660033"/>
              </a:solidFill>
            </a:endParaRPr>
          </a:p>
        </p:txBody>
      </p:sp>
      <p:sp>
        <p:nvSpPr>
          <p:cNvPr id="5" name="Espace réservé du pied de page 4"/>
          <p:cNvSpPr>
            <a:spLocks noGrp="1"/>
          </p:cNvSpPr>
          <p:nvPr>
            <p:ph type="ftr" sz="quarter" idx="11"/>
          </p:nvPr>
        </p:nvSpPr>
        <p:spPr>
          <a:xfrm>
            <a:off x="3124203" y="6356412"/>
            <a:ext cx="2895600" cy="365125"/>
          </a:xfrm>
          <a:prstGeom prst="rect">
            <a:avLst/>
          </a:prstGeom>
        </p:spPr>
        <p:txBody>
          <a:bodyPr lIns="90877" tIns="45430" rIns="90877" bIns="45430"/>
          <a:lstStyle/>
          <a:p>
            <a:endParaRPr lang="fr-FR">
              <a:solidFill>
                <a:srgbClr val="660033"/>
              </a:solidFill>
            </a:endParaRPr>
          </a:p>
        </p:txBody>
      </p:sp>
      <p:sp>
        <p:nvSpPr>
          <p:cNvPr id="6" name="Espace réservé du numéro de diapositive 5"/>
          <p:cNvSpPr>
            <a:spLocks noGrp="1"/>
          </p:cNvSpPr>
          <p:nvPr>
            <p:ph type="sldNum" sz="quarter" idx="12"/>
          </p:nvPr>
        </p:nvSpPr>
        <p:spPr>
          <a:xfrm>
            <a:off x="6553201" y="6356412"/>
            <a:ext cx="2133600" cy="365125"/>
          </a:xfrm>
          <a:prstGeom prst="rect">
            <a:avLst/>
          </a:prstGeom>
        </p:spPr>
        <p:txBody>
          <a:bodyPr lIns="90877" tIns="45430" rIns="90877" bIns="45430"/>
          <a:lstStyle/>
          <a:p>
            <a:fld id="{05E1E4F9-684A-4CD3-A128-FC7BD84B185A}" type="slidenum">
              <a:rPr lang="fr-FR" smtClean="0">
                <a:solidFill>
                  <a:srgbClr val="660033"/>
                </a:solidFill>
              </a:rPr>
              <a:pPr/>
              <a:t>‹Nr.›</a:t>
            </a:fld>
            <a:endParaRPr lang="fr-FR">
              <a:solidFill>
                <a:srgbClr val="660033"/>
              </a:solidFill>
            </a:endParaRPr>
          </a:p>
        </p:txBody>
      </p:sp>
    </p:spTree>
    <p:extLst>
      <p:ext uri="{BB962C8B-B14F-4D97-AF65-F5344CB8AC3E}">
        <p14:creationId xmlns:p14="http://schemas.microsoft.com/office/powerpoint/2010/main" val="6247414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First Page - 1 Title - 1 Contact">
    <p:spTree>
      <p:nvGrpSpPr>
        <p:cNvPr id="1" name=""/>
        <p:cNvGrpSpPr/>
        <p:nvPr/>
      </p:nvGrpSpPr>
      <p:grpSpPr>
        <a:xfrm>
          <a:off x="0" y="0"/>
          <a:ext cx="0" cy="0"/>
          <a:chOff x="0" y="0"/>
          <a:chExt cx="0" cy="0"/>
        </a:xfrm>
      </p:grpSpPr>
      <p:sp>
        <p:nvSpPr>
          <p:cNvPr id="22" name="Titre 1"/>
          <p:cNvSpPr>
            <a:spLocks noGrp="1"/>
          </p:cNvSpPr>
          <p:nvPr>
            <p:ph type="ctrTitle" hasCustomPrompt="1"/>
          </p:nvPr>
        </p:nvSpPr>
        <p:spPr>
          <a:xfrm>
            <a:off x="916209" y="2681487"/>
            <a:ext cx="7174523" cy="747514"/>
          </a:xfrm>
          <a:prstGeom prst="rect">
            <a:avLst/>
          </a:prstGeom>
        </p:spPr>
        <p:txBody>
          <a:bodyPr lIns="90877" tIns="45430" rIns="90877" bIns="45430"/>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
        <p:nvSpPr>
          <p:cNvPr id="23" name="Sous-titre 2"/>
          <p:cNvSpPr>
            <a:spLocks noGrp="1"/>
          </p:cNvSpPr>
          <p:nvPr>
            <p:ph type="subTitle" idx="1" hasCustomPrompt="1"/>
          </p:nvPr>
        </p:nvSpPr>
        <p:spPr>
          <a:xfrm>
            <a:off x="3307031" y="4005091"/>
            <a:ext cx="2392881" cy="381869"/>
          </a:xfrm>
          <a:prstGeom prst="rect">
            <a:avLst/>
          </a:prstGeom>
        </p:spPr>
        <p:txBody>
          <a:bodyPr lIns="90877" tIns="45430" rIns="90877" bIns="45430"/>
          <a:lstStyle>
            <a:lvl1pPr marL="0" indent="0" algn="ctr">
              <a:buNone/>
              <a:defRPr lang="fr-FR" sz="1500" kern="1200" dirty="0">
                <a:solidFill>
                  <a:schemeClr val="bg2">
                    <a:lumMod val="75000"/>
                  </a:schemeClr>
                </a:solidFill>
                <a:latin typeface="+mn-lt"/>
                <a:ea typeface="+mn-ea"/>
                <a:cs typeface="+mn-cs"/>
              </a:defRPr>
            </a:lvl1pPr>
            <a:lvl2pPr marL="454416" indent="0" algn="ctr">
              <a:buNone/>
              <a:defRPr>
                <a:solidFill>
                  <a:schemeClr val="tx1">
                    <a:tint val="75000"/>
                  </a:schemeClr>
                </a:solidFill>
              </a:defRPr>
            </a:lvl2pPr>
            <a:lvl3pPr marL="908835" indent="0" algn="ctr">
              <a:buNone/>
              <a:defRPr>
                <a:solidFill>
                  <a:schemeClr val="tx1">
                    <a:tint val="75000"/>
                  </a:schemeClr>
                </a:solidFill>
              </a:defRPr>
            </a:lvl3pPr>
            <a:lvl4pPr marL="1363256" indent="0" algn="ctr">
              <a:buNone/>
              <a:defRPr>
                <a:solidFill>
                  <a:schemeClr val="tx1">
                    <a:tint val="75000"/>
                  </a:schemeClr>
                </a:solidFill>
              </a:defRPr>
            </a:lvl4pPr>
            <a:lvl5pPr marL="1817672" indent="0" algn="ctr">
              <a:buNone/>
              <a:defRPr>
                <a:solidFill>
                  <a:schemeClr val="tx1">
                    <a:tint val="75000"/>
                  </a:schemeClr>
                </a:solidFill>
              </a:defRPr>
            </a:lvl5pPr>
            <a:lvl6pPr marL="2272093" indent="0" algn="ctr">
              <a:buNone/>
              <a:defRPr>
                <a:solidFill>
                  <a:schemeClr val="tx1">
                    <a:tint val="75000"/>
                  </a:schemeClr>
                </a:solidFill>
              </a:defRPr>
            </a:lvl6pPr>
            <a:lvl7pPr marL="2726507" indent="0" algn="ctr">
              <a:buNone/>
              <a:defRPr>
                <a:solidFill>
                  <a:schemeClr val="tx1">
                    <a:tint val="75000"/>
                  </a:schemeClr>
                </a:solidFill>
              </a:defRPr>
            </a:lvl7pPr>
            <a:lvl8pPr marL="3180924" indent="0" algn="ctr">
              <a:buNone/>
              <a:defRPr>
                <a:solidFill>
                  <a:schemeClr val="tx1">
                    <a:tint val="75000"/>
                  </a:schemeClr>
                </a:solidFill>
              </a:defRPr>
            </a:lvl8pPr>
            <a:lvl9pPr marL="3635344"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pic>
        <p:nvPicPr>
          <p:cNvPr id="24" name="Image 23"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8" y="-363029"/>
            <a:ext cx="4095851" cy="2495909"/>
          </a:xfrm>
          <a:prstGeom prst="rect">
            <a:avLst/>
          </a:prstGeom>
        </p:spPr>
      </p:pic>
      <p:grpSp>
        <p:nvGrpSpPr>
          <p:cNvPr id="25" name="Groupe 24"/>
          <p:cNvGrpSpPr/>
          <p:nvPr/>
        </p:nvGrpSpPr>
        <p:grpSpPr>
          <a:xfrm>
            <a:off x="4286595" y="4354143"/>
            <a:ext cx="433758" cy="32790"/>
            <a:chOff x="4259569" y="3915971"/>
            <a:chExt cx="469905" cy="32790"/>
          </a:xfrm>
        </p:grpSpPr>
        <p:cxnSp>
          <p:nvCxnSpPr>
            <p:cNvPr id="26" name="Connecteur droit 25"/>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1" name="Connecteur droit 30"/>
          <p:cNvCxnSpPr/>
          <p:nvPr/>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32" name="Espace réservé du texte 23"/>
          <p:cNvSpPr>
            <a:spLocks noGrp="1"/>
          </p:cNvSpPr>
          <p:nvPr>
            <p:ph type="body" sz="quarter" idx="12" hasCustomPrompt="1"/>
          </p:nvPr>
        </p:nvSpPr>
        <p:spPr>
          <a:xfrm>
            <a:off x="630782" y="5799533"/>
            <a:ext cx="1529037" cy="221762"/>
          </a:xfrm>
          <a:prstGeom prst="rect">
            <a:avLst/>
          </a:prstGeom>
        </p:spPr>
        <p:txBody>
          <a:bodyPr wrap="none" lIns="90877" tIns="45430" rIns="90877" bIns="45430"/>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33" name="Espace réservé du texte 23"/>
          <p:cNvSpPr>
            <a:spLocks noGrp="1"/>
          </p:cNvSpPr>
          <p:nvPr>
            <p:ph type="body" sz="quarter" idx="13" hasCustomPrompt="1"/>
          </p:nvPr>
        </p:nvSpPr>
        <p:spPr>
          <a:xfrm>
            <a:off x="630782" y="6026877"/>
            <a:ext cx="1529037" cy="210477"/>
          </a:xfrm>
          <a:prstGeom prst="rect">
            <a:avLst/>
          </a:prstGeom>
        </p:spPr>
        <p:txBody>
          <a:bodyPr wrap="none" lIns="90877" tIns="45430" rIns="90877" bIns="45430"/>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34" name="Espace réservé du texte 23"/>
          <p:cNvSpPr>
            <a:spLocks noGrp="1"/>
          </p:cNvSpPr>
          <p:nvPr>
            <p:ph type="body" sz="quarter" idx="14" hasCustomPrompt="1"/>
          </p:nvPr>
        </p:nvSpPr>
        <p:spPr>
          <a:xfrm>
            <a:off x="963087" y="6237354"/>
            <a:ext cx="1728444" cy="184665"/>
          </a:xfrm>
          <a:prstGeom prst="rect">
            <a:avLst/>
          </a:prstGeom>
        </p:spPr>
        <p:txBody>
          <a:bodyPr wrap="none" lIns="0" tIns="4543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36"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sp>
        <p:nvSpPr>
          <p:cNvPr id="17" name="Espace réservé pour une image  21"/>
          <p:cNvSpPr>
            <a:spLocks noGrp="1"/>
          </p:cNvSpPr>
          <p:nvPr>
            <p:ph type="pic" sz="quarter" idx="11" hasCustomPrompt="1"/>
          </p:nvPr>
        </p:nvSpPr>
        <p:spPr>
          <a:xfrm>
            <a:off x="6147942" y="476672"/>
            <a:ext cx="2279291" cy="648072"/>
          </a:xfrm>
          <a:prstGeom prst="rect">
            <a:avLst/>
          </a:prstGeom>
        </p:spPr>
        <p:txBody>
          <a:bodyPr lIns="90877" tIns="45430" rIns="90877" bIns="45430"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18" name="Image 17"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8" y="-363029"/>
            <a:ext cx="4095851" cy="2495909"/>
          </a:xfrm>
          <a:prstGeom prst="rect">
            <a:avLst/>
          </a:prstGeom>
        </p:spPr>
      </p:pic>
      <p:cxnSp>
        <p:nvCxnSpPr>
          <p:cNvPr id="38" name="Connecteur droit 37"/>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9" name="ZoneTexte 38"/>
          <p:cNvSpPr txBox="1"/>
          <p:nvPr userDrawn="1"/>
        </p:nvSpPr>
        <p:spPr>
          <a:xfrm>
            <a:off x="630987" y="6237317"/>
            <a:ext cx="398814" cy="239039"/>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Tel:</a:t>
            </a:r>
          </a:p>
        </p:txBody>
      </p:sp>
      <p:sp>
        <p:nvSpPr>
          <p:cNvPr id="40" name="ZoneTexte 39"/>
          <p:cNvSpPr txBox="1"/>
          <p:nvPr userDrawn="1"/>
        </p:nvSpPr>
        <p:spPr>
          <a:xfrm>
            <a:off x="630987" y="6375819"/>
            <a:ext cx="398814" cy="382870"/>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Mail: </a:t>
            </a:r>
          </a:p>
        </p:txBody>
      </p:sp>
    </p:spTree>
    <p:extLst>
      <p:ext uri="{BB962C8B-B14F-4D97-AF65-F5344CB8AC3E}">
        <p14:creationId xmlns:p14="http://schemas.microsoft.com/office/powerpoint/2010/main" val="36381192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irst Page - 1 Title - 2 Contacts">
    <p:spTree>
      <p:nvGrpSpPr>
        <p:cNvPr id="1" name=""/>
        <p:cNvGrpSpPr/>
        <p:nvPr/>
      </p:nvGrpSpPr>
      <p:grpSpPr>
        <a:xfrm>
          <a:off x="0" y="0"/>
          <a:ext cx="0" cy="0"/>
          <a:chOff x="0" y="0"/>
          <a:chExt cx="0" cy="0"/>
        </a:xfrm>
      </p:grpSpPr>
      <p:sp>
        <p:nvSpPr>
          <p:cNvPr id="28" name="Titre 1"/>
          <p:cNvSpPr>
            <a:spLocks noGrp="1"/>
          </p:cNvSpPr>
          <p:nvPr>
            <p:ph type="ctrTitle" hasCustomPrompt="1"/>
          </p:nvPr>
        </p:nvSpPr>
        <p:spPr>
          <a:xfrm>
            <a:off x="916209" y="2681487"/>
            <a:ext cx="7174523" cy="747514"/>
          </a:xfrm>
          <a:prstGeom prst="rect">
            <a:avLst/>
          </a:prstGeom>
        </p:spPr>
        <p:txBody>
          <a:bodyPr lIns="90877" tIns="45430" rIns="90877" bIns="45430"/>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30" name="Image 29"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8" y="-363029"/>
            <a:ext cx="4095851" cy="2495909"/>
          </a:xfrm>
          <a:prstGeom prst="rect">
            <a:avLst/>
          </a:prstGeom>
        </p:spPr>
      </p:pic>
      <p:sp>
        <p:nvSpPr>
          <p:cNvPr id="36" name="Espace réservé pour une image  21"/>
          <p:cNvSpPr>
            <a:spLocks noGrp="1"/>
          </p:cNvSpPr>
          <p:nvPr>
            <p:ph type="pic" sz="quarter" idx="11" hasCustomPrompt="1"/>
          </p:nvPr>
        </p:nvSpPr>
        <p:spPr>
          <a:xfrm>
            <a:off x="6147942" y="476672"/>
            <a:ext cx="2279291" cy="648072"/>
          </a:xfrm>
          <a:prstGeom prst="rect">
            <a:avLst/>
          </a:prstGeom>
        </p:spPr>
        <p:txBody>
          <a:bodyPr lIns="90877" tIns="45430" rIns="90877" bIns="45430"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23" name="Image 22"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8" y="-363029"/>
            <a:ext cx="4095851" cy="2495909"/>
          </a:xfrm>
          <a:prstGeom prst="rect">
            <a:avLst/>
          </a:prstGeom>
        </p:spPr>
      </p:pic>
      <p:sp>
        <p:nvSpPr>
          <p:cNvPr id="54" name="Sous-titre 2"/>
          <p:cNvSpPr>
            <a:spLocks noGrp="1"/>
          </p:cNvSpPr>
          <p:nvPr>
            <p:ph type="subTitle" idx="1" hasCustomPrompt="1"/>
          </p:nvPr>
        </p:nvSpPr>
        <p:spPr>
          <a:xfrm>
            <a:off x="3307031" y="4005091"/>
            <a:ext cx="2392881" cy="381869"/>
          </a:xfrm>
          <a:prstGeom prst="rect">
            <a:avLst/>
          </a:prstGeom>
          <a:ln>
            <a:noFill/>
          </a:ln>
        </p:spPr>
        <p:txBody>
          <a:bodyPr lIns="90877" tIns="45430" rIns="90877" bIns="45430"/>
          <a:lstStyle>
            <a:lvl1pPr marL="0" indent="0" algn="ctr">
              <a:buNone/>
              <a:defRPr lang="fr-FR" sz="1500" kern="1200" dirty="0">
                <a:solidFill>
                  <a:schemeClr val="bg2">
                    <a:lumMod val="75000"/>
                  </a:schemeClr>
                </a:solidFill>
                <a:latin typeface="+mn-lt"/>
                <a:ea typeface="+mn-ea"/>
                <a:cs typeface="+mn-cs"/>
              </a:defRPr>
            </a:lvl1pPr>
            <a:lvl2pPr marL="454416" indent="0" algn="ctr">
              <a:buNone/>
              <a:defRPr>
                <a:solidFill>
                  <a:schemeClr val="tx1">
                    <a:tint val="75000"/>
                  </a:schemeClr>
                </a:solidFill>
              </a:defRPr>
            </a:lvl2pPr>
            <a:lvl3pPr marL="908835" indent="0" algn="ctr">
              <a:buNone/>
              <a:defRPr>
                <a:solidFill>
                  <a:schemeClr val="tx1">
                    <a:tint val="75000"/>
                  </a:schemeClr>
                </a:solidFill>
              </a:defRPr>
            </a:lvl3pPr>
            <a:lvl4pPr marL="1363256" indent="0" algn="ctr">
              <a:buNone/>
              <a:defRPr>
                <a:solidFill>
                  <a:schemeClr val="tx1">
                    <a:tint val="75000"/>
                  </a:schemeClr>
                </a:solidFill>
              </a:defRPr>
            </a:lvl4pPr>
            <a:lvl5pPr marL="1817672" indent="0" algn="ctr">
              <a:buNone/>
              <a:defRPr>
                <a:solidFill>
                  <a:schemeClr val="tx1">
                    <a:tint val="75000"/>
                  </a:schemeClr>
                </a:solidFill>
              </a:defRPr>
            </a:lvl5pPr>
            <a:lvl6pPr marL="2272093" indent="0" algn="ctr">
              <a:buNone/>
              <a:defRPr>
                <a:solidFill>
                  <a:schemeClr val="tx1">
                    <a:tint val="75000"/>
                  </a:schemeClr>
                </a:solidFill>
              </a:defRPr>
            </a:lvl6pPr>
            <a:lvl7pPr marL="2726507" indent="0" algn="ctr">
              <a:buNone/>
              <a:defRPr>
                <a:solidFill>
                  <a:schemeClr val="tx1">
                    <a:tint val="75000"/>
                  </a:schemeClr>
                </a:solidFill>
              </a:defRPr>
            </a:lvl7pPr>
            <a:lvl8pPr marL="3180924" indent="0" algn="ctr">
              <a:buNone/>
              <a:defRPr>
                <a:solidFill>
                  <a:schemeClr val="tx1">
                    <a:tint val="75000"/>
                  </a:schemeClr>
                </a:solidFill>
              </a:defRPr>
            </a:lvl8pPr>
            <a:lvl9pPr marL="3635344"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55" name="Groupe 54"/>
          <p:cNvGrpSpPr/>
          <p:nvPr userDrawn="1"/>
        </p:nvGrpSpPr>
        <p:grpSpPr>
          <a:xfrm>
            <a:off x="4286595" y="4354143"/>
            <a:ext cx="433758" cy="32790"/>
            <a:chOff x="4259569" y="3915971"/>
            <a:chExt cx="469905" cy="32790"/>
          </a:xfrm>
        </p:grpSpPr>
        <p:cxnSp>
          <p:nvCxnSpPr>
            <p:cNvPr id="56" name="Connecteur droit 55"/>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60" name="Connecteur droit 59"/>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1" name="Espace réservé du texte 23"/>
          <p:cNvSpPr>
            <a:spLocks noGrp="1"/>
          </p:cNvSpPr>
          <p:nvPr>
            <p:ph type="body" sz="quarter" idx="12" hasCustomPrompt="1"/>
          </p:nvPr>
        </p:nvSpPr>
        <p:spPr>
          <a:xfrm>
            <a:off x="630782" y="5799533"/>
            <a:ext cx="1529037" cy="221762"/>
          </a:xfrm>
          <a:prstGeom prst="rect">
            <a:avLst/>
          </a:prstGeom>
        </p:spPr>
        <p:txBody>
          <a:bodyPr wrap="none" lIns="90877" tIns="45430" rIns="90877" bIns="45430"/>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2" name="Espace réservé du texte 23"/>
          <p:cNvSpPr>
            <a:spLocks noGrp="1"/>
          </p:cNvSpPr>
          <p:nvPr>
            <p:ph type="body" sz="quarter" idx="13" hasCustomPrompt="1"/>
          </p:nvPr>
        </p:nvSpPr>
        <p:spPr>
          <a:xfrm>
            <a:off x="630782" y="6026877"/>
            <a:ext cx="1529037" cy="210477"/>
          </a:xfrm>
          <a:prstGeom prst="rect">
            <a:avLst/>
          </a:prstGeom>
        </p:spPr>
        <p:txBody>
          <a:bodyPr wrap="none" lIns="90877" tIns="45430" rIns="90877" bIns="45430"/>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3" name="Espace réservé du texte 23"/>
          <p:cNvSpPr>
            <a:spLocks noGrp="1"/>
          </p:cNvSpPr>
          <p:nvPr>
            <p:ph type="body" sz="quarter" idx="14" hasCustomPrompt="1"/>
          </p:nvPr>
        </p:nvSpPr>
        <p:spPr>
          <a:xfrm>
            <a:off x="963087" y="6237354"/>
            <a:ext cx="1728444" cy="184665"/>
          </a:xfrm>
          <a:prstGeom prst="rect">
            <a:avLst/>
          </a:prstGeom>
        </p:spPr>
        <p:txBody>
          <a:bodyPr wrap="none" lIns="0" tIns="4543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4"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5" name="Connecteur droit 64"/>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6" name="ZoneTexte 65"/>
          <p:cNvSpPr txBox="1"/>
          <p:nvPr userDrawn="1"/>
        </p:nvSpPr>
        <p:spPr>
          <a:xfrm>
            <a:off x="630987" y="6237317"/>
            <a:ext cx="398814" cy="239039"/>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Tel:</a:t>
            </a:r>
          </a:p>
        </p:txBody>
      </p:sp>
      <p:sp>
        <p:nvSpPr>
          <p:cNvPr id="67" name="ZoneTexte 66"/>
          <p:cNvSpPr txBox="1"/>
          <p:nvPr userDrawn="1"/>
        </p:nvSpPr>
        <p:spPr>
          <a:xfrm>
            <a:off x="630987" y="6375819"/>
            <a:ext cx="398814" cy="382870"/>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Mail: </a:t>
            </a:r>
          </a:p>
        </p:txBody>
      </p:sp>
      <p:cxnSp>
        <p:nvCxnSpPr>
          <p:cNvPr id="68" name="Connecteur droit 67"/>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9" name="Espace réservé du texte 23"/>
          <p:cNvSpPr>
            <a:spLocks noGrp="1"/>
          </p:cNvSpPr>
          <p:nvPr>
            <p:ph type="body" sz="quarter" idx="16" hasCustomPrompt="1"/>
          </p:nvPr>
        </p:nvSpPr>
        <p:spPr>
          <a:xfrm>
            <a:off x="3242419" y="5805270"/>
            <a:ext cx="1529037" cy="221762"/>
          </a:xfrm>
          <a:prstGeom prst="rect">
            <a:avLst/>
          </a:prstGeom>
        </p:spPr>
        <p:txBody>
          <a:bodyPr wrap="none" lIns="90877" tIns="45430" rIns="90877" bIns="45430"/>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0" name="Espace réservé du texte 23"/>
          <p:cNvSpPr>
            <a:spLocks noGrp="1"/>
          </p:cNvSpPr>
          <p:nvPr>
            <p:ph type="body" sz="quarter" idx="17" hasCustomPrompt="1"/>
          </p:nvPr>
        </p:nvSpPr>
        <p:spPr>
          <a:xfrm>
            <a:off x="3242419" y="6032623"/>
            <a:ext cx="1529037" cy="210477"/>
          </a:xfrm>
          <a:prstGeom prst="rect">
            <a:avLst/>
          </a:prstGeom>
        </p:spPr>
        <p:txBody>
          <a:bodyPr wrap="none" lIns="90877" tIns="45430" rIns="90877" bIns="45430"/>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1" name="Espace réservé du texte 23"/>
          <p:cNvSpPr>
            <a:spLocks noGrp="1"/>
          </p:cNvSpPr>
          <p:nvPr>
            <p:ph type="body" sz="quarter" idx="18" hasCustomPrompt="1"/>
          </p:nvPr>
        </p:nvSpPr>
        <p:spPr>
          <a:xfrm>
            <a:off x="3574717" y="6243100"/>
            <a:ext cx="1728444" cy="184665"/>
          </a:xfrm>
          <a:prstGeom prst="rect">
            <a:avLst/>
          </a:prstGeom>
        </p:spPr>
        <p:txBody>
          <a:bodyPr wrap="none" lIns="0" tIns="4543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2" name="Espace réservé du texte 23"/>
          <p:cNvSpPr>
            <a:spLocks noGrp="1"/>
          </p:cNvSpPr>
          <p:nvPr>
            <p:ph type="body" sz="quarter" idx="19" hasCustomPrompt="1"/>
          </p:nvPr>
        </p:nvSpPr>
        <p:spPr>
          <a:xfrm>
            <a:off x="3574968" y="6427717"/>
            <a:ext cx="1728192" cy="184666"/>
          </a:xfrm>
          <a:prstGeom prst="rect">
            <a:avLst/>
          </a:prstGeom>
        </p:spPr>
        <p:txBody>
          <a:bodyPr wrap="none" lIns="0" tIns="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3" name="Connecteur droit 72"/>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4" name="ZoneTexte 73"/>
          <p:cNvSpPr txBox="1"/>
          <p:nvPr userDrawn="1"/>
        </p:nvSpPr>
        <p:spPr>
          <a:xfrm>
            <a:off x="3242621" y="6243056"/>
            <a:ext cx="398814" cy="239039"/>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Tel:</a:t>
            </a:r>
          </a:p>
        </p:txBody>
      </p:sp>
      <p:sp>
        <p:nvSpPr>
          <p:cNvPr id="75" name="ZoneTexte 74"/>
          <p:cNvSpPr txBox="1"/>
          <p:nvPr userDrawn="1"/>
        </p:nvSpPr>
        <p:spPr>
          <a:xfrm>
            <a:off x="3242621" y="6381563"/>
            <a:ext cx="398814" cy="382870"/>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Mail: </a:t>
            </a:r>
          </a:p>
        </p:txBody>
      </p:sp>
    </p:spTree>
    <p:extLst>
      <p:ext uri="{BB962C8B-B14F-4D97-AF65-F5344CB8AC3E}">
        <p14:creationId xmlns:p14="http://schemas.microsoft.com/office/powerpoint/2010/main" val="13413728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irst Page - 1 Title - 3 Contacts">
    <p:spTree>
      <p:nvGrpSpPr>
        <p:cNvPr id="1" name=""/>
        <p:cNvGrpSpPr/>
        <p:nvPr/>
      </p:nvGrpSpPr>
      <p:grpSpPr>
        <a:xfrm>
          <a:off x="0" y="0"/>
          <a:ext cx="0" cy="0"/>
          <a:chOff x="0" y="0"/>
          <a:chExt cx="0" cy="0"/>
        </a:xfrm>
      </p:grpSpPr>
      <p:sp>
        <p:nvSpPr>
          <p:cNvPr id="7" name="Titre 1"/>
          <p:cNvSpPr>
            <a:spLocks noGrp="1"/>
          </p:cNvSpPr>
          <p:nvPr>
            <p:ph type="ctrTitle" hasCustomPrompt="1"/>
          </p:nvPr>
        </p:nvSpPr>
        <p:spPr>
          <a:xfrm>
            <a:off x="916209" y="2681487"/>
            <a:ext cx="7174523" cy="747514"/>
          </a:xfrm>
          <a:prstGeom prst="rect">
            <a:avLst/>
          </a:prstGeom>
        </p:spPr>
        <p:txBody>
          <a:bodyPr lIns="90877" tIns="45430" rIns="90877" bIns="45430"/>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9" name="Image 8"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8" y="-363029"/>
            <a:ext cx="4095851" cy="2495909"/>
          </a:xfrm>
          <a:prstGeom prst="rect">
            <a:avLst/>
          </a:prstGeom>
        </p:spPr>
      </p:pic>
      <p:sp>
        <p:nvSpPr>
          <p:cNvPr id="15" name="Espace réservé pour une image  21"/>
          <p:cNvSpPr>
            <a:spLocks noGrp="1"/>
          </p:cNvSpPr>
          <p:nvPr>
            <p:ph type="pic" sz="quarter" idx="11" hasCustomPrompt="1"/>
          </p:nvPr>
        </p:nvSpPr>
        <p:spPr>
          <a:xfrm>
            <a:off x="6147942" y="476672"/>
            <a:ext cx="2279291" cy="648072"/>
          </a:xfrm>
          <a:prstGeom prst="rect">
            <a:avLst/>
          </a:prstGeom>
        </p:spPr>
        <p:txBody>
          <a:bodyPr lIns="90877" tIns="45430" rIns="90877" bIns="45430"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34" name="Image 33"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8" y="-363029"/>
            <a:ext cx="4095851" cy="2495909"/>
          </a:xfrm>
          <a:prstGeom prst="rect">
            <a:avLst/>
          </a:prstGeom>
        </p:spPr>
      </p:pic>
      <p:sp>
        <p:nvSpPr>
          <p:cNvPr id="46" name="Sous-titre 2"/>
          <p:cNvSpPr>
            <a:spLocks noGrp="1"/>
          </p:cNvSpPr>
          <p:nvPr>
            <p:ph type="subTitle" idx="1" hasCustomPrompt="1"/>
          </p:nvPr>
        </p:nvSpPr>
        <p:spPr>
          <a:xfrm>
            <a:off x="3307031" y="4005091"/>
            <a:ext cx="2392881" cy="381869"/>
          </a:xfrm>
          <a:prstGeom prst="rect">
            <a:avLst/>
          </a:prstGeom>
        </p:spPr>
        <p:txBody>
          <a:bodyPr lIns="90877" tIns="45430" rIns="90877" bIns="45430"/>
          <a:lstStyle>
            <a:lvl1pPr marL="0" indent="0" algn="ctr">
              <a:buNone/>
              <a:defRPr lang="fr-FR" sz="1500" kern="1200" dirty="0">
                <a:solidFill>
                  <a:schemeClr val="bg2">
                    <a:lumMod val="75000"/>
                  </a:schemeClr>
                </a:solidFill>
                <a:latin typeface="+mn-lt"/>
                <a:ea typeface="+mn-ea"/>
                <a:cs typeface="+mn-cs"/>
              </a:defRPr>
            </a:lvl1pPr>
            <a:lvl2pPr marL="454416" indent="0" algn="ctr">
              <a:buNone/>
              <a:defRPr>
                <a:solidFill>
                  <a:schemeClr val="tx1">
                    <a:tint val="75000"/>
                  </a:schemeClr>
                </a:solidFill>
              </a:defRPr>
            </a:lvl2pPr>
            <a:lvl3pPr marL="908835" indent="0" algn="ctr">
              <a:buNone/>
              <a:defRPr>
                <a:solidFill>
                  <a:schemeClr val="tx1">
                    <a:tint val="75000"/>
                  </a:schemeClr>
                </a:solidFill>
              </a:defRPr>
            </a:lvl3pPr>
            <a:lvl4pPr marL="1363256" indent="0" algn="ctr">
              <a:buNone/>
              <a:defRPr>
                <a:solidFill>
                  <a:schemeClr val="tx1">
                    <a:tint val="75000"/>
                  </a:schemeClr>
                </a:solidFill>
              </a:defRPr>
            </a:lvl4pPr>
            <a:lvl5pPr marL="1817672" indent="0" algn="ctr">
              <a:buNone/>
              <a:defRPr>
                <a:solidFill>
                  <a:schemeClr val="tx1">
                    <a:tint val="75000"/>
                  </a:schemeClr>
                </a:solidFill>
              </a:defRPr>
            </a:lvl5pPr>
            <a:lvl6pPr marL="2272093" indent="0" algn="ctr">
              <a:buNone/>
              <a:defRPr>
                <a:solidFill>
                  <a:schemeClr val="tx1">
                    <a:tint val="75000"/>
                  </a:schemeClr>
                </a:solidFill>
              </a:defRPr>
            </a:lvl6pPr>
            <a:lvl7pPr marL="2726507" indent="0" algn="ctr">
              <a:buNone/>
              <a:defRPr>
                <a:solidFill>
                  <a:schemeClr val="tx1">
                    <a:tint val="75000"/>
                  </a:schemeClr>
                </a:solidFill>
              </a:defRPr>
            </a:lvl7pPr>
            <a:lvl8pPr marL="3180924" indent="0" algn="ctr">
              <a:buNone/>
              <a:defRPr>
                <a:solidFill>
                  <a:schemeClr val="tx1">
                    <a:tint val="75000"/>
                  </a:schemeClr>
                </a:solidFill>
              </a:defRPr>
            </a:lvl8pPr>
            <a:lvl9pPr marL="3635344"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7" name="Groupe 46"/>
          <p:cNvGrpSpPr/>
          <p:nvPr userDrawn="1"/>
        </p:nvGrpSpPr>
        <p:grpSpPr>
          <a:xfrm>
            <a:off x="4286595" y="4354143"/>
            <a:ext cx="433758" cy="32790"/>
            <a:chOff x="4259569" y="3915971"/>
            <a:chExt cx="469905" cy="32790"/>
          </a:xfrm>
        </p:grpSpPr>
        <p:cxnSp>
          <p:nvCxnSpPr>
            <p:cNvPr id="48" name="Connecteur droit 47"/>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52" name="Connecteur droit 51"/>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53" name="Espace réservé du texte 23"/>
          <p:cNvSpPr>
            <a:spLocks noGrp="1"/>
          </p:cNvSpPr>
          <p:nvPr>
            <p:ph type="body" sz="quarter" idx="12" hasCustomPrompt="1"/>
          </p:nvPr>
        </p:nvSpPr>
        <p:spPr>
          <a:xfrm>
            <a:off x="630782" y="5799533"/>
            <a:ext cx="1529037" cy="221762"/>
          </a:xfrm>
          <a:prstGeom prst="rect">
            <a:avLst/>
          </a:prstGeom>
        </p:spPr>
        <p:txBody>
          <a:bodyPr wrap="none" lIns="90877" tIns="45430" rIns="90877" bIns="45430"/>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54" name="Espace réservé du texte 23"/>
          <p:cNvSpPr>
            <a:spLocks noGrp="1"/>
          </p:cNvSpPr>
          <p:nvPr>
            <p:ph type="body" sz="quarter" idx="13" hasCustomPrompt="1"/>
          </p:nvPr>
        </p:nvSpPr>
        <p:spPr>
          <a:xfrm>
            <a:off x="630782" y="6026877"/>
            <a:ext cx="1529037" cy="210477"/>
          </a:xfrm>
          <a:prstGeom prst="rect">
            <a:avLst/>
          </a:prstGeom>
        </p:spPr>
        <p:txBody>
          <a:bodyPr wrap="none" lIns="90877" tIns="45430" rIns="90877" bIns="45430"/>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55" name="Espace réservé du texte 23"/>
          <p:cNvSpPr>
            <a:spLocks noGrp="1"/>
          </p:cNvSpPr>
          <p:nvPr>
            <p:ph type="body" sz="quarter" idx="14" hasCustomPrompt="1"/>
          </p:nvPr>
        </p:nvSpPr>
        <p:spPr>
          <a:xfrm>
            <a:off x="963087" y="6237354"/>
            <a:ext cx="1728444" cy="184665"/>
          </a:xfrm>
          <a:prstGeom prst="rect">
            <a:avLst/>
          </a:prstGeom>
        </p:spPr>
        <p:txBody>
          <a:bodyPr wrap="none" lIns="0" tIns="4543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56"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57" name="Connecteur droit 56"/>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8" name="ZoneTexte 57"/>
          <p:cNvSpPr txBox="1"/>
          <p:nvPr userDrawn="1"/>
        </p:nvSpPr>
        <p:spPr>
          <a:xfrm>
            <a:off x="630987" y="6237317"/>
            <a:ext cx="398814" cy="239039"/>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Tel:</a:t>
            </a:r>
          </a:p>
        </p:txBody>
      </p:sp>
      <p:sp>
        <p:nvSpPr>
          <p:cNvPr id="59" name="ZoneTexte 58"/>
          <p:cNvSpPr txBox="1"/>
          <p:nvPr userDrawn="1"/>
        </p:nvSpPr>
        <p:spPr>
          <a:xfrm>
            <a:off x="630987" y="6375819"/>
            <a:ext cx="398814" cy="382870"/>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Mail: </a:t>
            </a:r>
          </a:p>
        </p:txBody>
      </p:sp>
      <p:cxnSp>
        <p:nvCxnSpPr>
          <p:cNvPr id="60" name="Connecteur droit 59"/>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1" name="Espace réservé du texte 23"/>
          <p:cNvSpPr>
            <a:spLocks noGrp="1"/>
          </p:cNvSpPr>
          <p:nvPr>
            <p:ph type="body" sz="quarter" idx="16" hasCustomPrompt="1"/>
          </p:nvPr>
        </p:nvSpPr>
        <p:spPr>
          <a:xfrm>
            <a:off x="3242419" y="5805270"/>
            <a:ext cx="1529037" cy="221762"/>
          </a:xfrm>
          <a:prstGeom prst="rect">
            <a:avLst/>
          </a:prstGeom>
        </p:spPr>
        <p:txBody>
          <a:bodyPr wrap="none" lIns="90877" tIns="45430" rIns="90877" bIns="45430"/>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2" name="Espace réservé du texte 23"/>
          <p:cNvSpPr>
            <a:spLocks noGrp="1"/>
          </p:cNvSpPr>
          <p:nvPr>
            <p:ph type="body" sz="quarter" idx="17" hasCustomPrompt="1"/>
          </p:nvPr>
        </p:nvSpPr>
        <p:spPr>
          <a:xfrm>
            <a:off x="3242419" y="6032623"/>
            <a:ext cx="1529037" cy="210477"/>
          </a:xfrm>
          <a:prstGeom prst="rect">
            <a:avLst/>
          </a:prstGeom>
        </p:spPr>
        <p:txBody>
          <a:bodyPr wrap="none" lIns="90877" tIns="45430" rIns="90877" bIns="45430"/>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3" name="Espace réservé du texte 23"/>
          <p:cNvSpPr>
            <a:spLocks noGrp="1"/>
          </p:cNvSpPr>
          <p:nvPr>
            <p:ph type="body" sz="quarter" idx="18" hasCustomPrompt="1"/>
          </p:nvPr>
        </p:nvSpPr>
        <p:spPr>
          <a:xfrm>
            <a:off x="3574717" y="6243100"/>
            <a:ext cx="1728444" cy="184665"/>
          </a:xfrm>
          <a:prstGeom prst="rect">
            <a:avLst/>
          </a:prstGeom>
        </p:spPr>
        <p:txBody>
          <a:bodyPr wrap="none" lIns="0" tIns="4543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4" name="Espace réservé du texte 23"/>
          <p:cNvSpPr>
            <a:spLocks noGrp="1"/>
          </p:cNvSpPr>
          <p:nvPr>
            <p:ph type="body" sz="quarter" idx="19" hasCustomPrompt="1"/>
          </p:nvPr>
        </p:nvSpPr>
        <p:spPr>
          <a:xfrm>
            <a:off x="3574968" y="6427717"/>
            <a:ext cx="1728192" cy="184666"/>
          </a:xfrm>
          <a:prstGeom prst="rect">
            <a:avLst/>
          </a:prstGeom>
        </p:spPr>
        <p:txBody>
          <a:bodyPr wrap="none" lIns="0" tIns="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5" name="Connecteur droit 64"/>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6" name="ZoneTexte 65"/>
          <p:cNvSpPr txBox="1"/>
          <p:nvPr userDrawn="1"/>
        </p:nvSpPr>
        <p:spPr>
          <a:xfrm>
            <a:off x="3242621" y="6243056"/>
            <a:ext cx="398814" cy="239039"/>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Tel:</a:t>
            </a:r>
          </a:p>
        </p:txBody>
      </p:sp>
      <p:sp>
        <p:nvSpPr>
          <p:cNvPr id="67" name="ZoneTexte 66"/>
          <p:cNvSpPr txBox="1"/>
          <p:nvPr userDrawn="1"/>
        </p:nvSpPr>
        <p:spPr>
          <a:xfrm>
            <a:off x="3242621" y="6381563"/>
            <a:ext cx="398814" cy="382870"/>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Mail: </a:t>
            </a:r>
          </a:p>
        </p:txBody>
      </p:sp>
      <p:cxnSp>
        <p:nvCxnSpPr>
          <p:cNvPr id="68" name="Connecteur droit 67"/>
          <p:cNvCxnSpPr/>
          <p:nvPr userDrawn="1"/>
        </p:nvCxnSpPr>
        <p:spPr>
          <a:xfrm>
            <a:off x="5804886"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9" name="Espace réservé du texte 23"/>
          <p:cNvSpPr>
            <a:spLocks noGrp="1"/>
          </p:cNvSpPr>
          <p:nvPr>
            <p:ph type="body" sz="quarter" idx="20" hasCustomPrompt="1"/>
          </p:nvPr>
        </p:nvSpPr>
        <p:spPr>
          <a:xfrm>
            <a:off x="5871152" y="5805270"/>
            <a:ext cx="1529037" cy="221762"/>
          </a:xfrm>
          <a:prstGeom prst="rect">
            <a:avLst/>
          </a:prstGeom>
        </p:spPr>
        <p:txBody>
          <a:bodyPr wrap="none" lIns="90877" tIns="45430" rIns="90877" bIns="45430"/>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0" name="Espace réservé du texte 23"/>
          <p:cNvSpPr>
            <a:spLocks noGrp="1"/>
          </p:cNvSpPr>
          <p:nvPr>
            <p:ph type="body" sz="quarter" idx="21" hasCustomPrompt="1"/>
          </p:nvPr>
        </p:nvSpPr>
        <p:spPr>
          <a:xfrm>
            <a:off x="5871152" y="6032623"/>
            <a:ext cx="1529037" cy="210477"/>
          </a:xfrm>
          <a:prstGeom prst="rect">
            <a:avLst/>
          </a:prstGeom>
        </p:spPr>
        <p:txBody>
          <a:bodyPr wrap="none" lIns="90877" tIns="45430" rIns="90877" bIns="45430"/>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1" name="Espace réservé du texte 23"/>
          <p:cNvSpPr>
            <a:spLocks noGrp="1"/>
          </p:cNvSpPr>
          <p:nvPr>
            <p:ph type="body" sz="quarter" idx="22" hasCustomPrompt="1"/>
          </p:nvPr>
        </p:nvSpPr>
        <p:spPr>
          <a:xfrm>
            <a:off x="6203452" y="6243100"/>
            <a:ext cx="1728444" cy="184665"/>
          </a:xfrm>
          <a:prstGeom prst="rect">
            <a:avLst/>
          </a:prstGeom>
        </p:spPr>
        <p:txBody>
          <a:bodyPr wrap="none" lIns="0" tIns="4543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2" name="Espace réservé du texte 23"/>
          <p:cNvSpPr>
            <a:spLocks noGrp="1"/>
          </p:cNvSpPr>
          <p:nvPr>
            <p:ph type="body" sz="quarter" idx="23" hasCustomPrompt="1"/>
          </p:nvPr>
        </p:nvSpPr>
        <p:spPr>
          <a:xfrm>
            <a:off x="6203701" y="6427717"/>
            <a:ext cx="1728192" cy="184666"/>
          </a:xfrm>
          <a:prstGeom prst="rect">
            <a:avLst/>
          </a:prstGeom>
        </p:spPr>
        <p:txBody>
          <a:bodyPr wrap="none" lIns="0" tIns="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3" name="Connecteur droit 72"/>
          <p:cNvCxnSpPr/>
          <p:nvPr userDrawn="1"/>
        </p:nvCxnSpPr>
        <p:spPr>
          <a:xfrm>
            <a:off x="5804886"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4" name="ZoneTexte 73"/>
          <p:cNvSpPr txBox="1"/>
          <p:nvPr userDrawn="1"/>
        </p:nvSpPr>
        <p:spPr>
          <a:xfrm>
            <a:off x="5871356" y="6243056"/>
            <a:ext cx="398814" cy="239039"/>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Tel:</a:t>
            </a:r>
          </a:p>
        </p:txBody>
      </p:sp>
      <p:sp>
        <p:nvSpPr>
          <p:cNvPr id="75" name="ZoneTexte 74"/>
          <p:cNvSpPr txBox="1"/>
          <p:nvPr userDrawn="1"/>
        </p:nvSpPr>
        <p:spPr>
          <a:xfrm>
            <a:off x="5871356" y="6381563"/>
            <a:ext cx="398814" cy="382870"/>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Mail: </a:t>
            </a:r>
          </a:p>
        </p:txBody>
      </p:sp>
    </p:spTree>
    <p:extLst>
      <p:ext uri="{BB962C8B-B14F-4D97-AF65-F5344CB8AC3E}">
        <p14:creationId xmlns:p14="http://schemas.microsoft.com/office/powerpoint/2010/main" val="3962085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rst Page - 1 Title - 3 Contacts">
    <p:spTree>
      <p:nvGrpSpPr>
        <p:cNvPr id="1" name=""/>
        <p:cNvGrpSpPr/>
        <p:nvPr/>
      </p:nvGrpSpPr>
      <p:grpSpPr>
        <a:xfrm>
          <a:off x="0" y="0"/>
          <a:ext cx="0" cy="0"/>
          <a:chOff x="0" y="0"/>
          <a:chExt cx="0" cy="0"/>
        </a:xfrm>
      </p:grpSpPr>
      <p:sp>
        <p:nvSpPr>
          <p:cNvPr id="7" name="Titre 1"/>
          <p:cNvSpPr>
            <a:spLocks noGrp="1"/>
          </p:cNvSpPr>
          <p:nvPr>
            <p:ph type="ctrTitle" hasCustomPrompt="1"/>
          </p:nvPr>
        </p:nvSpPr>
        <p:spPr>
          <a:xfrm>
            <a:off x="916209" y="2681487"/>
            <a:ext cx="7174523" cy="747514"/>
          </a:xfrm>
          <a:prstGeom prst="rect">
            <a:avLst/>
          </a:prstGeom>
        </p:spPr>
        <p:txBody>
          <a:bodyPr lIns="90877" tIns="45430" rIns="90877" bIns="45430"/>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9" name="Image 8"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sp>
        <p:nvSpPr>
          <p:cNvPr id="15" name="Espace réservé pour une image  21"/>
          <p:cNvSpPr>
            <a:spLocks noGrp="1"/>
          </p:cNvSpPr>
          <p:nvPr>
            <p:ph type="pic" sz="quarter" idx="11" hasCustomPrompt="1"/>
          </p:nvPr>
        </p:nvSpPr>
        <p:spPr>
          <a:xfrm>
            <a:off x="6147942" y="476672"/>
            <a:ext cx="2279291" cy="648072"/>
          </a:xfrm>
          <a:prstGeom prst="rect">
            <a:avLst/>
          </a:prstGeom>
        </p:spPr>
        <p:txBody>
          <a:bodyPr lIns="90877" tIns="45430" rIns="90877" bIns="45430"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34" name="Image 33"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sp>
        <p:nvSpPr>
          <p:cNvPr id="46" name="Sous-titre 2"/>
          <p:cNvSpPr>
            <a:spLocks noGrp="1"/>
          </p:cNvSpPr>
          <p:nvPr>
            <p:ph type="subTitle" idx="1" hasCustomPrompt="1"/>
          </p:nvPr>
        </p:nvSpPr>
        <p:spPr>
          <a:xfrm>
            <a:off x="3307031" y="4005091"/>
            <a:ext cx="2392881" cy="381869"/>
          </a:xfrm>
          <a:prstGeom prst="rect">
            <a:avLst/>
          </a:prstGeom>
        </p:spPr>
        <p:txBody>
          <a:bodyPr lIns="90877" tIns="45430" rIns="90877" bIns="45430"/>
          <a:lstStyle>
            <a:lvl1pPr marL="0" indent="0" algn="ctr">
              <a:buNone/>
              <a:defRPr lang="fr-FR" sz="1500" kern="1200" dirty="0">
                <a:solidFill>
                  <a:schemeClr val="bg2">
                    <a:lumMod val="75000"/>
                  </a:schemeClr>
                </a:solidFill>
                <a:latin typeface="+mn-lt"/>
                <a:ea typeface="+mn-ea"/>
                <a:cs typeface="+mn-cs"/>
              </a:defRPr>
            </a:lvl1pPr>
            <a:lvl2pPr marL="454416" indent="0" algn="ctr">
              <a:buNone/>
              <a:defRPr>
                <a:solidFill>
                  <a:schemeClr val="tx1">
                    <a:tint val="75000"/>
                  </a:schemeClr>
                </a:solidFill>
              </a:defRPr>
            </a:lvl2pPr>
            <a:lvl3pPr marL="908835" indent="0" algn="ctr">
              <a:buNone/>
              <a:defRPr>
                <a:solidFill>
                  <a:schemeClr val="tx1">
                    <a:tint val="75000"/>
                  </a:schemeClr>
                </a:solidFill>
              </a:defRPr>
            </a:lvl3pPr>
            <a:lvl4pPr marL="1363256" indent="0" algn="ctr">
              <a:buNone/>
              <a:defRPr>
                <a:solidFill>
                  <a:schemeClr val="tx1">
                    <a:tint val="75000"/>
                  </a:schemeClr>
                </a:solidFill>
              </a:defRPr>
            </a:lvl4pPr>
            <a:lvl5pPr marL="1817672" indent="0" algn="ctr">
              <a:buNone/>
              <a:defRPr>
                <a:solidFill>
                  <a:schemeClr val="tx1">
                    <a:tint val="75000"/>
                  </a:schemeClr>
                </a:solidFill>
              </a:defRPr>
            </a:lvl5pPr>
            <a:lvl6pPr marL="2272093" indent="0" algn="ctr">
              <a:buNone/>
              <a:defRPr>
                <a:solidFill>
                  <a:schemeClr val="tx1">
                    <a:tint val="75000"/>
                  </a:schemeClr>
                </a:solidFill>
              </a:defRPr>
            </a:lvl6pPr>
            <a:lvl7pPr marL="2726507" indent="0" algn="ctr">
              <a:buNone/>
              <a:defRPr>
                <a:solidFill>
                  <a:schemeClr val="tx1">
                    <a:tint val="75000"/>
                  </a:schemeClr>
                </a:solidFill>
              </a:defRPr>
            </a:lvl7pPr>
            <a:lvl8pPr marL="3180924" indent="0" algn="ctr">
              <a:buNone/>
              <a:defRPr>
                <a:solidFill>
                  <a:schemeClr val="tx1">
                    <a:tint val="75000"/>
                  </a:schemeClr>
                </a:solidFill>
              </a:defRPr>
            </a:lvl8pPr>
            <a:lvl9pPr marL="3635344"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7" name="Groupe 46"/>
          <p:cNvGrpSpPr/>
          <p:nvPr userDrawn="1"/>
        </p:nvGrpSpPr>
        <p:grpSpPr>
          <a:xfrm>
            <a:off x="4286595" y="4354143"/>
            <a:ext cx="433758" cy="32790"/>
            <a:chOff x="4259569" y="3915971"/>
            <a:chExt cx="469905" cy="32790"/>
          </a:xfrm>
        </p:grpSpPr>
        <p:cxnSp>
          <p:nvCxnSpPr>
            <p:cNvPr id="48" name="Connecteur droit 47"/>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52" name="Connecteur droit 51"/>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53" name="Espace réservé du texte 23"/>
          <p:cNvSpPr>
            <a:spLocks noGrp="1"/>
          </p:cNvSpPr>
          <p:nvPr>
            <p:ph type="body" sz="quarter" idx="12" hasCustomPrompt="1"/>
          </p:nvPr>
        </p:nvSpPr>
        <p:spPr>
          <a:xfrm>
            <a:off x="630784" y="5799533"/>
            <a:ext cx="1529037" cy="221762"/>
          </a:xfrm>
          <a:prstGeom prst="rect">
            <a:avLst/>
          </a:prstGeom>
        </p:spPr>
        <p:txBody>
          <a:bodyPr wrap="none" lIns="90877" tIns="45430" rIns="90877" bIns="45430"/>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54" name="Espace réservé du texte 23"/>
          <p:cNvSpPr>
            <a:spLocks noGrp="1"/>
          </p:cNvSpPr>
          <p:nvPr>
            <p:ph type="body" sz="quarter" idx="13" hasCustomPrompt="1"/>
          </p:nvPr>
        </p:nvSpPr>
        <p:spPr>
          <a:xfrm>
            <a:off x="630784" y="6026880"/>
            <a:ext cx="1529037" cy="210477"/>
          </a:xfrm>
          <a:prstGeom prst="rect">
            <a:avLst/>
          </a:prstGeom>
        </p:spPr>
        <p:txBody>
          <a:bodyPr wrap="none" lIns="90877" tIns="45430" rIns="90877" bIns="45430"/>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55" name="Espace réservé du texte 23"/>
          <p:cNvSpPr>
            <a:spLocks noGrp="1"/>
          </p:cNvSpPr>
          <p:nvPr>
            <p:ph type="body" sz="quarter" idx="14" hasCustomPrompt="1"/>
          </p:nvPr>
        </p:nvSpPr>
        <p:spPr>
          <a:xfrm>
            <a:off x="963087" y="6237368"/>
            <a:ext cx="1728444" cy="184665"/>
          </a:xfrm>
          <a:prstGeom prst="rect">
            <a:avLst/>
          </a:prstGeom>
        </p:spPr>
        <p:txBody>
          <a:bodyPr wrap="none" lIns="0" tIns="4543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56"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57" name="Connecteur droit 56"/>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8" name="ZoneTexte 57"/>
          <p:cNvSpPr txBox="1"/>
          <p:nvPr userDrawn="1"/>
        </p:nvSpPr>
        <p:spPr>
          <a:xfrm>
            <a:off x="630987" y="6237317"/>
            <a:ext cx="398814" cy="239039"/>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Tel:</a:t>
            </a:r>
          </a:p>
        </p:txBody>
      </p:sp>
      <p:sp>
        <p:nvSpPr>
          <p:cNvPr id="59" name="ZoneTexte 58"/>
          <p:cNvSpPr txBox="1"/>
          <p:nvPr userDrawn="1"/>
        </p:nvSpPr>
        <p:spPr>
          <a:xfrm>
            <a:off x="630987" y="6375819"/>
            <a:ext cx="398814" cy="382870"/>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Mail: </a:t>
            </a:r>
          </a:p>
        </p:txBody>
      </p:sp>
      <p:cxnSp>
        <p:nvCxnSpPr>
          <p:cNvPr id="60" name="Connecteur droit 59"/>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1" name="Espace réservé du texte 23"/>
          <p:cNvSpPr>
            <a:spLocks noGrp="1"/>
          </p:cNvSpPr>
          <p:nvPr>
            <p:ph type="body" sz="quarter" idx="16" hasCustomPrompt="1"/>
          </p:nvPr>
        </p:nvSpPr>
        <p:spPr>
          <a:xfrm>
            <a:off x="3242421" y="5805270"/>
            <a:ext cx="1529037" cy="221762"/>
          </a:xfrm>
          <a:prstGeom prst="rect">
            <a:avLst/>
          </a:prstGeom>
        </p:spPr>
        <p:txBody>
          <a:bodyPr wrap="none" lIns="90877" tIns="45430" rIns="90877" bIns="45430"/>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2" name="Espace réservé du texte 23"/>
          <p:cNvSpPr>
            <a:spLocks noGrp="1"/>
          </p:cNvSpPr>
          <p:nvPr>
            <p:ph type="body" sz="quarter" idx="17" hasCustomPrompt="1"/>
          </p:nvPr>
        </p:nvSpPr>
        <p:spPr>
          <a:xfrm>
            <a:off x="3242421" y="6032623"/>
            <a:ext cx="1529037" cy="210477"/>
          </a:xfrm>
          <a:prstGeom prst="rect">
            <a:avLst/>
          </a:prstGeom>
        </p:spPr>
        <p:txBody>
          <a:bodyPr wrap="none" lIns="90877" tIns="45430" rIns="90877" bIns="45430"/>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3" name="Espace réservé du texte 23"/>
          <p:cNvSpPr>
            <a:spLocks noGrp="1"/>
          </p:cNvSpPr>
          <p:nvPr>
            <p:ph type="body" sz="quarter" idx="18" hasCustomPrompt="1"/>
          </p:nvPr>
        </p:nvSpPr>
        <p:spPr>
          <a:xfrm>
            <a:off x="3574717" y="6243100"/>
            <a:ext cx="1728444" cy="184665"/>
          </a:xfrm>
          <a:prstGeom prst="rect">
            <a:avLst/>
          </a:prstGeom>
        </p:spPr>
        <p:txBody>
          <a:bodyPr wrap="none" lIns="0" tIns="4543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4" name="Espace réservé du texte 23"/>
          <p:cNvSpPr>
            <a:spLocks noGrp="1"/>
          </p:cNvSpPr>
          <p:nvPr>
            <p:ph type="body" sz="quarter" idx="19" hasCustomPrompt="1"/>
          </p:nvPr>
        </p:nvSpPr>
        <p:spPr>
          <a:xfrm>
            <a:off x="3574968" y="6427717"/>
            <a:ext cx="1728192" cy="184666"/>
          </a:xfrm>
          <a:prstGeom prst="rect">
            <a:avLst/>
          </a:prstGeom>
        </p:spPr>
        <p:txBody>
          <a:bodyPr wrap="none" lIns="0" tIns="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5" name="Connecteur droit 64"/>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6" name="ZoneTexte 65"/>
          <p:cNvSpPr txBox="1"/>
          <p:nvPr userDrawn="1"/>
        </p:nvSpPr>
        <p:spPr>
          <a:xfrm>
            <a:off x="3242621" y="6243056"/>
            <a:ext cx="398814" cy="239039"/>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Tel:</a:t>
            </a:r>
          </a:p>
        </p:txBody>
      </p:sp>
      <p:sp>
        <p:nvSpPr>
          <p:cNvPr id="67" name="ZoneTexte 66"/>
          <p:cNvSpPr txBox="1"/>
          <p:nvPr userDrawn="1"/>
        </p:nvSpPr>
        <p:spPr>
          <a:xfrm>
            <a:off x="3242621" y="6381563"/>
            <a:ext cx="398814" cy="382870"/>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Mail: </a:t>
            </a:r>
          </a:p>
        </p:txBody>
      </p:sp>
      <p:cxnSp>
        <p:nvCxnSpPr>
          <p:cNvPr id="68" name="Connecteur droit 67"/>
          <p:cNvCxnSpPr/>
          <p:nvPr userDrawn="1"/>
        </p:nvCxnSpPr>
        <p:spPr>
          <a:xfrm>
            <a:off x="5804886"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9" name="Espace réservé du texte 23"/>
          <p:cNvSpPr>
            <a:spLocks noGrp="1"/>
          </p:cNvSpPr>
          <p:nvPr>
            <p:ph type="body" sz="quarter" idx="20" hasCustomPrompt="1"/>
          </p:nvPr>
        </p:nvSpPr>
        <p:spPr>
          <a:xfrm>
            <a:off x="5871154" y="5805270"/>
            <a:ext cx="1529037" cy="221762"/>
          </a:xfrm>
          <a:prstGeom prst="rect">
            <a:avLst/>
          </a:prstGeom>
        </p:spPr>
        <p:txBody>
          <a:bodyPr wrap="none" lIns="90877" tIns="45430" rIns="90877" bIns="45430"/>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0" name="Espace réservé du texte 23"/>
          <p:cNvSpPr>
            <a:spLocks noGrp="1"/>
          </p:cNvSpPr>
          <p:nvPr>
            <p:ph type="body" sz="quarter" idx="21" hasCustomPrompt="1"/>
          </p:nvPr>
        </p:nvSpPr>
        <p:spPr>
          <a:xfrm>
            <a:off x="5871154" y="6032623"/>
            <a:ext cx="1529037" cy="210477"/>
          </a:xfrm>
          <a:prstGeom prst="rect">
            <a:avLst/>
          </a:prstGeom>
        </p:spPr>
        <p:txBody>
          <a:bodyPr wrap="none" lIns="90877" tIns="45430" rIns="90877" bIns="45430"/>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1" name="Espace réservé du texte 23"/>
          <p:cNvSpPr>
            <a:spLocks noGrp="1"/>
          </p:cNvSpPr>
          <p:nvPr>
            <p:ph type="body" sz="quarter" idx="22" hasCustomPrompt="1"/>
          </p:nvPr>
        </p:nvSpPr>
        <p:spPr>
          <a:xfrm>
            <a:off x="6203452" y="6243100"/>
            <a:ext cx="1728444" cy="184665"/>
          </a:xfrm>
          <a:prstGeom prst="rect">
            <a:avLst/>
          </a:prstGeom>
        </p:spPr>
        <p:txBody>
          <a:bodyPr wrap="none" lIns="0" tIns="4543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2" name="Espace réservé du texte 23"/>
          <p:cNvSpPr>
            <a:spLocks noGrp="1"/>
          </p:cNvSpPr>
          <p:nvPr>
            <p:ph type="body" sz="quarter" idx="23" hasCustomPrompt="1"/>
          </p:nvPr>
        </p:nvSpPr>
        <p:spPr>
          <a:xfrm>
            <a:off x="6203701" y="6427717"/>
            <a:ext cx="1728192" cy="184666"/>
          </a:xfrm>
          <a:prstGeom prst="rect">
            <a:avLst/>
          </a:prstGeom>
        </p:spPr>
        <p:txBody>
          <a:bodyPr wrap="none" lIns="0" tIns="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3" name="Connecteur droit 72"/>
          <p:cNvCxnSpPr/>
          <p:nvPr userDrawn="1"/>
        </p:nvCxnSpPr>
        <p:spPr>
          <a:xfrm>
            <a:off x="5804886"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4" name="ZoneTexte 73"/>
          <p:cNvSpPr txBox="1"/>
          <p:nvPr userDrawn="1"/>
        </p:nvSpPr>
        <p:spPr>
          <a:xfrm>
            <a:off x="5871356" y="6243056"/>
            <a:ext cx="398814" cy="239039"/>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Tel:</a:t>
            </a:r>
          </a:p>
        </p:txBody>
      </p:sp>
      <p:sp>
        <p:nvSpPr>
          <p:cNvPr id="75" name="ZoneTexte 74"/>
          <p:cNvSpPr txBox="1"/>
          <p:nvPr userDrawn="1"/>
        </p:nvSpPr>
        <p:spPr>
          <a:xfrm>
            <a:off x="5871356" y="6381563"/>
            <a:ext cx="398814" cy="382870"/>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Mail: </a:t>
            </a:r>
          </a:p>
        </p:txBody>
      </p:sp>
    </p:spTree>
    <p:extLst>
      <p:ext uri="{BB962C8B-B14F-4D97-AF65-F5344CB8AC3E}">
        <p14:creationId xmlns:p14="http://schemas.microsoft.com/office/powerpoint/2010/main" val="12852219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rst Page - 1 Title - No Contact">
    <p:spTree>
      <p:nvGrpSpPr>
        <p:cNvPr id="1" name=""/>
        <p:cNvGrpSpPr/>
        <p:nvPr/>
      </p:nvGrpSpPr>
      <p:grpSpPr>
        <a:xfrm>
          <a:off x="0" y="0"/>
          <a:ext cx="0" cy="0"/>
          <a:chOff x="0" y="0"/>
          <a:chExt cx="0" cy="0"/>
        </a:xfrm>
      </p:grpSpPr>
      <p:sp>
        <p:nvSpPr>
          <p:cNvPr id="22" name="Titre 1"/>
          <p:cNvSpPr>
            <a:spLocks noGrp="1"/>
          </p:cNvSpPr>
          <p:nvPr>
            <p:ph type="ctrTitle" hasCustomPrompt="1"/>
          </p:nvPr>
        </p:nvSpPr>
        <p:spPr>
          <a:xfrm>
            <a:off x="916209" y="2681487"/>
            <a:ext cx="7174523" cy="747514"/>
          </a:xfrm>
          <a:prstGeom prst="rect">
            <a:avLst/>
          </a:prstGeom>
        </p:spPr>
        <p:txBody>
          <a:bodyPr lIns="90877" tIns="45430" rIns="90877" bIns="45430"/>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24" name="Image 23"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8" y="-363029"/>
            <a:ext cx="4095851" cy="2495909"/>
          </a:xfrm>
          <a:prstGeom prst="rect">
            <a:avLst/>
          </a:prstGeom>
        </p:spPr>
      </p:pic>
      <p:sp>
        <p:nvSpPr>
          <p:cNvPr id="30" name="Espace réservé pour une image  21"/>
          <p:cNvSpPr>
            <a:spLocks noGrp="1"/>
          </p:cNvSpPr>
          <p:nvPr>
            <p:ph type="pic" sz="quarter" idx="11" hasCustomPrompt="1"/>
          </p:nvPr>
        </p:nvSpPr>
        <p:spPr>
          <a:xfrm>
            <a:off x="6147942" y="476672"/>
            <a:ext cx="2279291" cy="648072"/>
          </a:xfrm>
          <a:prstGeom prst="rect">
            <a:avLst/>
          </a:prstGeom>
        </p:spPr>
        <p:txBody>
          <a:bodyPr lIns="90877" tIns="45430" rIns="90877" bIns="45430"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11" name="Image 10"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8" y="-363029"/>
            <a:ext cx="4095851" cy="2495909"/>
          </a:xfrm>
          <a:prstGeom prst="rect">
            <a:avLst/>
          </a:prstGeom>
        </p:spPr>
      </p:pic>
      <p:sp>
        <p:nvSpPr>
          <p:cNvPr id="17" name="Sous-titre 2"/>
          <p:cNvSpPr>
            <a:spLocks noGrp="1"/>
          </p:cNvSpPr>
          <p:nvPr>
            <p:ph type="subTitle" idx="1" hasCustomPrompt="1"/>
          </p:nvPr>
        </p:nvSpPr>
        <p:spPr>
          <a:xfrm>
            <a:off x="3307031" y="4005091"/>
            <a:ext cx="2392881" cy="381869"/>
          </a:xfrm>
          <a:prstGeom prst="rect">
            <a:avLst/>
          </a:prstGeom>
        </p:spPr>
        <p:txBody>
          <a:bodyPr lIns="90877" tIns="45430" rIns="90877" bIns="45430"/>
          <a:lstStyle>
            <a:lvl1pPr marL="0" indent="0" algn="ctr">
              <a:buNone/>
              <a:defRPr lang="fr-FR" sz="1500" kern="1200" dirty="0">
                <a:solidFill>
                  <a:schemeClr val="bg2">
                    <a:lumMod val="75000"/>
                  </a:schemeClr>
                </a:solidFill>
                <a:latin typeface="+mn-lt"/>
                <a:ea typeface="+mn-ea"/>
                <a:cs typeface="+mn-cs"/>
              </a:defRPr>
            </a:lvl1pPr>
            <a:lvl2pPr marL="454416" indent="0" algn="ctr">
              <a:buNone/>
              <a:defRPr>
                <a:solidFill>
                  <a:schemeClr val="tx1">
                    <a:tint val="75000"/>
                  </a:schemeClr>
                </a:solidFill>
              </a:defRPr>
            </a:lvl2pPr>
            <a:lvl3pPr marL="908835" indent="0" algn="ctr">
              <a:buNone/>
              <a:defRPr>
                <a:solidFill>
                  <a:schemeClr val="tx1">
                    <a:tint val="75000"/>
                  </a:schemeClr>
                </a:solidFill>
              </a:defRPr>
            </a:lvl3pPr>
            <a:lvl4pPr marL="1363256" indent="0" algn="ctr">
              <a:buNone/>
              <a:defRPr>
                <a:solidFill>
                  <a:schemeClr val="tx1">
                    <a:tint val="75000"/>
                  </a:schemeClr>
                </a:solidFill>
              </a:defRPr>
            </a:lvl4pPr>
            <a:lvl5pPr marL="1817672" indent="0" algn="ctr">
              <a:buNone/>
              <a:defRPr>
                <a:solidFill>
                  <a:schemeClr val="tx1">
                    <a:tint val="75000"/>
                  </a:schemeClr>
                </a:solidFill>
              </a:defRPr>
            </a:lvl5pPr>
            <a:lvl6pPr marL="2272093" indent="0" algn="ctr">
              <a:buNone/>
              <a:defRPr>
                <a:solidFill>
                  <a:schemeClr val="tx1">
                    <a:tint val="75000"/>
                  </a:schemeClr>
                </a:solidFill>
              </a:defRPr>
            </a:lvl6pPr>
            <a:lvl7pPr marL="2726507" indent="0" algn="ctr">
              <a:buNone/>
              <a:defRPr>
                <a:solidFill>
                  <a:schemeClr val="tx1">
                    <a:tint val="75000"/>
                  </a:schemeClr>
                </a:solidFill>
              </a:defRPr>
            </a:lvl7pPr>
            <a:lvl8pPr marL="3180924" indent="0" algn="ctr">
              <a:buNone/>
              <a:defRPr>
                <a:solidFill>
                  <a:schemeClr val="tx1">
                    <a:tint val="75000"/>
                  </a:schemeClr>
                </a:solidFill>
              </a:defRPr>
            </a:lvl8pPr>
            <a:lvl9pPr marL="3635344"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18" name="Groupe 17"/>
          <p:cNvGrpSpPr/>
          <p:nvPr userDrawn="1"/>
        </p:nvGrpSpPr>
        <p:grpSpPr>
          <a:xfrm>
            <a:off x="4286595" y="4354143"/>
            <a:ext cx="433758" cy="32790"/>
            <a:chOff x="4259569" y="3915971"/>
            <a:chExt cx="469905" cy="32790"/>
          </a:xfrm>
        </p:grpSpPr>
        <p:cxnSp>
          <p:nvCxnSpPr>
            <p:cNvPr id="19" name="Connecteur droit 18"/>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315817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irst Page - 2 Titles - 1 Contact">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09" y="2681487"/>
            <a:ext cx="7174523" cy="747514"/>
          </a:xfrm>
          <a:prstGeom prst="rect">
            <a:avLst/>
          </a:prstGeom>
        </p:spPr>
        <p:txBody>
          <a:bodyPr lIns="90877" tIns="45430" rIns="90877" bIns="45430"/>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8" y="-363029"/>
            <a:ext cx="4095851" cy="2495909"/>
          </a:xfrm>
          <a:prstGeom prst="rect">
            <a:avLst/>
          </a:prstGeom>
        </p:spPr>
      </p:pic>
      <p:sp>
        <p:nvSpPr>
          <p:cNvPr id="14" name="Espace réservé pour une image  21"/>
          <p:cNvSpPr>
            <a:spLocks noGrp="1"/>
          </p:cNvSpPr>
          <p:nvPr>
            <p:ph type="pic" sz="quarter" idx="11" hasCustomPrompt="1"/>
          </p:nvPr>
        </p:nvSpPr>
        <p:spPr>
          <a:xfrm>
            <a:off x="6147942" y="476672"/>
            <a:ext cx="2279291" cy="648072"/>
          </a:xfrm>
          <a:prstGeom prst="rect">
            <a:avLst/>
          </a:prstGeom>
        </p:spPr>
        <p:txBody>
          <a:bodyPr lIns="90877" tIns="45430" rIns="90877" bIns="45430"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28" name="Image 27"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8" y="-363029"/>
            <a:ext cx="4095851" cy="2495909"/>
          </a:xfrm>
          <a:prstGeom prst="rect">
            <a:avLst/>
          </a:prstGeom>
        </p:spPr>
      </p:pic>
      <p:cxnSp>
        <p:nvCxnSpPr>
          <p:cNvPr id="45" name="Connecteur droit 44"/>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46" name="Espace réservé du texte 23"/>
          <p:cNvSpPr>
            <a:spLocks noGrp="1"/>
          </p:cNvSpPr>
          <p:nvPr>
            <p:ph type="body" sz="quarter" idx="12" hasCustomPrompt="1"/>
          </p:nvPr>
        </p:nvSpPr>
        <p:spPr>
          <a:xfrm>
            <a:off x="630782" y="5799533"/>
            <a:ext cx="1529037" cy="221762"/>
          </a:xfrm>
          <a:prstGeom prst="rect">
            <a:avLst/>
          </a:prstGeom>
        </p:spPr>
        <p:txBody>
          <a:bodyPr wrap="none" lIns="90877" tIns="45430" rIns="90877" bIns="45430"/>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47" name="Espace réservé du texte 23"/>
          <p:cNvSpPr>
            <a:spLocks noGrp="1"/>
          </p:cNvSpPr>
          <p:nvPr>
            <p:ph type="body" sz="quarter" idx="13" hasCustomPrompt="1"/>
          </p:nvPr>
        </p:nvSpPr>
        <p:spPr>
          <a:xfrm>
            <a:off x="630782" y="6026877"/>
            <a:ext cx="1529037" cy="210477"/>
          </a:xfrm>
          <a:prstGeom prst="rect">
            <a:avLst/>
          </a:prstGeom>
        </p:spPr>
        <p:txBody>
          <a:bodyPr wrap="none" lIns="90877" tIns="45430" rIns="90877" bIns="45430"/>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48" name="Espace réservé du texte 23"/>
          <p:cNvSpPr>
            <a:spLocks noGrp="1"/>
          </p:cNvSpPr>
          <p:nvPr>
            <p:ph type="body" sz="quarter" idx="14" hasCustomPrompt="1"/>
          </p:nvPr>
        </p:nvSpPr>
        <p:spPr>
          <a:xfrm>
            <a:off x="963087" y="6237354"/>
            <a:ext cx="1728444" cy="184665"/>
          </a:xfrm>
          <a:prstGeom prst="rect">
            <a:avLst/>
          </a:prstGeom>
        </p:spPr>
        <p:txBody>
          <a:bodyPr wrap="none" lIns="0" tIns="4543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49"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50" name="Connecteur droit 49"/>
          <p:cNvCxnSpPr/>
          <p:nvPr userDrawn="1"/>
        </p:nvCxnSpPr>
        <p:spPr>
          <a:xfrm>
            <a:off x="564517" y="5799526"/>
            <a:ext cx="0" cy="864000"/>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1" name="ZoneTexte 50"/>
          <p:cNvSpPr txBox="1"/>
          <p:nvPr userDrawn="1"/>
        </p:nvSpPr>
        <p:spPr>
          <a:xfrm>
            <a:off x="630987" y="6237317"/>
            <a:ext cx="398814" cy="239039"/>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Tel:</a:t>
            </a:r>
          </a:p>
        </p:txBody>
      </p:sp>
      <p:sp>
        <p:nvSpPr>
          <p:cNvPr id="52" name="ZoneTexte 51"/>
          <p:cNvSpPr txBox="1"/>
          <p:nvPr userDrawn="1"/>
        </p:nvSpPr>
        <p:spPr>
          <a:xfrm>
            <a:off x="630987" y="6375819"/>
            <a:ext cx="398814" cy="382870"/>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Mail: </a:t>
            </a:r>
          </a:p>
        </p:txBody>
      </p:sp>
      <p:sp>
        <p:nvSpPr>
          <p:cNvPr id="21" name="Espace réservé du texte 19"/>
          <p:cNvSpPr>
            <a:spLocks noGrp="1"/>
          </p:cNvSpPr>
          <p:nvPr>
            <p:ph type="body" sz="quarter" idx="10" hasCustomPrompt="1"/>
          </p:nvPr>
        </p:nvSpPr>
        <p:spPr>
          <a:xfrm>
            <a:off x="1346314" y="3789041"/>
            <a:ext cx="6314341" cy="504056"/>
          </a:xfrm>
          <a:prstGeom prst="rect">
            <a:avLst/>
          </a:prstGeom>
        </p:spPr>
        <p:txBody>
          <a:bodyPr lIns="90877" tIns="45430" rIns="90877" bIns="45430"/>
          <a:lstStyle>
            <a:lvl1pPr marL="0" indent="0" algn="ctr">
              <a:buNone/>
              <a:defRPr lang="fr-FR" sz="2300" kern="1200" dirty="0" smtClean="0">
                <a:solidFill>
                  <a:schemeClr val="bg2">
                    <a:lumMod val="75000"/>
                  </a:schemeClr>
                </a:solidFill>
                <a:latin typeface="+mj-lt"/>
                <a:ea typeface="+mj-ea"/>
                <a:cs typeface="+mj-cs"/>
              </a:defRPr>
            </a:lvl1pPr>
            <a:lvl2pPr marL="454416" indent="0">
              <a:buNone/>
              <a:defRPr lang="fr-FR" sz="2300" kern="1200" dirty="0" smtClean="0">
                <a:solidFill>
                  <a:srgbClr val="B2AEA8"/>
                </a:solidFill>
                <a:latin typeface="+mj-lt"/>
                <a:ea typeface="+mj-ea"/>
                <a:cs typeface="+mj-cs"/>
              </a:defRPr>
            </a:lvl2pPr>
            <a:lvl3pPr marL="908835" indent="0">
              <a:buNone/>
              <a:defRPr lang="fr-FR" sz="2300" kern="1200" dirty="0" smtClean="0">
                <a:solidFill>
                  <a:srgbClr val="B2AEA8"/>
                </a:solidFill>
                <a:latin typeface="+mj-lt"/>
                <a:ea typeface="+mj-ea"/>
                <a:cs typeface="+mj-cs"/>
              </a:defRPr>
            </a:lvl3pPr>
            <a:lvl4pPr marL="1363256" indent="0">
              <a:buNone/>
              <a:defRPr lang="fr-FR" sz="2300" kern="1200" dirty="0" smtClean="0">
                <a:solidFill>
                  <a:srgbClr val="B2AEA8"/>
                </a:solidFill>
                <a:latin typeface="+mj-lt"/>
                <a:ea typeface="+mj-ea"/>
                <a:cs typeface="+mj-cs"/>
              </a:defRPr>
            </a:lvl4pPr>
            <a:lvl5pPr marL="1817672" indent="0">
              <a:buNone/>
              <a:defRPr lang="fr-FR" sz="23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29" name="Sous-titre 2"/>
          <p:cNvSpPr>
            <a:spLocks noGrp="1"/>
          </p:cNvSpPr>
          <p:nvPr>
            <p:ph type="subTitle" idx="1" hasCustomPrompt="1"/>
          </p:nvPr>
        </p:nvSpPr>
        <p:spPr>
          <a:xfrm>
            <a:off x="3307031" y="4509156"/>
            <a:ext cx="2392881" cy="381869"/>
          </a:xfrm>
          <a:prstGeom prst="rect">
            <a:avLst/>
          </a:prstGeom>
        </p:spPr>
        <p:txBody>
          <a:bodyPr lIns="90877" tIns="45430" rIns="90877" bIns="45430"/>
          <a:lstStyle>
            <a:lvl1pPr marL="0" indent="0" algn="ctr">
              <a:buNone/>
              <a:defRPr lang="fr-FR" sz="1500" kern="1200" dirty="0">
                <a:solidFill>
                  <a:schemeClr val="bg2">
                    <a:lumMod val="75000"/>
                  </a:schemeClr>
                </a:solidFill>
                <a:latin typeface="+mn-lt"/>
                <a:ea typeface="+mn-ea"/>
                <a:cs typeface="+mn-cs"/>
              </a:defRPr>
            </a:lvl1pPr>
            <a:lvl2pPr marL="454416" indent="0" algn="ctr">
              <a:buNone/>
              <a:defRPr>
                <a:solidFill>
                  <a:schemeClr val="tx1">
                    <a:tint val="75000"/>
                  </a:schemeClr>
                </a:solidFill>
              </a:defRPr>
            </a:lvl2pPr>
            <a:lvl3pPr marL="908835" indent="0" algn="ctr">
              <a:buNone/>
              <a:defRPr>
                <a:solidFill>
                  <a:schemeClr val="tx1">
                    <a:tint val="75000"/>
                  </a:schemeClr>
                </a:solidFill>
              </a:defRPr>
            </a:lvl3pPr>
            <a:lvl4pPr marL="1363256" indent="0" algn="ctr">
              <a:buNone/>
              <a:defRPr>
                <a:solidFill>
                  <a:schemeClr val="tx1">
                    <a:tint val="75000"/>
                  </a:schemeClr>
                </a:solidFill>
              </a:defRPr>
            </a:lvl4pPr>
            <a:lvl5pPr marL="1817672" indent="0" algn="ctr">
              <a:buNone/>
              <a:defRPr>
                <a:solidFill>
                  <a:schemeClr val="tx1">
                    <a:tint val="75000"/>
                  </a:schemeClr>
                </a:solidFill>
              </a:defRPr>
            </a:lvl5pPr>
            <a:lvl6pPr marL="2272093" indent="0" algn="ctr">
              <a:buNone/>
              <a:defRPr>
                <a:solidFill>
                  <a:schemeClr val="tx1">
                    <a:tint val="75000"/>
                  </a:schemeClr>
                </a:solidFill>
              </a:defRPr>
            </a:lvl6pPr>
            <a:lvl7pPr marL="2726507" indent="0" algn="ctr">
              <a:buNone/>
              <a:defRPr>
                <a:solidFill>
                  <a:schemeClr val="tx1">
                    <a:tint val="75000"/>
                  </a:schemeClr>
                </a:solidFill>
              </a:defRPr>
            </a:lvl7pPr>
            <a:lvl8pPr marL="3180924" indent="0" algn="ctr">
              <a:buNone/>
              <a:defRPr>
                <a:solidFill>
                  <a:schemeClr val="tx1">
                    <a:tint val="75000"/>
                  </a:schemeClr>
                </a:solidFill>
              </a:defRPr>
            </a:lvl8pPr>
            <a:lvl9pPr marL="3635344"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30" name="Groupe 29"/>
          <p:cNvGrpSpPr/>
          <p:nvPr userDrawn="1"/>
        </p:nvGrpSpPr>
        <p:grpSpPr>
          <a:xfrm>
            <a:off x="4286595" y="4858194"/>
            <a:ext cx="433758" cy="32790"/>
            <a:chOff x="4259569" y="3915971"/>
            <a:chExt cx="469905" cy="32790"/>
          </a:xfrm>
        </p:grpSpPr>
        <p:cxnSp>
          <p:nvCxnSpPr>
            <p:cNvPr id="31" name="Connecteur droit 30"/>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393670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rst Page - 2 Titles - 2 Contacts">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09" y="2681487"/>
            <a:ext cx="7174523" cy="747514"/>
          </a:xfrm>
          <a:prstGeom prst="rect">
            <a:avLst/>
          </a:prstGeom>
        </p:spPr>
        <p:txBody>
          <a:bodyPr lIns="90877" tIns="45430" rIns="90877" bIns="45430"/>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8" y="-363029"/>
            <a:ext cx="4095851" cy="2495909"/>
          </a:xfrm>
          <a:prstGeom prst="rect">
            <a:avLst/>
          </a:prstGeom>
        </p:spPr>
      </p:pic>
      <p:sp>
        <p:nvSpPr>
          <p:cNvPr id="14" name="Espace réservé pour une image  21"/>
          <p:cNvSpPr>
            <a:spLocks noGrp="1"/>
          </p:cNvSpPr>
          <p:nvPr>
            <p:ph type="pic" sz="quarter" idx="11" hasCustomPrompt="1"/>
          </p:nvPr>
        </p:nvSpPr>
        <p:spPr>
          <a:xfrm>
            <a:off x="6147942" y="476672"/>
            <a:ext cx="2279291" cy="648072"/>
          </a:xfrm>
          <a:prstGeom prst="rect">
            <a:avLst/>
          </a:prstGeom>
        </p:spPr>
        <p:txBody>
          <a:bodyPr lIns="90877" tIns="45430" rIns="90877" bIns="45430"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24" name="Image 23"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8" y="-363029"/>
            <a:ext cx="4095851" cy="2495909"/>
          </a:xfrm>
          <a:prstGeom prst="rect">
            <a:avLst/>
          </a:prstGeom>
        </p:spPr>
      </p:pic>
      <p:cxnSp>
        <p:nvCxnSpPr>
          <p:cNvPr id="55" name="Connecteur droit 54"/>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56" name="Espace réservé du texte 23"/>
          <p:cNvSpPr>
            <a:spLocks noGrp="1"/>
          </p:cNvSpPr>
          <p:nvPr>
            <p:ph type="body" sz="quarter" idx="12" hasCustomPrompt="1"/>
          </p:nvPr>
        </p:nvSpPr>
        <p:spPr>
          <a:xfrm>
            <a:off x="630782" y="5799533"/>
            <a:ext cx="1529037" cy="221762"/>
          </a:xfrm>
          <a:prstGeom prst="rect">
            <a:avLst/>
          </a:prstGeom>
        </p:spPr>
        <p:txBody>
          <a:bodyPr wrap="none" lIns="90877" tIns="45430" rIns="90877" bIns="45430"/>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57" name="Espace réservé du texte 23"/>
          <p:cNvSpPr>
            <a:spLocks noGrp="1"/>
          </p:cNvSpPr>
          <p:nvPr>
            <p:ph type="body" sz="quarter" idx="13" hasCustomPrompt="1"/>
          </p:nvPr>
        </p:nvSpPr>
        <p:spPr>
          <a:xfrm>
            <a:off x="630782" y="6026877"/>
            <a:ext cx="1529037" cy="210477"/>
          </a:xfrm>
          <a:prstGeom prst="rect">
            <a:avLst/>
          </a:prstGeom>
        </p:spPr>
        <p:txBody>
          <a:bodyPr wrap="none" lIns="90877" tIns="45430" rIns="90877" bIns="45430"/>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58" name="Espace réservé du texte 23"/>
          <p:cNvSpPr>
            <a:spLocks noGrp="1"/>
          </p:cNvSpPr>
          <p:nvPr>
            <p:ph type="body" sz="quarter" idx="14" hasCustomPrompt="1"/>
          </p:nvPr>
        </p:nvSpPr>
        <p:spPr>
          <a:xfrm>
            <a:off x="963087" y="6237354"/>
            <a:ext cx="1728444" cy="184665"/>
          </a:xfrm>
          <a:prstGeom prst="rect">
            <a:avLst/>
          </a:prstGeom>
        </p:spPr>
        <p:txBody>
          <a:bodyPr wrap="none" lIns="0" tIns="4543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59"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0" name="Connecteur droit 59"/>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1" name="ZoneTexte 60"/>
          <p:cNvSpPr txBox="1"/>
          <p:nvPr userDrawn="1"/>
        </p:nvSpPr>
        <p:spPr>
          <a:xfrm>
            <a:off x="630987" y="6237317"/>
            <a:ext cx="398814" cy="239039"/>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Tel:</a:t>
            </a:r>
          </a:p>
        </p:txBody>
      </p:sp>
      <p:sp>
        <p:nvSpPr>
          <p:cNvPr id="62" name="ZoneTexte 61"/>
          <p:cNvSpPr txBox="1"/>
          <p:nvPr userDrawn="1"/>
        </p:nvSpPr>
        <p:spPr>
          <a:xfrm>
            <a:off x="630987" y="6375819"/>
            <a:ext cx="398814" cy="382870"/>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Mail: </a:t>
            </a:r>
          </a:p>
        </p:txBody>
      </p:sp>
      <p:cxnSp>
        <p:nvCxnSpPr>
          <p:cNvPr id="63" name="Connecteur droit 62"/>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4" name="Espace réservé du texte 23"/>
          <p:cNvSpPr>
            <a:spLocks noGrp="1"/>
          </p:cNvSpPr>
          <p:nvPr>
            <p:ph type="body" sz="quarter" idx="16" hasCustomPrompt="1"/>
          </p:nvPr>
        </p:nvSpPr>
        <p:spPr>
          <a:xfrm>
            <a:off x="3242419" y="5805270"/>
            <a:ext cx="1529037" cy="221762"/>
          </a:xfrm>
          <a:prstGeom prst="rect">
            <a:avLst/>
          </a:prstGeom>
        </p:spPr>
        <p:txBody>
          <a:bodyPr wrap="none" lIns="90877" tIns="45430" rIns="90877" bIns="45430"/>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5" name="Espace réservé du texte 23"/>
          <p:cNvSpPr>
            <a:spLocks noGrp="1"/>
          </p:cNvSpPr>
          <p:nvPr>
            <p:ph type="body" sz="quarter" idx="17" hasCustomPrompt="1"/>
          </p:nvPr>
        </p:nvSpPr>
        <p:spPr>
          <a:xfrm>
            <a:off x="3242419" y="6032623"/>
            <a:ext cx="1529037" cy="210477"/>
          </a:xfrm>
          <a:prstGeom prst="rect">
            <a:avLst/>
          </a:prstGeom>
        </p:spPr>
        <p:txBody>
          <a:bodyPr wrap="none" lIns="90877" tIns="45430" rIns="90877" bIns="45430"/>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6" name="Espace réservé du texte 23"/>
          <p:cNvSpPr>
            <a:spLocks noGrp="1"/>
          </p:cNvSpPr>
          <p:nvPr>
            <p:ph type="body" sz="quarter" idx="18" hasCustomPrompt="1"/>
          </p:nvPr>
        </p:nvSpPr>
        <p:spPr>
          <a:xfrm>
            <a:off x="3574717" y="6243100"/>
            <a:ext cx="1728444" cy="184665"/>
          </a:xfrm>
          <a:prstGeom prst="rect">
            <a:avLst/>
          </a:prstGeom>
        </p:spPr>
        <p:txBody>
          <a:bodyPr wrap="none" lIns="0" tIns="4543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7" name="Espace réservé du texte 23"/>
          <p:cNvSpPr>
            <a:spLocks noGrp="1"/>
          </p:cNvSpPr>
          <p:nvPr>
            <p:ph type="body" sz="quarter" idx="19" hasCustomPrompt="1"/>
          </p:nvPr>
        </p:nvSpPr>
        <p:spPr>
          <a:xfrm>
            <a:off x="3574968" y="6427717"/>
            <a:ext cx="1728192" cy="184666"/>
          </a:xfrm>
          <a:prstGeom prst="rect">
            <a:avLst/>
          </a:prstGeom>
        </p:spPr>
        <p:txBody>
          <a:bodyPr wrap="none" lIns="0" tIns="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8" name="Connecteur droit 67"/>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9" name="ZoneTexte 68"/>
          <p:cNvSpPr txBox="1"/>
          <p:nvPr userDrawn="1"/>
        </p:nvSpPr>
        <p:spPr>
          <a:xfrm>
            <a:off x="3242621" y="6243056"/>
            <a:ext cx="398814" cy="239039"/>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Tel:</a:t>
            </a:r>
          </a:p>
        </p:txBody>
      </p:sp>
      <p:sp>
        <p:nvSpPr>
          <p:cNvPr id="70" name="ZoneTexte 69"/>
          <p:cNvSpPr txBox="1"/>
          <p:nvPr userDrawn="1"/>
        </p:nvSpPr>
        <p:spPr>
          <a:xfrm>
            <a:off x="3242621" y="6381563"/>
            <a:ext cx="398814" cy="382870"/>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Mail: </a:t>
            </a:r>
          </a:p>
        </p:txBody>
      </p:sp>
      <p:sp>
        <p:nvSpPr>
          <p:cNvPr id="42" name="Espace réservé du texte 19"/>
          <p:cNvSpPr>
            <a:spLocks noGrp="1"/>
          </p:cNvSpPr>
          <p:nvPr>
            <p:ph type="body" sz="quarter" idx="10" hasCustomPrompt="1"/>
          </p:nvPr>
        </p:nvSpPr>
        <p:spPr>
          <a:xfrm>
            <a:off x="1346314" y="3789041"/>
            <a:ext cx="6314341" cy="504056"/>
          </a:xfrm>
          <a:prstGeom prst="rect">
            <a:avLst/>
          </a:prstGeom>
        </p:spPr>
        <p:txBody>
          <a:bodyPr lIns="90877" tIns="45430" rIns="90877" bIns="45430"/>
          <a:lstStyle>
            <a:lvl1pPr marL="0" indent="0" algn="ctr">
              <a:buNone/>
              <a:defRPr lang="fr-FR" sz="2300" kern="1200" dirty="0" smtClean="0">
                <a:solidFill>
                  <a:schemeClr val="bg2">
                    <a:lumMod val="75000"/>
                  </a:schemeClr>
                </a:solidFill>
                <a:latin typeface="+mj-lt"/>
                <a:ea typeface="+mj-ea"/>
                <a:cs typeface="+mj-cs"/>
              </a:defRPr>
            </a:lvl1pPr>
            <a:lvl2pPr marL="454416" indent="0">
              <a:buNone/>
              <a:defRPr lang="fr-FR" sz="2300" kern="1200" dirty="0" smtClean="0">
                <a:solidFill>
                  <a:srgbClr val="B2AEA8"/>
                </a:solidFill>
                <a:latin typeface="+mj-lt"/>
                <a:ea typeface="+mj-ea"/>
                <a:cs typeface="+mj-cs"/>
              </a:defRPr>
            </a:lvl2pPr>
            <a:lvl3pPr marL="908835" indent="0">
              <a:buNone/>
              <a:defRPr lang="fr-FR" sz="2300" kern="1200" dirty="0" smtClean="0">
                <a:solidFill>
                  <a:srgbClr val="B2AEA8"/>
                </a:solidFill>
                <a:latin typeface="+mj-lt"/>
                <a:ea typeface="+mj-ea"/>
                <a:cs typeface="+mj-cs"/>
              </a:defRPr>
            </a:lvl3pPr>
            <a:lvl4pPr marL="1363256" indent="0">
              <a:buNone/>
              <a:defRPr lang="fr-FR" sz="2300" kern="1200" dirty="0" smtClean="0">
                <a:solidFill>
                  <a:srgbClr val="B2AEA8"/>
                </a:solidFill>
                <a:latin typeface="+mj-lt"/>
                <a:ea typeface="+mj-ea"/>
                <a:cs typeface="+mj-cs"/>
              </a:defRPr>
            </a:lvl4pPr>
            <a:lvl5pPr marL="1817672" indent="0">
              <a:buNone/>
              <a:defRPr lang="fr-FR" sz="23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43" name="Sous-titre 2"/>
          <p:cNvSpPr>
            <a:spLocks noGrp="1"/>
          </p:cNvSpPr>
          <p:nvPr>
            <p:ph type="subTitle" idx="1" hasCustomPrompt="1"/>
          </p:nvPr>
        </p:nvSpPr>
        <p:spPr>
          <a:xfrm>
            <a:off x="3307031" y="4509156"/>
            <a:ext cx="2392881" cy="381869"/>
          </a:xfrm>
          <a:prstGeom prst="rect">
            <a:avLst/>
          </a:prstGeom>
        </p:spPr>
        <p:txBody>
          <a:bodyPr lIns="90877" tIns="45430" rIns="90877" bIns="45430"/>
          <a:lstStyle>
            <a:lvl1pPr marL="0" indent="0" algn="ctr">
              <a:buNone/>
              <a:defRPr lang="fr-FR" sz="1500" kern="1200" dirty="0">
                <a:solidFill>
                  <a:schemeClr val="bg2">
                    <a:lumMod val="75000"/>
                  </a:schemeClr>
                </a:solidFill>
                <a:latin typeface="+mn-lt"/>
                <a:ea typeface="+mn-ea"/>
                <a:cs typeface="+mn-cs"/>
              </a:defRPr>
            </a:lvl1pPr>
            <a:lvl2pPr marL="454416" indent="0" algn="ctr">
              <a:buNone/>
              <a:defRPr>
                <a:solidFill>
                  <a:schemeClr val="tx1">
                    <a:tint val="75000"/>
                  </a:schemeClr>
                </a:solidFill>
              </a:defRPr>
            </a:lvl2pPr>
            <a:lvl3pPr marL="908835" indent="0" algn="ctr">
              <a:buNone/>
              <a:defRPr>
                <a:solidFill>
                  <a:schemeClr val="tx1">
                    <a:tint val="75000"/>
                  </a:schemeClr>
                </a:solidFill>
              </a:defRPr>
            </a:lvl3pPr>
            <a:lvl4pPr marL="1363256" indent="0" algn="ctr">
              <a:buNone/>
              <a:defRPr>
                <a:solidFill>
                  <a:schemeClr val="tx1">
                    <a:tint val="75000"/>
                  </a:schemeClr>
                </a:solidFill>
              </a:defRPr>
            </a:lvl4pPr>
            <a:lvl5pPr marL="1817672" indent="0" algn="ctr">
              <a:buNone/>
              <a:defRPr>
                <a:solidFill>
                  <a:schemeClr val="tx1">
                    <a:tint val="75000"/>
                  </a:schemeClr>
                </a:solidFill>
              </a:defRPr>
            </a:lvl5pPr>
            <a:lvl6pPr marL="2272093" indent="0" algn="ctr">
              <a:buNone/>
              <a:defRPr>
                <a:solidFill>
                  <a:schemeClr val="tx1">
                    <a:tint val="75000"/>
                  </a:schemeClr>
                </a:solidFill>
              </a:defRPr>
            </a:lvl6pPr>
            <a:lvl7pPr marL="2726507" indent="0" algn="ctr">
              <a:buNone/>
              <a:defRPr>
                <a:solidFill>
                  <a:schemeClr val="tx1">
                    <a:tint val="75000"/>
                  </a:schemeClr>
                </a:solidFill>
              </a:defRPr>
            </a:lvl7pPr>
            <a:lvl8pPr marL="3180924" indent="0" algn="ctr">
              <a:buNone/>
              <a:defRPr>
                <a:solidFill>
                  <a:schemeClr val="tx1">
                    <a:tint val="75000"/>
                  </a:schemeClr>
                </a:solidFill>
              </a:defRPr>
            </a:lvl8pPr>
            <a:lvl9pPr marL="3635344"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4" name="Groupe 43"/>
          <p:cNvGrpSpPr/>
          <p:nvPr userDrawn="1"/>
        </p:nvGrpSpPr>
        <p:grpSpPr>
          <a:xfrm>
            <a:off x="4286595" y="4858194"/>
            <a:ext cx="433758" cy="32790"/>
            <a:chOff x="4259569" y="3915971"/>
            <a:chExt cx="469905" cy="32790"/>
          </a:xfrm>
        </p:grpSpPr>
        <p:cxnSp>
          <p:nvCxnSpPr>
            <p:cNvPr id="45" name="Connecteur droit 44"/>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33821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irst Page - 2 Titles - 3 Contacts">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09" y="2681487"/>
            <a:ext cx="7174523" cy="747514"/>
          </a:xfrm>
          <a:prstGeom prst="rect">
            <a:avLst/>
          </a:prstGeom>
        </p:spPr>
        <p:txBody>
          <a:bodyPr lIns="90877" tIns="45430" rIns="90877" bIns="45430"/>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8" y="-363029"/>
            <a:ext cx="4095851" cy="2495909"/>
          </a:xfrm>
          <a:prstGeom prst="rect">
            <a:avLst/>
          </a:prstGeom>
        </p:spPr>
      </p:pic>
      <p:sp>
        <p:nvSpPr>
          <p:cNvPr id="14" name="Espace réservé pour une image  21"/>
          <p:cNvSpPr>
            <a:spLocks noGrp="1"/>
          </p:cNvSpPr>
          <p:nvPr>
            <p:ph type="pic" sz="quarter" idx="11" hasCustomPrompt="1"/>
          </p:nvPr>
        </p:nvSpPr>
        <p:spPr>
          <a:xfrm>
            <a:off x="6147942" y="476672"/>
            <a:ext cx="2279291" cy="648072"/>
          </a:xfrm>
          <a:prstGeom prst="rect">
            <a:avLst/>
          </a:prstGeom>
        </p:spPr>
        <p:txBody>
          <a:bodyPr lIns="90877" tIns="45430" rIns="90877" bIns="45430"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46" name="Image 45"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8" y="-363029"/>
            <a:ext cx="4095851" cy="2495909"/>
          </a:xfrm>
          <a:prstGeom prst="rect">
            <a:avLst/>
          </a:prstGeom>
        </p:spPr>
      </p:pic>
      <p:cxnSp>
        <p:nvCxnSpPr>
          <p:cNvPr id="69" name="Connecteur droit 68"/>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70" name="Espace réservé du texte 23"/>
          <p:cNvSpPr>
            <a:spLocks noGrp="1"/>
          </p:cNvSpPr>
          <p:nvPr>
            <p:ph type="body" sz="quarter" idx="12" hasCustomPrompt="1"/>
          </p:nvPr>
        </p:nvSpPr>
        <p:spPr>
          <a:xfrm>
            <a:off x="630782" y="5799533"/>
            <a:ext cx="1529037" cy="221762"/>
          </a:xfrm>
          <a:prstGeom prst="rect">
            <a:avLst/>
          </a:prstGeom>
        </p:spPr>
        <p:txBody>
          <a:bodyPr wrap="none" lIns="90877" tIns="45430" rIns="90877" bIns="45430"/>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1" name="Espace réservé du texte 23"/>
          <p:cNvSpPr>
            <a:spLocks noGrp="1"/>
          </p:cNvSpPr>
          <p:nvPr>
            <p:ph type="body" sz="quarter" idx="13" hasCustomPrompt="1"/>
          </p:nvPr>
        </p:nvSpPr>
        <p:spPr>
          <a:xfrm>
            <a:off x="630782" y="6026877"/>
            <a:ext cx="1529037" cy="210477"/>
          </a:xfrm>
          <a:prstGeom prst="rect">
            <a:avLst/>
          </a:prstGeom>
        </p:spPr>
        <p:txBody>
          <a:bodyPr wrap="none" lIns="90877" tIns="45430" rIns="90877" bIns="45430"/>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2" name="Espace réservé du texte 23"/>
          <p:cNvSpPr>
            <a:spLocks noGrp="1"/>
          </p:cNvSpPr>
          <p:nvPr>
            <p:ph type="body" sz="quarter" idx="14" hasCustomPrompt="1"/>
          </p:nvPr>
        </p:nvSpPr>
        <p:spPr>
          <a:xfrm>
            <a:off x="963087" y="6237354"/>
            <a:ext cx="1728444" cy="184665"/>
          </a:xfrm>
          <a:prstGeom prst="rect">
            <a:avLst/>
          </a:prstGeom>
        </p:spPr>
        <p:txBody>
          <a:bodyPr wrap="none" lIns="0" tIns="4543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3"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4" name="Connecteur droit 73"/>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5" name="ZoneTexte 74"/>
          <p:cNvSpPr txBox="1"/>
          <p:nvPr userDrawn="1"/>
        </p:nvSpPr>
        <p:spPr>
          <a:xfrm>
            <a:off x="630987" y="6237317"/>
            <a:ext cx="398814" cy="239039"/>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Tel:</a:t>
            </a:r>
          </a:p>
        </p:txBody>
      </p:sp>
      <p:sp>
        <p:nvSpPr>
          <p:cNvPr id="76" name="ZoneTexte 75"/>
          <p:cNvSpPr txBox="1"/>
          <p:nvPr userDrawn="1"/>
        </p:nvSpPr>
        <p:spPr>
          <a:xfrm>
            <a:off x="630987" y="6375819"/>
            <a:ext cx="398814" cy="382870"/>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Mail: </a:t>
            </a:r>
          </a:p>
        </p:txBody>
      </p:sp>
      <p:cxnSp>
        <p:nvCxnSpPr>
          <p:cNvPr id="77" name="Connecteur droit 76"/>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78" name="Espace réservé du texte 23"/>
          <p:cNvSpPr>
            <a:spLocks noGrp="1"/>
          </p:cNvSpPr>
          <p:nvPr>
            <p:ph type="body" sz="quarter" idx="16" hasCustomPrompt="1"/>
          </p:nvPr>
        </p:nvSpPr>
        <p:spPr>
          <a:xfrm>
            <a:off x="3242419" y="5805270"/>
            <a:ext cx="1529037" cy="221762"/>
          </a:xfrm>
          <a:prstGeom prst="rect">
            <a:avLst/>
          </a:prstGeom>
        </p:spPr>
        <p:txBody>
          <a:bodyPr wrap="none" lIns="90877" tIns="45430" rIns="90877" bIns="45430"/>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9" name="Espace réservé du texte 23"/>
          <p:cNvSpPr>
            <a:spLocks noGrp="1"/>
          </p:cNvSpPr>
          <p:nvPr>
            <p:ph type="body" sz="quarter" idx="17" hasCustomPrompt="1"/>
          </p:nvPr>
        </p:nvSpPr>
        <p:spPr>
          <a:xfrm>
            <a:off x="3242419" y="6032623"/>
            <a:ext cx="1529037" cy="210477"/>
          </a:xfrm>
          <a:prstGeom prst="rect">
            <a:avLst/>
          </a:prstGeom>
        </p:spPr>
        <p:txBody>
          <a:bodyPr wrap="none" lIns="90877" tIns="45430" rIns="90877" bIns="45430"/>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80" name="Espace réservé du texte 23"/>
          <p:cNvSpPr>
            <a:spLocks noGrp="1"/>
          </p:cNvSpPr>
          <p:nvPr>
            <p:ph type="body" sz="quarter" idx="18" hasCustomPrompt="1"/>
          </p:nvPr>
        </p:nvSpPr>
        <p:spPr>
          <a:xfrm>
            <a:off x="3574717" y="6243100"/>
            <a:ext cx="1728444" cy="184665"/>
          </a:xfrm>
          <a:prstGeom prst="rect">
            <a:avLst/>
          </a:prstGeom>
        </p:spPr>
        <p:txBody>
          <a:bodyPr wrap="none" lIns="0" tIns="4543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81" name="Espace réservé du texte 23"/>
          <p:cNvSpPr>
            <a:spLocks noGrp="1"/>
          </p:cNvSpPr>
          <p:nvPr>
            <p:ph type="body" sz="quarter" idx="19" hasCustomPrompt="1"/>
          </p:nvPr>
        </p:nvSpPr>
        <p:spPr>
          <a:xfrm>
            <a:off x="3574968" y="6427717"/>
            <a:ext cx="1728192" cy="184666"/>
          </a:xfrm>
          <a:prstGeom prst="rect">
            <a:avLst/>
          </a:prstGeom>
        </p:spPr>
        <p:txBody>
          <a:bodyPr wrap="none" lIns="0" tIns="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82" name="Connecteur droit 81"/>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3" name="ZoneTexte 82"/>
          <p:cNvSpPr txBox="1"/>
          <p:nvPr userDrawn="1"/>
        </p:nvSpPr>
        <p:spPr>
          <a:xfrm>
            <a:off x="3242621" y="6243056"/>
            <a:ext cx="398814" cy="239039"/>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Tel:</a:t>
            </a:r>
          </a:p>
        </p:txBody>
      </p:sp>
      <p:sp>
        <p:nvSpPr>
          <p:cNvPr id="84" name="ZoneTexte 83"/>
          <p:cNvSpPr txBox="1"/>
          <p:nvPr userDrawn="1"/>
        </p:nvSpPr>
        <p:spPr>
          <a:xfrm>
            <a:off x="3242621" y="6381563"/>
            <a:ext cx="398814" cy="382870"/>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Mail: </a:t>
            </a:r>
          </a:p>
        </p:txBody>
      </p:sp>
      <p:cxnSp>
        <p:nvCxnSpPr>
          <p:cNvPr id="85" name="Connecteur droit 84"/>
          <p:cNvCxnSpPr/>
          <p:nvPr userDrawn="1"/>
        </p:nvCxnSpPr>
        <p:spPr>
          <a:xfrm>
            <a:off x="5804886"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86" name="Espace réservé du texte 23"/>
          <p:cNvSpPr>
            <a:spLocks noGrp="1"/>
          </p:cNvSpPr>
          <p:nvPr>
            <p:ph type="body" sz="quarter" idx="20" hasCustomPrompt="1"/>
          </p:nvPr>
        </p:nvSpPr>
        <p:spPr>
          <a:xfrm>
            <a:off x="5871152" y="5805270"/>
            <a:ext cx="1529037" cy="221762"/>
          </a:xfrm>
          <a:prstGeom prst="rect">
            <a:avLst/>
          </a:prstGeom>
        </p:spPr>
        <p:txBody>
          <a:bodyPr wrap="none" lIns="90877" tIns="45430" rIns="90877" bIns="45430"/>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87" name="Espace réservé du texte 23"/>
          <p:cNvSpPr>
            <a:spLocks noGrp="1"/>
          </p:cNvSpPr>
          <p:nvPr>
            <p:ph type="body" sz="quarter" idx="21" hasCustomPrompt="1"/>
          </p:nvPr>
        </p:nvSpPr>
        <p:spPr>
          <a:xfrm>
            <a:off x="5871152" y="6032623"/>
            <a:ext cx="1529037" cy="210477"/>
          </a:xfrm>
          <a:prstGeom prst="rect">
            <a:avLst/>
          </a:prstGeom>
        </p:spPr>
        <p:txBody>
          <a:bodyPr wrap="none" lIns="90877" tIns="45430" rIns="90877" bIns="45430"/>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88" name="Espace réservé du texte 23"/>
          <p:cNvSpPr>
            <a:spLocks noGrp="1"/>
          </p:cNvSpPr>
          <p:nvPr>
            <p:ph type="body" sz="quarter" idx="22" hasCustomPrompt="1"/>
          </p:nvPr>
        </p:nvSpPr>
        <p:spPr>
          <a:xfrm>
            <a:off x="6203452" y="6243100"/>
            <a:ext cx="1728444" cy="184665"/>
          </a:xfrm>
          <a:prstGeom prst="rect">
            <a:avLst/>
          </a:prstGeom>
        </p:spPr>
        <p:txBody>
          <a:bodyPr wrap="none" lIns="0" tIns="4543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89" name="Espace réservé du texte 23"/>
          <p:cNvSpPr>
            <a:spLocks noGrp="1"/>
          </p:cNvSpPr>
          <p:nvPr>
            <p:ph type="body" sz="quarter" idx="23" hasCustomPrompt="1"/>
          </p:nvPr>
        </p:nvSpPr>
        <p:spPr>
          <a:xfrm>
            <a:off x="6203701" y="6427717"/>
            <a:ext cx="1728192" cy="184666"/>
          </a:xfrm>
          <a:prstGeom prst="rect">
            <a:avLst/>
          </a:prstGeom>
        </p:spPr>
        <p:txBody>
          <a:bodyPr wrap="none" lIns="0" tIns="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90" name="Connecteur droit 89"/>
          <p:cNvCxnSpPr/>
          <p:nvPr userDrawn="1"/>
        </p:nvCxnSpPr>
        <p:spPr>
          <a:xfrm>
            <a:off x="5804886"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1" name="ZoneTexte 90"/>
          <p:cNvSpPr txBox="1"/>
          <p:nvPr userDrawn="1"/>
        </p:nvSpPr>
        <p:spPr>
          <a:xfrm>
            <a:off x="5871356" y="6243056"/>
            <a:ext cx="398814" cy="239039"/>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Tel:</a:t>
            </a:r>
          </a:p>
        </p:txBody>
      </p:sp>
      <p:sp>
        <p:nvSpPr>
          <p:cNvPr id="92" name="ZoneTexte 91"/>
          <p:cNvSpPr txBox="1"/>
          <p:nvPr userDrawn="1"/>
        </p:nvSpPr>
        <p:spPr>
          <a:xfrm>
            <a:off x="5871356" y="6381563"/>
            <a:ext cx="398814" cy="382870"/>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Mail: </a:t>
            </a:r>
          </a:p>
        </p:txBody>
      </p:sp>
      <p:sp>
        <p:nvSpPr>
          <p:cNvPr id="37" name="Espace réservé du texte 19"/>
          <p:cNvSpPr>
            <a:spLocks noGrp="1"/>
          </p:cNvSpPr>
          <p:nvPr>
            <p:ph type="body" sz="quarter" idx="10" hasCustomPrompt="1"/>
          </p:nvPr>
        </p:nvSpPr>
        <p:spPr>
          <a:xfrm>
            <a:off x="1346314" y="3789041"/>
            <a:ext cx="6314341" cy="504056"/>
          </a:xfrm>
          <a:prstGeom prst="rect">
            <a:avLst/>
          </a:prstGeom>
        </p:spPr>
        <p:txBody>
          <a:bodyPr lIns="90877" tIns="45430" rIns="90877" bIns="45430"/>
          <a:lstStyle>
            <a:lvl1pPr marL="0" indent="0" algn="ctr">
              <a:buNone/>
              <a:defRPr lang="fr-FR" sz="2300" kern="1200" dirty="0" smtClean="0">
                <a:solidFill>
                  <a:schemeClr val="bg2">
                    <a:lumMod val="75000"/>
                  </a:schemeClr>
                </a:solidFill>
                <a:latin typeface="+mj-lt"/>
                <a:ea typeface="+mj-ea"/>
                <a:cs typeface="+mj-cs"/>
              </a:defRPr>
            </a:lvl1pPr>
            <a:lvl2pPr marL="454416" indent="0">
              <a:buNone/>
              <a:defRPr lang="fr-FR" sz="2300" kern="1200" dirty="0" smtClean="0">
                <a:solidFill>
                  <a:srgbClr val="B2AEA8"/>
                </a:solidFill>
                <a:latin typeface="+mj-lt"/>
                <a:ea typeface="+mj-ea"/>
                <a:cs typeface="+mj-cs"/>
              </a:defRPr>
            </a:lvl2pPr>
            <a:lvl3pPr marL="908835" indent="0">
              <a:buNone/>
              <a:defRPr lang="fr-FR" sz="2300" kern="1200" dirty="0" smtClean="0">
                <a:solidFill>
                  <a:srgbClr val="B2AEA8"/>
                </a:solidFill>
                <a:latin typeface="+mj-lt"/>
                <a:ea typeface="+mj-ea"/>
                <a:cs typeface="+mj-cs"/>
              </a:defRPr>
            </a:lvl3pPr>
            <a:lvl4pPr marL="1363256" indent="0">
              <a:buNone/>
              <a:defRPr lang="fr-FR" sz="2300" kern="1200" dirty="0" smtClean="0">
                <a:solidFill>
                  <a:srgbClr val="B2AEA8"/>
                </a:solidFill>
                <a:latin typeface="+mj-lt"/>
                <a:ea typeface="+mj-ea"/>
                <a:cs typeface="+mj-cs"/>
              </a:defRPr>
            </a:lvl4pPr>
            <a:lvl5pPr marL="1817672" indent="0">
              <a:buNone/>
              <a:defRPr lang="fr-FR" sz="23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44" name="Sous-titre 2"/>
          <p:cNvSpPr>
            <a:spLocks noGrp="1"/>
          </p:cNvSpPr>
          <p:nvPr>
            <p:ph type="subTitle" idx="1" hasCustomPrompt="1"/>
          </p:nvPr>
        </p:nvSpPr>
        <p:spPr>
          <a:xfrm>
            <a:off x="3307031" y="4509156"/>
            <a:ext cx="2392881" cy="381869"/>
          </a:xfrm>
          <a:prstGeom prst="rect">
            <a:avLst/>
          </a:prstGeom>
        </p:spPr>
        <p:txBody>
          <a:bodyPr lIns="90877" tIns="45430" rIns="90877" bIns="45430"/>
          <a:lstStyle>
            <a:lvl1pPr marL="0" indent="0" algn="ctr">
              <a:buNone/>
              <a:defRPr lang="fr-FR" sz="1500" kern="1200" dirty="0">
                <a:solidFill>
                  <a:schemeClr val="bg2">
                    <a:lumMod val="75000"/>
                  </a:schemeClr>
                </a:solidFill>
                <a:latin typeface="+mn-lt"/>
                <a:ea typeface="+mn-ea"/>
                <a:cs typeface="+mn-cs"/>
              </a:defRPr>
            </a:lvl1pPr>
            <a:lvl2pPr marL="454416" indent="0" algn="ctr">
              <a:buNone/>
              <a:defRPr>
                <a:solidFill>
                  <a:schemeClr val="tx1">
                    <a:tint val="75000"/>
                  </a:schemeClr>
                </a:solidFill>
              </a:defRPr>
            </a:lvl2pPr>
            <a:lvl3pPr marL="908835" indent="0" algn="ctr">
              <a:buNone/>
              <a:defRPr>
                <a:solidFill>
                  <a:schemeClr val="tx1">
                    <a:tint val="75000"/>
                  </a:schemeClr>
                </a:solidFill>
              </a:defRPr>
            </a:lvl3pPr>
            <a:lvl4pPr marL="1363256" indent="0" algn="ctr">
              <a:buNone/>
              <a:defRPr>
                <a:solidFill>
                  <a:schemeClr val="tx1">
                    <a:tint val="75000"/>
                  </a:schemeClr>
                </a:solidFill>
              </a:defRPr>
            </a:lvl4pPr>
            <a:lvl5pPr marL="1817672" indent="0" algn="ctr">
              <a:buNone/>
              <a:defRPr>
                <a:solidFill>
                  <a:schemeClr val="tx1">
                    <a:tint val="75000"/>
                  </a:schemeClr>
                </a:solidFill>
              </a:defRPr>
            </a:lvl5pPr>
            <a:lvl6pPr marL="2272093" indent="0" algn="ctr">
              <a:buNone/>
              <a:defRPr>
                <a:solidFill>
                  <a:schemeClr val="tx1">
                    <a:tint val="75000"/>
                  </a:schemeClr>
                </a:solidFill>
              </a:defRPr>
            </a:lvl6pPr>
            <a:lvl7pPr marL="2726507" indent="0" algn="ctr">
              <a:buNone/>
              <a:defRPr>
                <a:solidFill>
                  <a:schemeClr val="tx1">
                    <a:tint val="75000"/>
                  </a:schemeClr>
                </a:solidFill>
              </a:defRPr>
            </a:lvl7pPr>
            <a:lvl8pPr marL="3180924" indent="0" algn="ctr">
              <a:buNone/>
              <a:defRPr>
                <a:solidFill>
                  <a:schemeClr val="tx1">
                    <a:tint val="75000"/>
                  </a:schemeClr>
                </a:solidFill>
              </a:defRPr>
            </a:lvl8pPr>
            <a:lvl9pPr marL="3635344"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5" name="Groupe 44"/>
          <p:cNvGrpSpPr/>
          <p:nvPr userDrawn="1"/>
        </p:nvGrpSpPr>
        <p:grpSpPr>
          <a:xfrm>
            <a:off x="4286595" y="4858194"/>
            <a:ext cx="433758" cy="32790"/>
            <a:chOff x="4259569" y="3915971"/>
            <a:chExt cx="469905" cy="32790"/>
          </a:xfrm>
        </p:grpSpPr>
        <p:cxnSp>
          <p:nvCxnSpPr>
            <p:cNvPr id="47" name="Connecteur droit 46"/>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417273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irst Page - 2 Titles - No Contact">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09" y="2681487"/>
            <a:ext cx="7174523" cy="747514"/>
          </a:xfrm>
          <a:prstGeom prst="rect">
            <a:avLst/>
          </a:prstGeom>
        </p:spPr>
        <p:txBody>
          <a:bodyPr lIns="90877" tIns="45430" rIns="90877" bIns="45430"/>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8" y="-363029"/>
            <a:ext cx="4095851" cy="2495909"/>
          </a:xfrm>
          <a:prstGeom prst="rect">
            <a:avLst/>
          </a:prstGeom>
        </p:spPr>
      </p:pic>
      <p:sp>
        <p:nvSpPr>
          <p:cNvPr id="14" name="Espace réservé pour une image  21"/>
          <p:cNvSpPr>
            <a:spLocks noGrp="1"/>
          </p:cNvSpPr>
          <p:nvPr>
            <p:ph type="pic" sz="quarter" idx="11" hasCustomPrompt="1"/>
          </p:nvPr>
        </p:nvSpPr>
        <p:spPr>
          <a:xfrm>
            <a:off x="6147942" y="476672"/>
            <a:ext cx="2279291" cy="648072"/>
          </a:xfrm>
          <a:prstGeom prst="rect">
            <a:avLst/>
          </a:prstGeom>
        </p:spPr>
        <p:txBody>
          <a:bodyPr lIns="90877" tIns="45430" rIns="90877" bIns="45430"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12" name="Image 11"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8" y="-363029"/>
            <a:ext cx="4095851" cy="2495909"/>
          </a:xfrm>
          <a:prstGeom prst="rect">
            <a:avLst/>
          </a:prstGeom>
        </p:spPr>
      </p:pic>
      <p:sp>
        <p:nvSpPr>
          <p:cNvPr id="13" name="Espace réservé du texte 19"/>
          <p:cNvSpPr>
            <a:spLocks noGrp="1"/>
          </p:cNvSpPr>
          <p:nvPr>
            <p:ph type="body" sz="quarter" idx="10" hasCustomPrompt="1"/>
          </p:nvPr>
        </p:nvSpPr>
        <p:spPr>
          <a:xfrm>
            <a:off x="1346314" y="3789041"/>
            <a:ext cx="6314341" cy="504056"/>
          </a:xfrm>
          <a:prstGeom prst="rect">
            <a:avLst/>
          </a:prstGeom>
        </p:spPr>
        <p:txBody>
          <a:bodyPr lIns="90877" tIns="45430" rIns="90877" bIns="45430"/>
          <a:lstStyle>
            <a:lvl1pPr marL="0" indent="0" algn="ctr">
              <a:buNone/>
              <a:defRPr lang="fr-FR" sz="2300" kern="1200" dirty="0" smtClean="0">
                <a:solidFill>
                  <a:schemeClr val="bg2">
                    <a:lumMod val="75000"/>
                  </a:schemeClr>
                </a:solidFill>
                <a:latin typeface="+mj-lt"/>
                <a:ea typeface="+mj-ea"/>
                <a:cs typeface="+mj-cs"/>
              </a:defRPr>
            </a:lvl1pPr>
            <a:lvl2pPr marL="454416" indent="0">
              <a:buNone/>
              <a:defRPr lang="fr-FR" sz="2300" kern="1200" dirty="0" smtClean="0">
                <a:solidFill>
                  <a:srgbClr val="B2AEA8"/>
                </a:solidFill>
                <a:latin typeface="+mj-lt"/>
                <a:ea typeface="+mj-ea"/>
                <a:cs typeface="+mj-cs"/>
              </a:defRPr>
            </a:lvl2pPr>
            <a:lvl3pPr marL="908835" indent="0">
              <a:buNone/>
              <a:defRPr lang="fr-FR" sz="2300" kern="1200" dirty="0" smtClean="0">
                <a:solidFill>
                  <a:srgbClr val="B2AEA8"/>
                </a:solidFill>
                <a:latin typeface="+mj-lt"/>
                <a:ea typeface="+mj-ea"/>
                <a:cs typeface="+mj-cs"/>
              </a:defRPr>
            </a:lvl3pPr>
            <a:lvl4pPr marL="1363256" indent="0">
              <a:buNone/>
              <a:defRPr lang="fr-FR" sz="2300" kern="1200" dirty="0" smtClean="0">
                <a:solidFill>
                  <a:srgbClr val="B2AEA8"/>
                </a:solidFill>
                <a:latin typeface="+mj-lt"/>
                <a:ea typeface="+mj-ea"/>
                <a:cs typeface="+mj-cs"/>
              </a:defRPr>
            </a:lvl4pPr>
            <a:lvl5pPr marL="1817672" indent="0">
              <a:buNone/>
              <a:defRPr lang="fr-FR" sz="23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21" name="Sous-titre 2"/>
          <p:cNvSpPr>
            <a:spLocks noGrp="1"/>
          </p:cNvSpPr>
          <p:nvPr>
            <p:ph type="subTitle" idx="1" hasCustomPrompt="1"/>
          </p:nvPr>
        </p:nvSpPr>
        <p:spPr>
          <a:xfrm>
            <a:off x="3307031" y="4509156"/>
            <a:ext cx="2392881" cy="381869"/>
          </a:xfrm>
          <a:prstGeom prst="rect">
            <a:avLst/>
          </a:prstGeom>
        </p:spPr>
        <p:txBody>
          <a:bodyPr lIns="90877" tIns="45430" rIns="90877" bIns="45430"/>
          <a:lstStyle>
            <a:lvl1pPr marL="0" indent="0" algn="ctr">
              <a:buNone/>
              <a:defRPr lang="fr-FR" sz="1500" kern="1200" dirty="0">
                <a:solidFill>
                  <a:schemeClr val="bg2">
                    <a:lumMod val="75000"/>
                  </a:schemeClr>
                </a:solidFill>
                <a:latin typeface="+mn-lt"/>
                <a:ea typeface="+mn-ea"/>
                <a:cs typeface="+mn-cs"/>
              </a:defRPr>
            </a:lvl1pPr>
            <a:lvl2pPr marL="454416" indent="0" algn="ctr">
              <a:buNone/>
              <a:defRPr>
                <a:solidFill>
                  <a:schemeClr val="tx1">
                    <a:tint val="75000"/>
                  </a:schemeClr>
                </a:solidFill>
              </a:defRPr>
            </a:lvl2pPr>
            <a:lvl3pPr marL="908835" indent="0" algn="ctr">
              <a:buNone/>
              <a:defRPr>
                <a:solidFill>
                  <a:schemeClr val="tx1">
                    <a:tint val="75000"/>
                  </a:schemeClr>
                </a:solidFill>
              </a:defRPr>
            </a:lvl3pPr>
            <a:lvl4pPr marL="1363256" indent="0" algn="ctr">
              <a:buNone/>
              <a:defRPr>
                <a:solidFill>
                  <a:schemeClr val="tx1">
                    <a:tint val="75000"/>
                  </a:schemeClr>
                </a:solidFill>
              </a:defRPr>
            </a:lvl4pPr>
            <a:lvl5pPr marL="1817672" indent="0" algn="ctr">
              <a:buNone/>
              <a:defRPr>
                <a:solidFill>
                  <a:schemeClr val="tx1">
                    <a:tint val="75000"/>
                  </a:schemeClr>
                </a:solidFill>
              </a:defRPr>
            </a:lvl5pPr>
            <a:lvl6pPr marL="2272093" indent="0" algn="ctr">
              <a:buNone/>
              <a:defRPr>
                <a:solidFill>
                  <a:schemeClr val="tx1">
                    <a:tint val="75000"/>
                  </a:schemeClr>
                </a:solidFill>
              </a:defRPr>
            </a:lvl6pPr>
            <a:lvl7pPr marL="2726507" indent="0" algn="ctr">
              <a:buNone/>
              <a:defRPr>
                <a:solidFill>
                  <a:schemeClr val="tx1">
                    <a:tint val="75000"/>
                  </a:schemeClr>
                </a:solidFill>
              </a:defRPr>
            </a:lvl7pPr>
            <a:lvl8pPr marL="3180924" indent="0" algn="ctr">
              <a:buNone/>
              <a:defRPr>
                <a:solidFill>
                  <a:schemeClr val="tx1">
                    <a:tint val="75000"/>
                  </a:schemeClr>
                </a:solidFill>
              </a:defRPr>
            </a:lvl8pPr>
            <a:lvl9pPr marL="3635344"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22" name="Groupe 21"/>
          <p:cNvGrpSpPr/>
          <p:nvPr userDrawn="1"/>
        </p:nvGrpSpPr>
        <p:grpSpPr>
          <a:xfrm>
            <a:off x="4286595" y="4858194"/>
            <a:ext cx="433758" cy="32790"/>
            <a:chOff x="4259569" y="3915971"/>
            <a:chExt cx="469905" cy="32790"/>
          </a:xfrm>
        </p:grpSpPr>
        <p:cxnSp>
          <p:nvCxnSpPr>
            <p:cNvPr id="23" name="Connecteur droit 22"/>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650107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ummary">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182085" y="1916832"/>
            <a:ext cx="6912768" cy="3528392"/>
          </a:xfrm>
          <a:prstGeom prst="rect">
            <a:avLst/>
          </a:prstGeom>
        </p:spPr>
        <p:txBody>
          <a:bodyPr lIns="90877" tIns="45430" rIns="90877" bIns="45430"/>
          <a:lstStyle>
            <a:lvl1pPr marL="340822" indent="-340822">
              <a:buFont typeface="+mj-lt"/>
              <a:buAutoNum type="arabicPeriod"/>
              <a:defRPr lang="fr-FR" sz="1600" kern="1200" dirty="0" smtClean="0">
                <a:solidFill>
                  <a:schemeClr val="tx2">
                    <a:lumMod val="95000"/>
                    <a:lumOff val="5000"/>
                  </a:schemeClr>
                </a:solidFill>
                <a:latin typeface="Calibri" pitchFamily="34" charset="0"/>
                <a:ea typeface="+mn-ea"/>
                <a:cs typeface="Arial" pitchFamily="34" charset="0"/>
              </a:defRPr>
            </a:lvl1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p:txBody>
      </p:sp>
      <p:cxnSp>
        <p:nvCxnSpPr>
          <p:cNvPr id="7" name="Connecteur droit 6"/>
          <p:cNvCxnSpPr/>
          <p:nvPr/>
        </p:nvCxnSpPr>
        <p:spPr>
          <a:xfrm>
            <a:off x="180258"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78777" y="958884"/>
            <a:ext cx="1777512" cy="378600"/>
          </a:xfrm>
          <a:prstGeom prst="rect">
            <a:avLst/>
          </a:prstGeom>
          <a:noFill/>
        </p:spPr>
        <p:txBody>
          <a:bodyPr lIns="0" tIns="42689" rIns="85382" bIns="42689">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907216" eaLnBrk="1" hangingPunct="1">
              <a:defRPr/>
            </a:pPr>
            <a:r>
              <a:rPr lang="fr-FR" b="1" dirty="0" err="1">
                <a:solidFill>
                  <a:srgbClr val="660033"/>
                </a:solidFill>
                <a:latin typeface="Calibri" pitchFamily="34" charset="0"/>
                <a:cs typeface="Arial" pitchFamily="34" charset="0"/>
              </a:rPr>
              <a:t>Summary</a:t>
            </a:r>
            <a:endParaRPr lang="fr-FR" b="1" dirty="0">
              <a:solidFill>
                <a:srgbClr val="660033"/>
              </a:solidFill>
              <a:latin typeface="Calibri" pitchFamily="34" charset="0"/>
              <a:cs typeface="Arial" pitchFamily="34" charset="0"/>
            </a:endParaRPr>
          </a:p>
        </p:txBody>
      </p:sp>
      <p:sp>
        <p:nvSpPr>
          <p:cNvPr id="9" name="ZoneTexte 8"/>
          <p:cNvSpPr txBox="1"/>
          <p:nvPr/>
        </p:nvSpPr>
        <p:spPr bwMode="ltGray">
          <a:xfrm>
            <a:off x="274081" y="6572805"/>
            <a:ext cx="3101517" cy="248051"/>
          </a:xfrm>
          <a:prstGeom prst="rect">
            <a:avLst/>
          </a:prstGeom>
          <a:noFill/>
        </p:spPr>
        <p:txBody>
          <a:bodyPr wrap="square" lIns="0" tIns="42673" rIns="0" bIns="42673" rtlCol="0">
            <a:spAutoFit/>
          </a:bodyPr>
          <a:lstStyle/>
          <a:p>
            <a:r>
              <a:rPr lang="fr-FR" sz="1000" noProof="1">
                <a:solidFill>
                  <a:srgbClr val="B2AEA8">
                    <a:lumMod val="75000"/>
                  </a:srgbClr>
                </a:solidFill>
              </a:rPr>
              <a:t>CONFIDENTIAL  © Sia Partners    </a:t>
            </a:r>
          </a:p>
        </p:txBody>
      </p:sp>
      <p:sp>
        <p:nvSpPr>
          <p:cNvPr id="11" name="ZoneTexte 10"/>
          <p:cNvSpPr txBox="1"/>
          <p:nvPr userDrawn="1"/>
        </p:nvSpPr>
        <p:spPr>
          <a:xfrm>
            <a:off x="178777" y="958884"/>
            <a:ext cx="1777512" cy="378600"/>
          </a:xfrm>
          <a:prstGeom prst="rect">
            <a:avLst/>
          </a:prstGeom>
          <a:noFill/>
        </p:spPr>
        <p:txBody>
          <a:bodyPr lIns="0" tIns="42689" rIns="85382" bIns="42689">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907216" eaLnBrk="1" hangingPunct="1">
              <a:defRPr/>
            </a:pPr>
            <a:r>
              <a:rPr lang="fr-FR" b="1" dirty="0" err="1">
                <a:solidFill>
                  <a:srgbClr val="660033"/>
                </a:solidFill>
                <a:latin typeface="Calibri" pitchFamily="34" charset="0"/>
                <a:cs typeface="Arial" pitchFamily="34" charset="0"/>
              </a:rPr>
              <a:t>Summary</a:t>
            </a:r>
            <a:endParaRPr lang="fr-FR" b="1" dirty="0">
              <a:solidFill>
                <a:srgbClr val="660033"/>
              </a:solidFill>
              <a:latin typeface="Calibri" pitchFamily="34" charset="0"/>
              <a:cs typeface="Arial" pitchFamily="34" charset="0"/>
            </a:endParaRPr>
          </a:p>
        </p:txBody>
      </p:sp>
      <p:sp>
        <p:nvSpPr>
          <p:cNvPr id="12" name="ZoneTexte 11"/>
          <p:cNvSpPr txBox="1"/>
          <p:nvPr userDrawn="1"/>
        </p:nvSpPr>
        <p:spPr bwMode="ltGray">
          <a:xfrm>
            <a:off x="274081" y="6572805"/>
            <a:ext cx="3101517" cy="248051"/>
          </a:xfrm>
          <a:prstGeom prst="rect">
            <a:avLst/>
          </a:prstGeom>
          <a:noFill/>
        </p:spPr>
        <p:txBody>
          <a:bodyPr wrap="square" lIns="0" tIns="42673" rIns="0" bIns="42673" rtlCol="0">
            <a:spAutoFit/>
          </a:bodyPr>
          <a:lstStyle/>
          <a:p>
            <a:r>
              <a:rPr lang="fr-FR" sz="1000" noProof="1">
                <a:solidFill>
                  <a:srgbClr val="B2AEA8">
                    <a:lumMod val="75000"/>
                  </a:srgbClr>
                </a:solidFill>
              </a:rPr>
              <a:t>CONFIDENTIAL  © Sia Partners    </a:t>
            </a:r>
          </a:p>
        </p:txBody>
      </p:sp>
      <p:sp>
        <p:nvSpPr>
          <p:cNvPr id="13" name="ZoneTexte 12"/>
          <p:cNvSpPr txBox="1"/>
          <p:nvPr userDrawn="1"/>
        </p:nvSpPr>
        <p:spPr bwMode="ltGray">
          <a:xfrm>
            <a:off x="5834942" y="6572805"/>
            <a:ext cx="3101517" cy="248051"/>
          </a:xfrm>
          <a:prstGeom prst="rect">
            <a:avLst/>
          </a:prstGeom>
          <a:noFill/>
        </p:spPr>
        <p:txBody>
          <a:bodyPr wrap="square" lIns="0" tIns="42673" rIns="0" bIns="42673" rtlCol="0">
            <a:spAutoFit/>
          </a:bodyPr>
          <a:lstStyle/>
          <a:p>
            <a:pPr algn="r"/>
            <a:fld id="{89689069-2801-4AA0-8F54-B147BB38CC7B}" type="slidenum">
              <a:rPr lang="fr-FR" sz="1000">
                <a:solidFill>
                  <a:srgbClr val="B2AEA8">
                    <a:lumMod val="50000"/>
                  </a:srgbClr>
                </a:solidFill>
              </a:rPr>
              <a:pPr algn="r"/>
              <a:t>‹Nr.›</a:t>
            </a:fld>
            <a:endParaRPr lang="fr-FR" sz="1000" dirty="0">
              <a:solidFill>
                <a:srgbClr val="B2AEA8">
                  <a:lumMod val="50000"/>
                </a:srgbClr>
              </a:solidFill>
            </a:endParaRPr>
          </a:p>
        </p:txBody>
      </p:sp>
    </p:spTree>
    <p:extLst>
      <p:ext uri="{BB962C8B-B14F-4D97-AF65-F5344CB8AC3E}">
        <p14:creationId xmlns:p14="http://schemas.microsoft.com/office/powerpoint/2010/main" val="2706572411"/>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182085" y="1916832"/>
            <a:ext cx="6912768" cy="3528392"/>
          </a:xfrm>
          <a:prstGeom prst="rect">
            <a:avLst/>
          </a:prstGeom>
        </p:spPr>
        <p:txBody>
          <a:bodyPr lIns="90877" tIns="45430" rIns="90877" bIns="45430"/>
          <a:lstStyle>
            <a:lvl1pPr marL="340822" indent="-340822">
              <a:buFont typeface="+mj-lt"/>
              <a:buAutoNum type="arabicPeriod"/>
              <a:defRPr lang="fr-FR" sz="1600" kern="1200" dirty="0" smtClean="0">
                <a:solidFill>
                  <a:schemeClr val="tx2">
                    <a:lumMod val="95000"/>
                    <a:lumOff val="5000"/>
                  </a:schemeClr>
                </a:solidFill>
                <a:latin typeface="Calibri" pitchFamily="34" charset="0"/>
                <a:ea typeface="+mn-ea"/>
                <a:cs typeface="Arial" pitchFamily="34" charset="0"/>
              </a:defRPr>
            </a:lvl1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p:txBody>
      </p:sp>
      <p:cxnSp>
        <p:nvCxnSpPr>
          <p:cNvPr id="7" name="Connecteur droit 6"/>
          <p:cNvCxnSpPr/>
          <p:nvPr/>
        </p:nvCxnSpPr>
        <p:spPr>
          <a:xfrm>
            <a:off x="180258"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78777" y="958884"/>
            <a:ext cx="1777512" cy="378600"/>
          </a:xfrm>
          <a:prstGeom prst="rect">
            <a:avLst/>
          </a:prstGeom>
          <a:noFill/>
        </p:spPr>
        <p:txBody>
          <a:bodyPr lIns="0" tIns="42689" rIns="85382" bIns="42689">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907216" eaLnBrk="1" hangingPunct="1">
              <a:defRPr/>
            </a:pPr>
            <a:r>
              <a:rPr lang="fr-FR" b="1" dirty="0">
                <a:solidFill>
                  <a:srgbClr val="660033"/>
                </a:solidFill>
                <a:latin typeface="Calibri" pitchFamily="34" charset="0"/>
                <a:cs typeface="Arial" pitchFamily="34" charset="0"/>
              </a:rPr>
              <a:t>Sommaire</a:t>
            </a:r>
          </a:p>
        </p:txBody>
      </p:sp>
      <p:sp>
        <p:nvSpPr>
          <p:cNvPr id="14" name="ZoneTexte 13"/>
          <p:cNvSpPr txBox="1"/>
          <p:nvPr userDrawn="1"/>
        </p:nvSpPr>
        <p:spPr bwMode="ltGray">
          <a:xfrm>
            <a:off x="274081" y="6572805"/>
            <a:ext cx="3101517" cy="248051"/>
          </a:xfrm>
          <a:prstGeom prst="rect">
            <a:avLst/>
          </a:prstGeom>
          <a:noFill/>
        </p:spPr>
        <p:txBody>
          <a:bodyPr wrap="square" lIns="0" tIns="42673" rIns="0" bIns="42673" rtlCol="0">
            <a:spAutoFit/>
          </a:bodyPr>
          <a:lstStyle/>
          <a:p>
            <a:r>
              <a:rPr lang="fr-FR" sz="1000" noProof="1">
                <a:solidFill>
                  <a:srgbClr val="B2AEA8">
                    <a:lumMod val="75000"/>
                  </a:srgbClr>
                </a:solidFill>
              </a:rPr>
              <a:t>CONFIDENTIAL  © Sia Partners    </a:t>
            </a:r>
          </a:p>
        </p:txBody>
      </p:sp>
      <p:sp>
        <p:nvSpPr>
          <p:cNvPr id="15" name="ZoneTexte 14"/>
          <p:cNvSpPr txBox="1"/>
          <p:nvPr userDrawn="1"/>
        </p:nvSpPr>
        <p:spPr bwMode="ltGray">
          <a:xfrm>
            <a:off x="274081" y="6572805"/>
            <a:ext cx="3101517" cy="248051"/>
          </a:xfrm>
          <a:prstGeom prst="rect">
            <a:avLst/>
          </a:prstGeom>
          <a:noFill/>
        </p:spPr>
        <p:txBody>
          <a:bodyPr wrap="square" lIns="0" tIns="42673" rIns="0" bIns="42673" rtlCol="0">
            <a:spAutoFit/>
          </a:bodyPr>
          <a:lstStyle/>
          <a:p>
            <a:r>
              <a:rPr lang="fr-FR" sz="1000" noProof="1">
                <a:solidFill>
                  <a:srgbClr val="B2AEA8">
                    <a:lumMod val="75000"/>
                  </a:srgbClr>
                </a:solidFill>
              </a:rPr>
              <a:t>CONFIDENTIAL  © Sia Partners    </a:t>
            </a:r>
          </a:p>
        </p:txBody>
      </p:sp>
      <p:sp>
        <p:nvSpPr>
          <p:cNvPr id="9" name="ZoneTexte 8"/>
          <p:cNvSpPr txBox="1"/>
          <p:nvPr userDrawn="1"/>
        </p:nvSpPr>
        <p:spPr bwMode="ltGray">
          <a:xfrm>
            <a:off x="5834942" y="6572805"/>
            <a:ext cx="3101517" cy="248051"/>
          </a:xfrm>
          <a:prstGeom prst="rect">
            <a:avLst/>
          </a:prstGeom>
          <a:noFill/>
        </p:spPr>
        <p:txBody>
          <a:bodyPr wrap="square" lIns="0" tIns="42673" rIns="0" bIns="42673" rtlCol="0">
            <a:spAutoFit/>
          </a:bodyPr>
          <a:lstStyle/>
          <a:p>
            <a:pPr algn="r"/>
            <a:fld id="{89689069-2801-4AA0-8F54-B147BB38CC7B}" type="slidenum">
              <a:rPr lang="fr-FR" sz="1000">
                <a:solidFill>
                  <a:srgbClr val="B2AEA8">
                    <a:lumMod val="50000"/>
                  </a:srgbClr>
                </a:solidFill>
              </a:rPr>
              <a:pPr algn="r"/>
              <a:t>‹Nr.›</a:t>
            </a:fld>
            <a:endParaRPr lang="fr-FR" sz="1000" dirty="0">
              <a:solidFill>
                <a:srgbClr val="B2AEA8">
                  <a:lumMod val="50000"/>
                </a:srgbClr>
              </a:solidFill>
            </a:endParaRPr>
          </a:p>
        </p:txBody>
      </p:sp>
    </p:spTree>
    <p:extLst>
      <p:ext uri="{BB962C8B-B14F-4D97-AF65-F5344CB8AC3E}">
        <p14:creationId xmlns:p14="http://schemas.microsoft.com/office/powerpoint/2010/main" val="1124171495"/>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9" name="ZoneTexte 8"/>
          <p:cNvSpPr txBox="1"/>
          <p:nvPr/>
        </p:nvSpPr>
        <p:spPr>
          <a:xfrm>
            <a:off x="791355" y="3397283"/>
            <a:ext cx="611065" cy="358775"/>
          </a:xfrm>
          <a:prstGeom prst="rect">
            <a:avLst/>
          </a:prstGeom>
          <a:noFill/>
        </p:spPr>
        <p:txBody>
          <a:bodyPr wrap="none" lIns="0" tIns="42689" rIns="0" bIns="42689"/>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lgn="dist" defTabSz="907216" eaLnBrk="1" hangingPunct="1">
              <a:defRPr/>
            </a:pPr>
            <a:r>
              <a:rPr lang="fr-FR" dirty="0">
                <a:solidFill>
                  <a:srgbClr val="BFBFBF"/>
                </a:solidFill>
                <a:latin typeface="Calibri" pitchFamily="34" charset="0"/>
              </a:rPr>
              <a:t>section</a:t>
            </a:r>
          </a:p>
        </p:txBody>
      </p:sp>
      <p:sp>
        <p:nvSpPr>
          <p:cNvPr id="10" name="Espace réservé du contenu 16"/>
          <p:cNvSpPr>
            <a:spLocks noGrp="1"/>
          </p:cNvSpPr>
          <p:nvPr>
            <p:ph sz="quarter" idx="13" hasCustomPrompt="1"/>
          </p:nvPr>
        </p:nvSpPr>
        <p:spPr>
          <a:xfrm>
            <a:off x="1472219" y="2857502"/>
            <a:ext cx="7487139" cy="642942"/>
          </a:xfrm>
          <a:prstGeom prst="rect">
            <a:avLst/>
          </a:prstGeom>
          <a:noFill/>
        </p:spPr>
        <p:txBody>
          <a:bodyPr lIns="90848" tIns="45412" rIns="90848" bIns="45412" anchor="ctr">
            <a:normAutofit/>
          </a:bodyPr>
          <a:lstStyle>
            <a:lvl1pPr marL="0" indent="0">
              <a:buFontTx/>
              <a:buNone/>
              <a:defRPr sz="3000" baseline="0">
                <a:solidFill>
                  <a:schemeClr val="tx2"/>
                </a:solidFill>
                <a:latin typeface="Calibri"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dirty="0"/>
              <a:t>Click </a:t>
            </a:r>
            <a:r>
              <a:rPr lang="fr-FR" dirty="0" err="1"/>
              <a:t>here</a:t>
            </a:r>
            <a:r>
              <a:rPr lang="fr-FR" dirty="0"/>
              <a:t> to </a:t>
            </a:r>
            <a:r>
              <a:rPr lang="fr-FR" dirty="0" err="1"/>
              <a:t>add</a:t>
            </a:r>
            <a:r>
              <a:rPr lang="fr-FR" dirty="0"/>
              <a:t> a section </a:t>
            </a:r>
            <a:r>
              <a:rPr lang="fr-FR" dirty="0" err="1"/>
              <a:t>title</a:t>
            </a:r>
            <a:endParaRPr lang="fr-FR" dirty="0"/>
          </a:p>
        </p:txBody>
      </p:sp>
      <p:sp>
        <p:nvSpPr>
          <p:cNvPr id="8" name="Rectangle 7"/>
          <p:cNvSpPr/>
          <p:nvPr userDrawn="1"/>
        </p:nvSpPr>
        <p:spPr bwMode="black">
          <a:xfrm>
            <a:off x="811846" y="2780965"/>
            <a:ext cx="593481" cy="644525"/>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83456" tIns="41723" rIns="83456" bIns="41723" anchor="ctr"/>
          <a:lstStyle/>
          <a:p>
            <a:pPr algn="ctr" defTabSz="907216">
              <a:defRPr/>
            </a:pPr>
            <a:endParaRPr lang="fr-FR" dirty="0">
              <a:solidFill>
                <a:srgbClr val="FFFFFF"/>
              </a:solidFill>
              <a:ea typeface="ＭＳ Ｐゴシック" pitchFamily="34" charset="-128"/>
            </a:endParaRPr>
          </a:p>
        </p:txBody>
      </p:sp>
      <p:sp>
        <p:nvSpPr>
          <p:cNvPr id="15" name="ZoneTexte 14"/>
          <p:cNvSpPr txBox="1"/>
          <p:nvPr userDrawn="1"/>
        </p:nvSpPr>
        <p:spPr>
          <a:xfrm>
            <a:off x="791355" y="3397283"/>
            <a:ext cx="611065" cy="358775"/>
          </a:xfrm>
          <a:prstGeom prst="rect">
            <a:avLst/>
          </a:prstGeom>
          <a:noFill/>
        </p:spPr>
        <p:txBody>
          <a:bodyPr wrap="none" lIns="0" tIns="42689" rIns="0" bIns="42689"/>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lgn="dist" defTabSz="907216" eaLnBrk="1" hangingPunct="1">
              <a:defRPr/>
            </a:pPr>
            <a:r>
              <a:rPr lang="fr-FR" dirty="0">
                <a:solidFill>
                  <a:srgbClr val="BFBFBF"/>
                </a:solidFill>
                <a:latin typeface="Calibri" pitchFamily="34" charset="0"/>
              </a:rPr>
              <a:t>section</a:t>
            </a:r>
          </a:p>
        </p:txBody>
      </p:sp>
      <p:sp>
        <p:nvSpPr>
          <p:cNvPr id="3" name="Espace réservé du texte 2"/>
          <p:cNvSpPr>
            <a:spLocks noGrp="1"/>
          </p:cNvSpPr>
          <p:nvPr>
            <p:ph type="body" sz="quarter" idx="15" hasCustomPrompt="1"/>
          </p:nvPr>
        </p:nvSpPr>
        <p:spPr>
          <a:xfrm>
            <a:off x="910525" y="2599200"/>
            <a:ext cx="594947" cy="647700"/>
          </a:xfrm>
          <a:prstGeom prst="rect">
            <a:avLst/>
          </a:prstGeom>
        </p:spPr>
        <p:txBody>
          <a:bodyPr lIns="90877" tIns="45430" rIns="90877" bIns="45430"/>
          <a:lstStyle>
            <a:lvl1pPr marL="0" indent="0" algn="r">
              <a:buNone/>
              <a:defRPr lang="fr-FR" sz="3800" b="1" kern="1200" dirty="0">
                <a:solidFill>
                  <a:schemeClr val="bg1"/>
                </a:solidFill>
                <a:latin typeface="+mn-lt"/>
                <a:ea typeface="+mn-ea"/>
                <a:cs typeface="Arial" pitchFamily="34" charset="0"/>
              </a:defRPr>
            </a:lvl1pPr>
          </a:lstStyle>
          <a:p>
            <a:pPr lvl="0"/>
            <a:r>
              <a:rPr lang="fr-FR" dirty="0"/>
              <a:t>N</a:t>
            </a:r>
          </a:p>
        </p:txBody>
      </p:sp>
      <p:sp>
        <p:nvSpPr>
          <p:cNvPr id="14" name="ZoneTexte 13"/>
          <p:cNvSpPr txBox="1"/>
          <p:nvPr userDrawn="1"/>
        </p:nvSpPr>
        <p:spPr bwMode="ltGray">
          <a:xfrm>
            <a:off x="274081" y="6572805"/>
            <a:ext cx="3101517" cy="248051"/>
          </a:xfrm>
          <a:prstGeom prst="rect">
            <a:avLst/>
          </a:prstGeom>
          <a:noFill/>
        </p:spPr>
        <p:txBody>
          <a:bodyPr wrap="square" lIns="0" tIns="42673" rIns="0" bIns="42673" rtlCol="0">
            <a:spAutoFit/>
          </a:bodyPr>
          <a:lstStyle/>
          <a:p>
            <a:r>
              <a:rPr lang="fr-FR" sz="1000" noProof="1">
                <a:solidFill>
                  <a:srgbClr val="B2AEA8">
                    <a:lumMod val="75000"/>
                  </a:srgbClr>
                </a:solidFill>
              </a:rPr>
              <a:t>CONFIDENTIAL  © Sia Partners    </a:t>
            </a:r>
          </a:p>
        </p:txBody>
      </p:sp>
      <p:sp>
        <p:nvSpPr>
          <p:cNvPr id="17" name="ZoneTexte 16"/>
          <p:cNvSpPr txBox="1"/>
          <p:nvPr userDrawn="1"/>
        </p:nvSpPr>
        <p:spPr bwMode="ltGray">
          <a:xfrm>
            <a:off x="274081" y="6572805"/>
            <a:ext cx="3101517" cy="248051"/>
          </a:xfrm>
          <a:prstGeom prst="rect">
            <a:avLst/>
          </a:prstGeom>
          <a:noFill/>
        </p:spPr>
        <p:txBody>
          <a:bodyPr wrap="square" lIns="0" tIns="42673" rIns="0" bIns="42673" rtlCol="0">
            <a:spAutoFit/>
          </a:bodyPr>
          <a:lstStyle/>
          <a:p>
            <a:r>
              <a:rPr lang="fr-FR" sz="1000" noProof="1">
                <a:solidFill>
                  <a:srgbClr val="B2AEA8">
                    <a:lumMod val="75000"/>
                  </a:srgbClr>
                </a:solidFill>
              </a:rPr>
              <a:t>CONFIDENTIAL  © Sia Partners    </a:t>
            </a:r>
          </a:p>
        </p:txBody>
      </p:sp>
      <p:sp>
        <p:nvSpPr>
          <p:cNvPr id="12" name="ZoneTexte 11"/>
          <p:cNvSpPr txBox="1"/>
          <p:nvPr userDrawn="1"/>
        </p:nvSpPr>
        <p:spPr bwMode="ltGray">
          <a:xfrm>
            <a:off x="5834942" y="6572805"/>
            <a:ext cx="3101517" cy="248051"/>
          </a:xfrm>
          <a:prstGeom prst="rect">
            <a:avLst/>
          </a:prstGeom>
          <a:noFill/>
        </p:spPr>
        <p:txBody>
          <a:bodyPr wrap="square" lIns="0" tIns="42673" rIns="0" bIns="42673" rtlCol="0">
            <a:spAutoFit/>
          </a:bodyPr>
          <a:lstStyle/>
          <a:p>
            <a:pPr algn="r"/>
            <a:fld id="{89689069-2801-4AA0-8F54-B147BB38CC7B}" type="slidenum">
              <a:rPr lang="fr-FR" sz="1000">
                <a:solidFill>
                  <a:srgbClr val="B2AEA8">
                    <a:lumMod val="50000"/>
                  </a:srgbClr>
                </a:solidFill>
              </a:rPr>
              <a:pPr algn="r"/>
              <a:t>‹Nr.›</a:t>
            </a:fld>
            <a:endParaRPr lang="fr-FR" sz="1000" dirty="0">
              <a:solidFill>
                <a:srgbClr val="B2AEA8">
                  <a:lumMod val="50000"/>
                </a:srgbClr>
              </a:solidFill>
            </a:endParaRPr>
          </a:p>
        </p:txBody>
      </p:sp>
    </p:spTree>
    <p:extLst>
      <p:ext uri="{BB962C8B-B14F-4D97-AF65-F5344CB8AC3E}">
        <p14:creationId xmlns:p14="http://schemas.microsoft.com/office/powerpoint/2010/main" val="327098458"/>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 1 title">
    <p:spTree>
      <p:nvGrpSpPr>
        <p:cNvPr id="1" name=""/>
        <p:cNvGrpSpPr/>
        <p:nvPr/>
      </p:nvGrpSpPr>
      <p:grpSpPr>
        <a:xfrm>
          <a:off x="0" y="0"/>
          <a:ext cx="0" cy="0"/>
          <a:chOff x="0" y="0"/>
          <a:chExt cx="0" cy="0"/>
        </a:xfrm>
      </p:grpSpPr>
      <p:cxnSp>
        <p:nvCxnSpPr>
          <p:cNvPr id="6" name="Connecteur droit 9"/>
          <p:cNvCxnSpPr/>
          <p:nvPr/>
        </p:nvCxnSpPr>
        <p:spPr>
          <a:xfrm>
            <a:off x="180244" y="952500"/>
            <a:ext cx="8776188"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Titre 11"/>
          <p:cNvSpPr>
            <a:spLocks noGrp="1"/>
          </p:cNvSpPr>
          <p:nvPr>
            <p:ph type="title" hasCustomPrompt="1"/>
          </p:nvPr>
        </p:nvSpPr>
        <p:spPr>
          <a:xfrm>
            <a:off x="178509" y="340072"/>
            <a:ext cx="8780826" cy="357285"/>
          </a:xfrm>
          <a:prstGeom prst="rect">
            <a:avLst/>
          </a:prstGeom>
        </p:spPr>
        <p:txBody>
          <a:bodyPr lIns="0" tIns="45412" rIns="90848" bIns="45412">
            <a:noAutofit/>
          </a:bodyPr>
          <a:lstStyle>
            <a:lvl1pPr algn="l">
              <a:defRPr sz="1800" b="1">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
        <p:nvSpPr>
          <p:cNvPr id="18" name="Espace réservé du texte 17"/>
          <p:cNvSpPr>
            <a:spLocks noGrp="1"/>
          </p:cNvSpPr>
          <p:nvPr>
            <p:ph type="body" sz="quarter" idx="14" hasCustomPrompt="1"/>
          </p:nvPr>
        </p:nvSpPr>
        <p:spPr>
          <a:xfrm>
            <a:off x="180244" y="1125559"/>
            <a:ext cx="8776188" cy="5447233"/>
          </a:xfrm>
          <a:prstGeom prst="rect">
            <a:avLst/>
          </a:prstGeom>
        </p:spPr>
        <p:txBody>
          <a:bodyPr lIns="90877" tIns="45430" rIns="90877" bIns="45430"/>
          <a:lstStyle>
            <a:lvl1pPr marL="0" indent="0">
              <a:buNone/>
              <a:defRPr sz="1600">
                <a:solidFill>
                  <a:schemeClr val="tx2"/>
                </a:solidFill>
              </a:defRPr>
            </a:lvl1pPr>
            <a:lvl2pPr marL="260343" indent="-260343">
              <a:buSzPct val="85000"/>
              <a:buFont typeface="Arial" panose="020B0604020202020204" pitchFamily="34" charset="0"/>
              <a:buChar char="•"/>
              <a:defRPr sz="1600" baseline="0">
                <a:solidFill>
                  <a:schemeClr val="tx2"/>
                </a:solidFill>
              </a:defRPr>
            </a:lvl2pPr>
            <a:lvl3pPr marL="891478" indent="-271386">
              <a:buSzPct val="85000"/>
              <a:buFont typeface="Calibri" panose="020F0502020204030204" pitchFamily="34" charset="0"/>
              <a:buChar char="–"/>
              <a:defRPr sz="1400" baseline="0">
                <a:solidFill>
                  <a:schemeClr val="tx2"/>
                </a:solidFill>
              </a:defRPr>
            </a:lvl3pPr>
            <a:lvl4pPr marL="1517883" indent="-263499">
              <a:buSzPct val="85000"/>
              <a:defRPr sz="1200">
                <a:solidFill>
                  <a:schemeClr val="tx2"/>
                </a:solidFill>
              </a:defRPr>
            </a:lvl4pPr>
            <a:lvl5pPr marL="2044884" indent="-227209">
              <a:buSzPct val="85000"/>
              <a:buFont typeface="Calibri" panose="020F0502020204030204" pitchFamily="34" charset="0"/>
              <a:buChar char="–"/>
              <a:defRPr sz="1200" baseline="0">
                <a:solidFill>
                  <a:schemeClr val="tx2"/>
                </a:solidFill>
              </a:defRPr>
            </a:lvl5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13" name="ZoneTexte 12"/>
          <p:cNvSpPr txBox="1"/>
          <p:nvPr userDrawn="1"/>
        </p:nvSpPr>
        <p:spPr bwMode="ltGray">
          <a:xfrm>
            <a:off x="274081" y="6572805"/>
            <a:ext cx="3101517" cy="248051"/>
          </a:xfrm>
          <a:prstGeom prst="rect">
            <a:avLst/>
          </a:prstGeom>
          <a:noFill/>
        </p:spPr>
        <p:txBody>
          <a:bodyPr wrap="square" lIns="0" tIns="42673" rIns="0" bIns="42673" rtlCol="0">
            <a:spAutoFit/>
          </a:bodyPr>
          <a:lstStyle/>
          <a:p>
            <a:r>
              <a:rPr lang="fr-FR" sz="1000" noProof="1">
                <a:solidFill>
                  <a:srgbClr val="B2AEA8">
                    <a:lumMod val="75000"/>
                  </a:srgbClr>
                </a:solidFill>
              </a:rPr>
              <a:t>CONFIDENTIAL  © Sia Partners    </a:t>
            </a:r>
          </a:p>
        </p:txBody>
      </p:sp>
      <p:sp>
        <p:nvSpPr>
          <p:cNvPr id="14" name="ZoneTexte 13"/>
          <p:cNvSpPr txBox="1"/>
          <p:nvPr userDrawn="1"/>
        </p:nvSpPr>
        <p:spPr bwMode="ltGray">
          <a:xfrm>
            <a:off x="274081" y="6572805"/>
            <a:ext cx="3101517" cy="248051"/>
          </a:xfrm>
          <a:prstGeom prst="rect">
            <a:avLst/>
          </a:prstGeom>
          <a:noFill/>
        </p:spPr>
        <p:txBody>
          <a:bodyPr wrap="square" lIns="0" tIns="42673" rIns="0" bIns="42673" rtlCol="0">
            <a:spAutoFit/>
          </a:bodyPr>
          <a:lstStyle/>
          <a:p>
            <a:r>
              <a:rPr lang="fr-FR" sz="1000" noProof="1">
                <a:solidFill>
                  <a:srgbClr val="B2AEA8">
                    <a:lumMod val="75000"/>
                  </a:srgbClr>
                </a:solidFill>
              </a:rPr>
              <a:t>CONFIDENTIAL  © Sia Partners    </a:t>
            </a:r>
          </a:p>
        </p:txBody>
      </p:sp>
      <p:sp>
        <p:nvSpPr>
          <p:cNvPr id="11" name="ZoneTexte 10"/>
          <p:cNvSpPr txBox="1"/>
          <p:nvPr userDrawn="1"/>
        </p:nvSpPr>
        <p:spPr bwMode="ltGray">
          <a:xfrm>
            <a:off x="5834942" y="6572805"/>
            <a:ext cx="3101517" cy="248051"/>
          </a:xfrm>
          <a:prstGeom prst="rect">
            <a:avLst/>
          </a:prstGeom>
          <a:noFill/>
        </p:spPr>
        <p:txBody>
          <a:bodyPr wrap="square" lIns="0" tIns="42673" rIns="0" bIns="42673" rtlCol="0">
            <a:spAutoFit/>
          </a:bodyPr>
          <a:lstStyle/>
          <a:p>
            <a:pPr algn="r"/>
            <a:fld id="{89689069-2801-4AA0-8F54-B147BB38CC7B}" type="slidenum">
              <a:rPr lang="fr-FR" sz="1000">
                <a:solidFill>
                  <a:srgbClr val="B2AEA8">
                    <a:lumMod val="50000"/>
                  </a:srgbClr>
                </a:solidFill>
              </a:rPr>
              <a:pPr algn="r"/>
              <a:t>‹Nr.›</a:t>
            </a:fld>
            <a:endParaRPr lang="fr-FR" sz="1000" dirty="0">
              <a:solidFill>
                <a:srgbClr val="B2AEA8">
                  <a:lumMod val="50000"/>
                </a:srgbClr>
              </a:solidFill>
            </a:endParaRPr>
          </a:p>
        </p:txBody>
      </p:sp>
    </p:spTree>
    <p:extLst>
      <p:ext uri="{BB962C8B-B14F-4D97-AF65-F5344CB8AC3E}">
        <p14:creationId xmlns:p14="http://schemas.microsoft.com/office/powerpoint/2010/main" val="1592108891"/>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tent - 2 titles">
    <p:spTree>
      <p:nvGrpSpPr>
        <p:cNvPr id="1" name=""/>
        <p:cNvGrpSpPr/>
        <p:nvPr/>
      </p:nvGrpSpPr>
      <p:grpSpPr>
        <a:xfrm>
          <a:off x="0" y="0"/>
          <a:ext cx="0" cy="0"/>
          <a:chOff x="0" y="0"/>
          <a:chExt cx="0" cy="0"/>
        </a:xfrm>
      </p:grpSpPr>
      <p:sp>
        <p:nvSpPr>
          <p:cNvPr id="15" name="Espace réservé du contenu 19"/>
          <p:cNvSpPr>
            <a:spLocks noGrp="1"/>
          </p:cNvSpPr>
          <p:nvPr>
            <p:ph sz="quarter" idx="13" hasCustomPrompt="1"/>
          </p:nvPr>
        </p:nvSpPr>
        <p:spPr>
          <a:xfrm>
            <a:off x="178509" y="599653"/>
            <a:ext cx="8781450" cy="333131"/>
          </a:xfrm>
          <a:prstGeom prst="rect">
            <a:avLst/>
          </a:prstGeom>
        </p:spPr>
        <p:txBody>
          <a:bodyPr lIns="0" tIns="45412" rIns="90848" bIns="45412">
            <a:noAutofit/>
          </a:bodyPr>
          <a:lstStyle>
            <a:lvl1pPr marL="0" indent="0">
              <a:buNone/>
              <a:defRPr kumimoji="0" lang="fr-FR" sz="1600" b="0" i="0" u="none" strike="noStrike" kern="1200" cap="none" spc="0" normalizeH="0" baseline="0" noProof="0" dirty="0" smtClean="0">
                <a:ln>
                  <a:noFill/>
                </a:ln>
                <a:solidFill>
                  <a:schemeClr val="tx2"/>
                </a:solidFill>
                <a:effectLst/>
                <a:uLnTx/>
                <a:uFillTx/>
                <a:latin typeface="Calibri" pitchFamily="34" charset="0"/>
                <a:ea typeface="+mj-ea"/>
                <a:cs typeface="Arial" pitchFamily="34" charset="0"/>
              </a:defRPr>
            </a:lvl1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16" name="Titre 11"/>
          <p:cNvSpPr>
            <a:spLocks noGrp="1"/>
          </p:cNvSpPr>
          <p:nvPr>
            <p:ph type="title" hasCustomPrompt="1"/>
          </p:nvPr>
        </p:nvSpPr>
        <p:spPr>
          <a:xfrm>
            <a:off x="178509" y="340076"/>
            <a:ext cx="8780826" cy="290659"/>
          </a:xfrm>
          <a:prstGeom prst="rect">
            <a:avLst/>
          </a:prstGeom>
        </p:spPr>
        <p:txBody>
          <a:bodyPr lIns="0" tIns="45412" rIns="90848" bIns="45412">
            <a:noAutofit/>
          </a:bodyPr>
          <a:lstStyle>
            <a:lvl1pPr algn="l">
              <a:defRPr sz="1800" b="1" baseline="0">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cxnSp>
        <p:nvCxnSpPr>
          <p:cNvPr id="17" name="Connecteur droit 9"/>
          <p:cNvCxnSpPr/>
          <p:nvPr/>
        </p:nvCxnSpPr>
        <p:spPr>
          <a:xfrm>
            <a:off x="180244" y="952500"/>
            <a:ext cx="8776188"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21" name="Espace réservé du texte 17"/>
          <p:cNvSpPr>
            <a:spLocks noGrp="1"/>
          </p:cNvSpPr>
          <p:nvPr>
            <p:ph type="body" sz="quarter" idx="14" hasCustomPrompt="1"/>
          </p:nvPr>
        </p:nvSpPr>
        <p:spPr>
          <a:xfrm>
            <a:off x="180244" y="1125559"/>
            <a:ext cx="8776188" cy="5447233"/>
          </a:xfrm>
          <a:prstGeom prst="rect">
            <a:avLst/>
          </a:prstGeom>
        </p:spPr>
        <p:txBody>
          <a:bodyPr lIns="90877" tIns="45430" rIns="90877" bIns="45430"/>
          <a:lstStyle>
            <a:lvl1pPr marL="0" indent="0">
              <a:buNone/>
              <a:defRPr sz="1600">
                <a:solidFill>
                  <a:schemeClr val="tx2"/>
                </a:solidFill>
              </a:defRPr>
            </a:lvl1pPr>
            <a:lvl2pPr marL="260343" indent="-260343">
              <a:buSzPct val="85000"/>
              <a:buFont typeface="Arial" panose="020B0604020202020204" pitchFamily="34" charset="0"/>
              <a:buChar char="•"/>
              <a:defRPr sz="1600" baseline="0">
                <a:solidFill>
                  <a:schemeClr val="tx2"/>
                </a:solidFill>
              </a:defRPr>
            </a:lvl2pPr>
            <a:lvl3pPr marL="891478" indent="-271386">
              <a:buSzPct val="85000"/>
              <a:buFont typeface="Calibri" panose="020F0502020204030204" pitchFamily="34" charset="0"/>
              <a:buChar char="–"/>
              <a:defRPr sz="1400" baseline="0">
                <a:solidFill>
                  <a:schemeClr val="tx2"/>
                </a:solidFill>
              </a:defRPr>
            </a:lvl3pPr>
            <a:lvl4pPr marL="1517883" indent="-263499">
              <a:buSzPct val="85000"/>
              <a:defRPr sz="1200">
                <a:solidFill>
                  <a:schemeClr val="tx2"/>
                </a:solidFill>
              </a:defRPr>
            </a:lvl4pPr>
            <a:lvl5pPr marL="2044884" indent="-227209">
              <a:buSzPct val="85000"/>
              <a:buFont typeface="Calibri" panose="020F0502020204030204" pitchFamily="34" charset="0"/>
              <a:buChar char="–"/>
              <a:defRPr sz="1200" baseline="0">
                <a:solidFill>
                  <a:schemeClr val="tx2"/>
                </a:solidFill>
              </a:defRPr>
            </a:lvl5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11" name="ZoneTexte 10"/>
          <p:cNvSpPr txBox="1"/>
          <p:nvPr userDrawn="1"/>
        </p:nvSpPr>
        <p:spPr bwMode="ltGray">
          <a:xfrm>
            <a:off x="274081" y="6572805"/>
            <a:ext cx="3101517" cy="248051"/>
          </a:xfrm>
          <a:prstGeom prst="rect">
            <a:avLst/>
          </a:prstGeom>
          <a:noFill/>
        </p:spPr>
        <p:txBody>
          <a:bodyPr wrap="square" lIns="0" tIns="42673" rIns="0" bIns="42673" rtlCol="0">
            <a:spAutoFit/>
          </a:bodyPr>
          <a:lstStyle/>
          <a:p>
            <a:r>
              <a:rPr lang="fr-FR" sz="1000" noProof="1">
                <a:solidFill>
                  <a:srgbClr val="B2AEA8">
                    <a:lumMod val="75000"/>
                  </a:srgbClr>
                </a:solidFill>
              </a:rPr>
              <a:t>CONFIDENTIAL  © Sia Partners    </a:t>
            </a:r>
          </a:p>
        </p:txBody>
      </p:sp>
      <p:sp>
        <p:nvSpPr>
          <p:cNvPr id="12" name="ZoneTexte 11"/>
          <p:cNvSpPr txBox="1"/>
          <p:nvPr userDrawn="1"/>
        </p:nvSpPr>
        <p:spPr bwMode="ltGray">
          <a:xfrm>
            <a:off x="274081" y="6572805"/>
            <a:ext cx="3101517" cy="248051"/>
          </a:xfrm>
          <a:prstGeom prst="rect">
            <a:avLst/>
          </a:prstGeom>
          <a:noFill/>
        </p:spPr>
        <p:txBody>
          <a:bodyPr wrap="square" lIns="0" tIns="42673" rIns="0" bIns="42673" rtlCol="0">
            <a:spAutoFit/>
          </a:bodyPr>
          <a:lstStyle/>
          <a:p>
            <a:r>
              <a:rPr lang="fr-FR" sz="1000" noProof="1">
                <a:solidFill>
                  <a:srgbClr val="B2AEA8">
                    <a:lumMod val="75000"/>
                  </a:srgbClr>
                </a:solidFill>
              </a:rPr>
              <a:t>CONFIDENTIAL  © Sia Partners    </a:t>
            </a:r>
          </a:p>
        </p:txBody>
      </p:sp>
      <p:sp>
        <p:nvSpPr>
          <p:cNvPr id="13" name="ZoneTexte 12"/>
          <p:cNvSpPr txBox="1"/>
          <p:nvPr userDrawn="1"/>
        </p:nvSpPr>
        <p:spPr bwMode="ltGray">
          <a:xfrm>
            <a:off x="5834942" y="6572805"/>
            <a:ext cx="3101517" cy="248051"/>
          </a:xfrm>
          <a:prstGeom prst="rect">
            <a:avLst/>
          </a:prstGeom>
          <a:noFill/>
        </p:spPr>
        <p:txBody>
          <a:bodyPr wrap="square" lIns="0" tIns="42673" rIns="0" bIns="42673" rtlCol="0">
            <a:spAutoFit/>
          </a:bodyPr>
          <a:lstStyle/>
          <a:p>
            <a:pPr algn="r"/>
            <a:fld id="{89689069-2801-4AA0-8F54-B147BB38CC7B}" type="slidenum">
              <a:rPr lang="fr-FR" sz="1000">
                <a:solidFill>
                  <a:srgbClr val="B2AEA8">
                    <a:lumMod val="50000"/>
                  </a:srgbClr>
                </a:solidFill>
              </a:rPr>
              <a:pPr algn="r"/>
              <a:t>‹Nr.›</a:t>
            </a:fld>
            <a:endParaRPr lang="fr-FR" sz="1000" dirty="0">
              <a:solidFill>
                <a:srgbClr val="B2AEA8">
                  <a:lumMod val="50000"/>
                </a:srgbClr>
              </a:solidFill>
            </a:endParaRPr>
          </a:p>
        </p:txBody>
      </p:sp>
    </p:spTree>
    <p:extLst>
      <p:ext uri="{BB962C8B-B14F-4D97-AF65-F5344CB8AC3E}">
        <p14:creationId xmlns:p14="http://schemas.microsoft.com/office/powerpoint/2010/main" val="205136366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Page - 1 Title - No Contact">
    <p:spTree>
      <p:nvGrpSpPr>
        <p:cNvPr id="1" name=""/>
        <p:cNvGrpSpPr/>
        <p:nvPr/>
      </p:nvGrpSpPr>
      <p:grpSpPr>
        <a:xfrm>
          <a:off x="0" y="0"/>
          <a:ext cx="0" cy="0"/>
          <a:chOff x="0" y="0"/>
          <a:chExt cx="0" cy="0"/>
        </a:xfrm>
      </p:grpSpPr>
      <p:sp>
        <p:nvSpPr>
          <p:cNvPr id="22" name="Titre 1"/>
          <p:cNvSpPr>
            <a:spLocks noGrp="1"/>
          </p:cNvSpPr>
          <p:nvPr>
            <p:ph type="ctrTitle" hasCustomPrompt="1"/>
          </p:nvPr>
        </p:nvSpPr>
        <p:spPr>
          <a:xfrm>
            <a:off x="916209" y="2681487"/>
            <a:ext cx="7174523" cy="747514"/>
          </a:xfrm>
          <a:prstGeom prst="rect">
            <a:avLst/>
          </a:prstGeom>
        </p:spPr>
        <p:txBody>
          <a:bodyPr lIns="90877" tIns="45430" rIns="90877" bIns="45430"/>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24" name="Image 23"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sp>
        <p:nvSpPr>
          <p:cNvPr id="30" name="Espace réservé pour une image  21"/>
          <p:cNvSpPr>
            <a:spLocks noGrp="1"/>
          </p:cNvSpPr>
          <p:nvPr>
            <p:ph type="pic" sz="quarter" idx="11" hasCustomPrompt="1"/>
          </p:nvPr>
        </p:nvSpPr>
        <p:spPr>
          <a:xfrm>
            <a:off x="6147942" y="476672"/>
            <a:ext cx="2279291" cy="648072"/>
          </a:xfrm>
          <a:prstGeom prst="rect">
            <a:avLst/>
          </a:prstGeom>
        </p:spPr>
        <p:txBody>
          <a:bodyPr lIns="90877" tIns="45430" rIns="90877" bIns="45430"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11" name="Image 10"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sp>
        <p:nvSpPr>
          <p:cNvPr id="17" name="Sous-titre 2"/>
          <p:cNvSpPr>
            <a:spLocks noGrp="1"/>
          </p:cNvSpPr>
          <p:nvPr>
            <p:ph type="subTitle" idx="1" hasCustomPrompt="1"/>
          </p:nvPr>
        </p:nvSpPr>
        <p:spPr>
          <a:xfrm>
            <a:off x="3307031" y="4005091"/>
            <a:ext cx="2392881" cy="381869"/>
          </a:xfrm>
          <a:prstGeom prst="rect">
            <a:avLst/>
          </a:prstGeom>
        </p:spPr>
        <p:txBody>
          <a:bodyPr lIns="90877" tIns="45430" rIns="90877" bIns="45430"/>
          <a:lstStyle>
            <a:lvl1pPr marL="0" indent="0" algn="ctr">
              <a:buNone/>
              <a:defRPr lang="fr-FR" sz="1500" kern="1200" dirty="0">
                <a:solidFill>
                  <a:schemeClr val="bg2">
                    <a:lumMod val="75000"/>
                  </a:schemeClr>
                </a:solidFill>
                <a:latin typeface="+mn-lt"/>
                <a:ea typeface="+mn-ea"/>
                <a:cs typeface="+mn-cs"/>
              </a:defRPr>
            </a:lvl1pPr>
            <a:lvl2pPr marL="454416" indent="0" algn="ctr">
              <a:buNone/>
              <a:defRPr>
                <a:solidFill>
                  <a:schemeClr val="tx1">
                    <a:tint val="75000"/>
                  </a:schemeClr>
                </a:solidFill>
              </a:defRPr>
            </a:lvl2pPr>
            <a:lvl3pPr marL="908835" indent="0" algn="ctr">
              <a:buNone/>
              <a:defRPr>
                <a:solidFill>
                  <a:schemeClr val="tx1">
                    <a:tint val="75000"/>
                  </a:schemeClr>
                </a:solidFill>
              </a:defRPr>
            </a:lvl3pPr>
            <a:lvl4pPr marL="1363256" indent="0" algn="ctr">
              <a:buNone/>
              <a:defRPr>
                <a:solidFill>
                  <a:schemeClr val="tx1">
                    <a:tint val="75000"/>
                  </a:schemeClr>
                </a:solidFill>
              </a:defRPr>
            </a:lvl4pPr>
            <a:lvl5pPr marL="1817672" indent="0" algn="ctr">
              <a:buNone/>
              <a:defRPr>
                <a:solidFill>
                  <a:schemeClr val="tx1">
                    <a:tint val="75000"/>
                  </a:schemeClr>
                </a:solidFill>
              </a:defRPr>
            </a:lvl5pPr>
            <a:lvl6pPr marL="2272093" indent="0" algn="ctr">
              <a:buNone/>
              <a:defRPr>
                <a:solidFill>
                  <a:schemeClr val="tx1">
                    <a:tint val="75000"/>
                  </a:schemeClr>
                </a:solidFill>
              </a:defRPr>
            </a:lvl6pPr>
            <a:lvl7pPr marL="2726507" indent="0" algn="ctr">
              <a:buNone/>
              <a:defRPr>
                <a:solidFill>
                  <a:schemeClr val="tx1">
                    <a:tint val="75000"/>
                  </a:schemeClr>
                </a:solidFill>
              </a:defRPr>
            </a:lvl7pPr>
            <a:lvl8pPr marL="3180924" indent="0" algn="ctr">
              <a:buNone/>
              <a:defRPr>
                <a:solidFill>
                  <a:schemeClr val="tx1">
                    <a:tint val="75000"/>
                  </a:schemeClr>
                </a:solidFill>
              </a:defRPr>
            </a:lvl8pPr>
            <a:lvl9pPr marL="3635344"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18" name="Groupe 17"/>
          <p:cNvGrpSpPr/>
          <p:nvPr userDrawn="1"/>
        </p:nvGrpSpPr>
        <p:grpSpPr>
          <a:xfrm>
            <a:off x="4286595" y="4354143"/>
            <a:ext cx="433758" cy="32790"/>
            <a:chOff x="4259569" y="3915971"/>
            <a:chExt cx="469905" cy="32790"/>
          </a:xfrm>
        </p:grpSpPr>
        <p:cxnSp>
          <p:nvCxnSpPr>
            <p:cNvPr id="19" name="Connecteur droit 18"/>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49344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6" name="ZoneTexte 5"/>
          <p:cNvSpPr txBox="1"/>
          <p:nvPr userDrawn="1"/>
        </p:nvSpPr>
        <p:spPr bwMode="ltGray">
          <a:xfrm>
            <a:off x="274081" y="6572805"/>
            <a:ext cx="3101517" cy="248051"/>
          </a:xfrm>
          <a:prstGeom prst="rect">
            <a:avLst/>
          </a:prstGeom>
          <a:noFill/>
        </p:spPr>
        <p:txBody>
          <a:bodyPr wrap="square" lIns="0" tIns="42673" rIns="0" bIns="42673" rtlCol="0">
            <a:spAutoFit/>
          </a:bodyPr>
          <a:lstStyle/>
          <a:p>
            <a:r>
              <a:rPr lang="fr-FR" sz="1000" noProof="1">
                <a:solidFill>
                  <a:srgbClr val="B2AEA8">
                    <a:lumMod val="75000"/>
                  </a:srgbClr>
                </a:solidFill>
              </a:rPr>
              <a:t>CONFIDENTIAL  © Sia Partners    </a:t>
            </a:r>
          </a:p>
        </p:txBody>
      </p:sp>
      <p:sp>
        <p:nvSpPr>
          <p:cNvPr id="7" name="ZoneTexte 6"/>
          <p:cNvSpPr txBox="1"/>
          <p:nvPr userDrawn="1"/>
        </p:nvSpPr>
        <p:spPr bwMode="ltGray">
          <a:xfrm>
            <a:off x="274081" y="6572805"/>
            <a:ext cx="3101517" cy="248051"/>
          </a:xfrm>
          <a:prstGeom prst="rect">
            <a:avLst/>
          </a:prstGeom>
          <a:noFill/>
        </p:spPr>
        <p:txBody>
          <a:bodyPr wrap="square" lIns="0" tIns="42673" rIns="0" bIns="42673" rtlCol="0">
            <a:spAutoFit/>
          </a:bodyPr>
          <a:lstStyle/>
          <a:p>
            <a:r>
              <a:rPr lang="fr-FR" sz="1000" noProof="1">
                <a:solidFill>
                  <a:srgbClr val="B2AEA8">
                    <a:lumMod val="75000"/>
                  </a:srgbClr>
                </a:solidFill>
              </a:rPr>
              <a:t>CONFIDENTIAL  © Sia Partners    </a:t>
            </a:r>
          </a:p>
        </p:txBody>
      </p:sp>
      <p:sp>
        <p:nvSpPr>
          <p:cNvPr id="8" name="ZoneTexte 7"/>
          <p:cNvSpPr txBox="1"/>
          <p:nvPr userDrawn="1"/>
        </p:nvSpPr>
        <p:spPr bwMode="ltGray">
          <a:xfrm>
            <a:off x="5834942" y="6572805"/>
            <a:ext cx="3101517" cy="248051"/>
          </a:xfrm>
          <a:prstGeom prst="rect">
            <a:avLst/>
          </a:prstGeom>
          <a:noFill/>
        </p:spPr>
        <p:txBody>
          <a:bodyPr wrap="square" lIns="0" tIns="42673" rIns="0" bIns="42673" rtlCol="0">
            <a:spAutoFit/>
          </a:bodyPr>
          <a:lstStyle/>
          <a:p>
            <a:pPr algn="r"/>
            <a:fld id="{89689069-2801-4AA0-8F54-B147BB38CC7B}" type="slidenum">
              <a:rPr lang="fr-FR" sz="1000">
                <a:solidFill>
                  <a:srgbClr val="B2AEA8">
                    <a:lumMod val="50000"/>
                  </a:srgbClr>
                </a:solidFill>
              </a:rPr>
              <a:pPr algn="r"/>
              <a:t>‹Nr.›</a:t>
            </a:fld>
            <a:endParaRPr lang="fr-FR" sz="1000" dirty="0">
              <a:solidFill>
                <a:srgbClr val="B2AEA8">
                  <a:lumMod val="50000"/>
                </a:srgbClr>
              </a:solidFill>
            </a:endParaRPr>
          </a:p>
        </p:txBody>
      </p:sp>
    </p:spTree>
    <p:extLst>
      <p:ext uri="{BB962C8B-B14F-4D97-AF65-F5344CB8AC3E}">
        <p14:creationId xmlns:p14="http://schemas.microsoft.com/office/powerpoint/2010/main" val="3706870615"/>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mpty - 1 title">
    <p:spTree>
      <p:nvGrpSpPr>
        <p:cNvPr id="1" name=""/>
        <p:cNvGrpSpPr/>
        <p:nvPr/>
      </p:nvGrpSpPr>
      <p:grpSpPr>
        <a:xfrm>
          <a:off x="0" y="0"/>
          <a:ext cx="0" cy="0"/>
          <a:chOff x="0" y="0"/>
          <a:chExt cx="0" cy="0"/>
        </a:xfrm>
      </p:grpSpPr>
      <p:sp>
        <p:nvSpPr>
          <p:cNvPr id="13" name="ZoneTexte 12"/>
          <p:cNvSpPr txBox="1"/>
          <p:nvPr userDrawn="1"/>
        </p:nvSpPr>
        <p:spPr bwMode="ltGray">
          <a:xfrm>
            <a:off x="274081" y="6572805"/>
            <a:ext cx="3101517" cy="248051"/>
          </a:xfrm>
          <a:prstGeom prst="rect">
            <a:avLst/>
          </a:prstGeom>
          <a:noFill/>
        </p:spPr>
        <p:txBody>
          <a:bodyPr wrap="square" lIns="0" tIns="42673" rIns="0" bIns="42673" rtlCol="0">
            <a:spAutoFit/>
          </a:bodyPr>
          <a:lstStyle/>
          <a:p>
            <a:r>
              <a:rPr lang="fr-FR" sz="1000" noProof="1">
                <a:solidFill>
                  <a:srgbClr val="B2AEA8">
                    <a:lumMod val="75000"/>
                  </a:srgbClr>
                </a:solidFill>
              </a:rPr>
              <a:t>CONFIDENTIAL  © Sia Partners    </a:t>
            </a:r>
          </a:p>
        </p:txBody>
      </p:sp>
      <p:sp>
        <p:nvSpPr>
          <p:cNvPr id="14" name="ZoneTexte 13"/>
          <p:cNvSpPr txBox="1"/>
          <p:nvPr userDrawn="1"/>
        </p:nvSpPr>
        <p:spPr bwMode="ltGray">
          <a:xfrm>
            <a:off x="274081" y="6572805"/>
            <a:ext cx="3101517" cy="248051"/>
          </a:xfrm>
          <a:prstGeom prst="rect">
            <a:avLst/>
          </a:prstGeom>
          <a:noFill/>
        </p:spPr>
        <p:txBody>
          <a:bodyPr wrap="square" lIns="0" tIns="42673" rIns="0" bIns="42673" rtlCol="0">
            <a:spAutoFit/>
          </a:bodyPr>
          <a:lstStyle/>
          <a:p>
            <a:r>
              <a:rPr lang="fr-FR" sz="1000" noProof="1">
                <a:solidFill>
                  <a:srgbClr val="B2AEA8">
                    <a:lumMod val="75000"/>
                  </a:srgbClr>
                </a:solidFill>
              </a:rPr>
              <a:t>CONFIDENTIAL  © Sia Partners    </a:t>
            </a:r>
          </a:p>
        </p:txBody>
      </p:sp>
      <p:sp>
        <p:nvSpPr>
          <p:cNvPr id="8" name="ZoneTexte 7"/>
          <p:cNvSpPr txBox="1"/>
          <p:nvPr userDrawn="1"/>
        </p:nvSpPr>
        <p:spPr bwMode="ltGray">
          <a:xfrm>
            <a:off x="5834942" y="6572805"/>
            <a:ext cx="3101517" cy="248051"/>
          </a:xfrm>
          <a:prstGeom prst="rect">
            <a:avLst/>
          </a:prstGeom>
          <a:noFill/>
        </p:spPr>
        <p:txBody>
          <a:bodyPr wrap="square" lIns="0" tIns="42673" rIns="0" bIns="42673" rtlCol="0">
            <a:spAutoFit/>
          </a:bodyPr>
          <a:lstStyle/>
          <a:p>
            <a:pPr algn="r"/>
            <a:fld id="{89689069-2801-4AA0-8F54-B147BB38CC7B}" type="slidenum">
              <a:rPr lang="fr-FR" sz="1000">
                <a:solidFill>
                  <a:srgbClr val="B2AEA8">
                    <a:lumMod val="50000"/>
                  </a:srgbClr>
                </a:solidFill>
              </a:rPr>
              <a:pPr algn="r"/>
              <a:t>‹Nr.›</a:t>
            </a:fld>
            <a:endParaRPr lang="fr-FR" sz="1000" dirty="0">
              <a:solidFill>
                <a:srgbClr val="B2AEA8">
                  <a:lumMod val="50000"/>
                </a:srgbClr>
              </a:solidFill>
            </a:endParaRPr>
          </a:p>
        </p:txBody>
      </p:sp>
      <p:cxnSp>
        <p:nvCxnSpPr>
          <p:cNvPr id="9" name="Connecteur droit 9"/>
          <p:cNvCxnSpPr/>
          <p:nvPr userDrawn="1"/>
        </p:nvCxnSpPr>
        <p:spPr>
          <a:xfrm>
            <a:off x="180258"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1" name="Titre 11"/>
          <p:cNvSpPr>
            <a:spLocks noGrp="1"/>
          </p:cNvSpPr>
          <p:nvPr>
            <p:ph type="title" hasCustomPrompt="1"/>
          </p:nvPr>
        </p:nvSpPr>
        <p:spPr>
          <a:xfrm>
            <a:off x="178509" y="340072"/>
            <a:ext cx="8780826" cy="357285"/>
          </a:xfrm>
          <a:prstGeom prst="rect">
            <a:avLst/>
          </a:prstGeom>
        </p:spPr>
        <p:txBody>
          <a:bodyPr lIns="0" tIns="45412" rIns="90848" bIns="45412">
            <a:noAutofit/>
          </a:bodyPr>
          <a:lstStyle>
            <a:lvl1pPr algn="l">
              <a:defRPr sz="1800" b="1">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Tree>
    <p:extLst>
      <p:ext uri="{BB962C8B-B14F-4D97-AF65-F5344CB8AC3E}">
        <p14:creationId xmlns:p14="http://schemas.microsoft.com/office/powerpoint/2010/main" val="1198238052"/>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mpty - 2 titles">
    <p:spTree>
      <p:nvGrpSpPr>
        <p:cNvPr id="1" name=""/>
        <p:cNvGrpSpPr/>
        <p:nvPr/>
      </p:nvGrpSpPr>
      <p:grpSpPr>
        <a:xfrm>
          <a:off x="0" y="0"/>
          <a:ext cx="0" cy="0"/>
          <a:chOff x="0" y="0"/>
          <a:chExt cx="0" cy="0"/>
        </a:xfrm>
      </p:grpSpPr>
      <p:sp>
        <p:nvSpPr>
          <p:cNvPr id="11" name="ZoneTexte 10"/>
          <p:cNvSpPr txBox="1"/>
          <p:nvPr userDrawn="1"/>
        </p:nvSpPr>
        <p:spPr bwMode="ltGray">
          <a:xfrm>
            <a:off x="274081" y="6572805"/>
            <a:ext cx="3101517" cy="248051"/>
          </a:xfrm>
          <a:prstGeom prst="rect">
            <a:avLst/>
          </a:prstGeom>
          <a:noFill/>
        </p:spPr>
        <p:txBody>
          <a:bodyPr wrap="square" lIns="0" tIns="42673" rIns="0" bIns="42673" rtlCol="0">
            <a:spAutoFit/>
          </a:bodyPr>
          <a:lstStyle/>
          <a:p>
            <a:r>
              <a:rPr lang="fr-FR" sz="1000" noProof="1">
                <a:solidFill>
                  <a:srgbClr val="B2AEA8">
                    <a:lumMod val="75000"/>
                  </a:srgbClr>
                </a:solidFill>
              </a:rPr>
              <a:t>CONFIDENTIAL  © Sia Partners    </a:t>
            </a:r>
          </a:p>
        </p:txBody>
      </p:sp>
      <p:sp>
        <p:nvSpPr>
          <p:cNvPr id="12" name="ZoneTexte 11"/>
          <p:cNvSpPr txBox="1"/>
          <p:nvPr userDrawn="1"/>
        </p:nvSpPr>
        <p:spPr bwMode="ltGray">
          <a:xfrm>
            <a:off x="274081" y="6572805"/>
            <a:ext cx="3101517" cy="248051"/>
          </a:xfrm>
          <a:prstGeom prst="rect">
            <a:avLst/>
          </a:prstGeom>
          <a:noFill/>
        </p:spPr>
        <p:txBody>
          <a:bodyPr wrap="square" lIns="0" tIns="42673" rIns="0" bIns="42673" rtlCol="0">
            <a:spAutoFit/>
          </a:bodyPr>
          <a:lstStyle/>
          <a:p>
            <a:r>
              <a:rPr lang="fr-FR" sz="1000" noProof="1">
                <a:solidFill>
                  <a:srgbClr val="B2AEA8">
                    <a:lumMod val="75000"/>
                  </a:srgbClr>
                </a:solidFill>
              </a:rPr>
              <a:t>CONFIDENTIAL  © Sia Partners    </a:t>
            </a:r>
          </a:p>
        </p:txBody>
      </p:sp>
      <p:sp>
        <p:nvSpPr>
          <p:cNvPr id="9" name="ZoneTexte 8"/>
          <p:cNvSpPr txBox="1"/>
          <p:nvPr userDrawn="1"/>
        </p:nvSpPr>
        <p:spPr bwMode="ltGray">
          <a:xfrm>
            <a:off x="5834942" y="6572805"/>
            <a:ext cx="3101517" cy="248051"/>
          </a:xfrm>
          <a:prstGeom prst="rect">
            <a:avLst/>
          </a:prstGeom>
          <a:noFill/>
        </p:spPr>
        <p:txBody>
          <a:bodyPr wrap="square" lIns="0" tIns="42673" rIns="0" bIns="42673" rtlCol="0">
            <a:spAutoFit/>
          </a:bodyPr>
          <a:lstStyle/>
          <a:p>
            <a:pPr algn="r"/>
            <a:fld id="{89689069-2801-4AA0-8F54-B147BB38CC7B}" type="slidenum">
              <a:rPr lang="fr-FR" sz="1000">
                <a:solidFill>
                  <a:srgbClr val="B2AEA8">
                    <a:lumMod val="50000"/>
                  </a:srgbClr>
                </a:solidFill>
              </a:rPr>
              <a:pPr algn="r"/>
              <a:t>‹Nr.›</a:t>
            </a:fld>
            <a:endParaRPr lang="fr-FR" sz="1000" dirty="0">
              <a:solidFill>
                <a:srgbClr val="B2AEA8">
                  <a:lumMod val="50000"/>
                </a:srgbClr>
              </a:solidFill>
            </a:endParaRPr>
          </a:p>
        </p:txBody>
      </p:sp>
      <p:sp>
        <p:nvSpPr>
          <p:cNvPr id="10" name="Espace réservé du contenu 19"/>
          <p:cNvSpPr>
            <a:spLocks noGrp="1"/>
          </p:cNvSpPr>
          <p:nvPr>
            <p:ph sz="quarter" idx="13" hasCustomPrompt="1"/>
          </p:nvPr>
        </p:nvSpPr>
        <p:spPr>
          <a:xfrm>
            <a:off x="178509" y="599653"/>
            <a:ext cx="8781450" cy="333131"/>
          </a:xfrm>
          <a:prstGeom prst="rect">
            <a:avLst/>
          </a:prstGeom>
        </p:spPr>
        <p:txBody>
          <a:bodyPr lIns="0" tIns="45412" rIns="90848" bIns="45412">
            <a:noAutofit/>
          </a:bodyPr>
          <a:lstStyle>
            <a:lvl1pPr marL="0" indent="0">
              <a:buNone/>
              <a:defRPr kumimoji="0" lang="fr-FR" sz="1600" b="0" i="0" u="none" strike="noStrike" kern="1200" cap="none" spc="0" normalizeH="0" baseline="0" noProof="0" dirty="0" smtClean="0">
                <a:ln>
                  <a:noFill/>
                </a:ln>
                <a:solidFill>
                  <a:schemeClr val="tx2"/>
                </a:solidFill>
                <a:effectLst/>
                <a:uLnTx/>
                <a:uFillTx/>
                <a:latin typeface="Calibri" pitchFamily="34" charset="0"/>
                <a:ea typeface="+mj-ea"/>
                <a:cs typeface="Arial" pitchFamily="34" charset="0"/>
              </a:defRPr>
            </a:lvl1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13" name="Titre 11"/>
          <p:cNvSpPr>
            <a:spLocks noGrp="1"/>
          </p:cNvSpPr>
          <p:nvPr>
            <p:ph type="title" hasCustomPrompt="1"/>
          </p:nvPr>
        </p:nvSpPr>
        <p:spPr>
          <a:xfrm>
            <a:off x="178509" y="340076"/>
            <a:ext cx="8780826" cy="290659"/>
          </a:xfrm>
          <a:prstGeom prst="rect">
            <a:avLst/>
          </a:prstGeom>
        </p:spPr>
        <p:txBody>
          <a:bodyPr lIns="0" tIns="45412" rIns="90848" bIns="45412">
            <a:noAutofit/>
          </a:bodyPr>
          <a:lstStyle>
            <a:lvl1pPr algn="l">
              <a:defRPr sz="1800" b="1" baseline="0">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cxnSp>
        <p:nvCxnSpPr>
          <p:cNvPr id="14" name="Connecteur droit 9"/>
          <p:cNvCxnSpPr/>
          <p:nvPr userDrawn="1"/>
        </p:nvCxnSpPr>
        <p:spPr>
          <a:xfrm>
            <a:off x="180244" y="952500"/>
            <a:ext cx="8779090"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0043835"/>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End Page">
    <p:spTree>
      <p:nvGrpSpPr>
        <p:cNvPr id="1" name=""/>
        <p:cNvGrpSpPr/>
        <p:nvPr/>
      </p:nvGrpSpPr>
      <p:grpSpPr>
        <a:xfrm>
          <a:off x="0" y="0"/>
          <a:ext cx="0" cy="0"/>
          <a:chOff x="0" y="0"/>
          <a:chExt cx="0" cy="0"/>
        </a:xfrm>
      </p:grpSpPr>
      <p:sp>
        <p:nvSpPr>
          <p:cNvPr id="38" name="ZoneTexte 37"/>
          <p:cNvSpPr txBox="1"/>
          <p:nvPr userDrawn="1"/>
        </p:nvSpPr>
        <p:spPr>
          <a:xfrm>
            <a:off x="3483163" y="4424625"/>
            <a:ext cx="1296000" cy="842336"/>
          </a:xfrm>
          <a:prstGeom prst="rect">
            <a:avLst/>
          </a:prstGeom>
          <a:noFill/>
        </p:spPr>
        <p:txBody>
          <a:bodyPr wrap="square" lIns="90877" tIns="45430" rIns="90877" bIns="45430" rtlCol="0">
            <a:spAutoFit/>
          </a:bodyPr>
          <a:lstStyle/>
          <a:p>
            <a:r>
              <a:rPr lang="nl-NL" sz="1100" b="1" dirty="0">
                <a:solidFill>
                  <a:srgbClr val="690F3C"/>
                </a:solidFill>
              </a:rPr>
              <a:t>Netherlands</a:t>
            </a:r>
          </a:p>
          <a:p>
            <a:r>
              <a:rPr lang="nl-NL" sz="900" dirty="0">
                <a:solidFill>
                  <a:srgbClr val="690F3C"/>
                </a:solidFill>
              </a:rPr>
              <a:t>Amsterdam</a:t>
            </a:r>
          </a:p>
          <a:p>
            <a:r>
              <a:rPr lang="nl-NL" sz="900" dirty="0">
                <a:solidFill>
                  <a:srgbClr val="B2AEA8">
                    <a:lumMod val="75000"/>
                  </a:srgbClr>
                </a:solidFill>
              </a:rPr>
              <a:t>Barbara </a:t>
            </a:r>
            <a:r>
              <a:rPr lang="nl-NL" sz="900" dirty="0" err="1">
                <a:solidFill>
                  <a:srgbClr val="B2AEA8">
                    <a:lumMod val="75000"/>
                  </a:srgbClr>
                </a:solidFill>
              </a:rPr>
              <a:t>Strozzilaan</a:t>
            </a:r>
            <a:r>
              <a:rPr lang="nl-NL" sz="900" dirty="0">
                <a:solidFill>
                  <a:srgbClr val="B2AEA8">
                    <a:lumMod val="75000"/>
                  </a:srgbClr>
                </a:solidFill>
              </a:rPr>
              <a:t> 101</a:t>
            </a:r>
          </a:p>
          <a:p>
            <a:r>
              <a:rPr lang="nl-NL" sz="900" dirty="0">
                <a:solidFill>
                  <a:srgbClr val="B2AEA8">
                    <a:lumMod val="75000"/>
                  </a:srgbClr>
                </a:solidFill>
              </a:rPr>
              <a:t>1083 HN Amsterdam</a:t>
            </a:r>
          </a:p>
          <a:p>
            <a:r>
              <a:rPr lang="nl-NL" sz="900" dirty="0">
                <a:solidFill>
                  <a:srgbClr val="B2AEA8">
                    <a:lumMod val="75000"/>
                  </a:srgbClr>
                </a:solidFill>
              </a:rPr>
              <a:t>T. +31 20 240 22 05</a:t>
            </a:r>
          </a:p>
        </p:txBody>
      </p:sp>
      <p:sp>
        <p:nvSpPr>
          <p:cNvPr id="39" name="Rectangle 38"/>
          <p:cNvSpPr/>
          <p:nvPr userDrawn="1"/>
        </p:nvSpPr>
        <p:spPr>
          <a:xfrm>
            <a:off x="7563117" y="6320399"/>
            <a:ext cx="1338973" cy="276413"/>
          </a:xfrm>
          <a:prstGeom prst="rect">
            <a:avLst/>
          </a:prstGeom>
        </p:spPr>
        <p:txBody>
          <a:bodyPr wrap="none" lIns="90877" tIns="45430" rIns="90877" bIns="45430">
            <a:spAutoFit/>
          </a:bodyPr>
          <a:lstStyle/>
          <a:p>
            <a:r>
              <a:rPr lang="fr-FR" sz="1200" b="1" dirty="0" err="1">
                <a:solidFill>
                  <a:srgbClr val="690F3C"/>
                </a:solidFill>
              </a:rPr>
              <a:t>Driving</a:t>
            </a:r>
            <a:r>
              <a:rPr lang="fr-FR" sz="1200" b="1" dirty="0">
                <a:solidFill>
                  <a:srgbClr val="690F3C"/>
                </a:solidFill>
              </a:rPr>
              <a:t> Excellence</a:t>
            </a:r>
          </a:p>
        </p:txBody>
      </p:sp>
      <p:pic>
        <p:nvPicPr>
          <p:cNvPr id="40" name="Image 39"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41" name="Rectangle 40"/>
          <p:cNvSpPr/>
          <p:nvPr userDrawn="1"/>
        </p:nvSpPr>
        <p:spPr>
          <a:xfrm>
            <a:off x="2090258" y="6021325"/>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8971" tIns="49483" rIns="98971" bIns="49483" rtlCol="0" anchor="t"/>
          <a:lstStyle/>
          <a:p>
            <a:pPr>
              <a:lnSpc>
                <a:spcPct val="150000"/>
              </a:lnSpc>
            </a:pPr>
            <a:r>
              <a:rPr lang="en-US" sz="1100" dirty="0">
                <a:solidFill>
                  <a:srgbClr val="FFFFFF">
                    <a:lumMod val="65000"/>
                  </a:srgbClr>
                </a:solidFill>
              </a:rPr>
              <a:t>For more information, visit : www.sia-partners.com</a:t>
            </a:r>
          </a:p>
          <a:p>
            <a:pPr>
              <a:lnSpc>
                <a:spcPct val="150000"/>
              </a:lnSpc>
            </a:pPr>
            <a:r>
              <a:rPr lang="en-US" sz="1100" dirty="0">
                <a:solidFill>
                  <a:srgbClr val="FFFFFF">
                    <a:lumMod val="65000"/>
                  </a:srgbClr>
                </a:solidFill>
              </a:rPr>
              <a:t>Follow us on LinkedIn and Twitter          @</a:t>
            </a:r>
            <a:r>
              <a:rPr lang="en-US" sz="1100" dirty="0" err="1">
                <a:solidFill>
                  <a:srgbClr val="FFFFFF">
                    <a:lumMod val="65000"/>
                  </a:srgbClr>
                </a:solidFill>
              </a:rPr>
              <a:t>SiaPartners</a:t>
            </a:r>
            <a:r>
              <a:rPr lang="en-US" sz="1100" dirty="0">
                <a:solidFill>
                  <a:srgbClr val="FFFFFF">
                    <a:lumMod val="65000"/>
                  </a:srgbClr>
                </a:solidFill>
              </a:rPr>
              <a:t> </a:t>
            </a:r>
          </a:p>
        </p:txBody>
      </p:sp>
      <p:sp>
        <p:nvSpPr>
          <p:cNvPr id="42" name="ZoneTexte 41"/>
          <p:cNvSpPr txBox="1"/>
          <p:nvPr userDrawn="1"/>
        </p:nvSpPr>
        <p:spPr>
          <a:xfrm>
            <a:off x="2141756" y="2995539"/>
            <a:ext cx="1296000" cy="1416427"/>
          </a:xfrm>
          <a:prstGeom prst="rect">
            <a:avLst/>
          </a:prstGeom>
          <a:noFill/>
        </p:spPr>
        <p:txBody>
          <a:bodyPr wrap="square" lIns="90877" tIns="45430" rIns="90877" bIns="45430" rtlCol="0">
            <a:spAutoFit/>
          </a:bodyPr>
          <a:lstStyle/>
          <a:p>
            <a:r>
              <a:rPr lang="nl-NL" sz="1100" b="1" dirty="0" err="1">
                <a:solidFill>
                  <a:srgbClr val="690F3C"/>
                </a:solidFill>
              </a:rPr>
              <a:t>Asia</a:t>
            </a:r>
            <a:endParaRPr lang="nl-NL" sz="1100" b="1" dirty="0">
              <a:solidFill>
                <a:srgbClr val="690F3C"/>
              </a:solidFill>
            </a:endParaRPr>
          </a:p>
          <a:p>
            <a:r>
              <a:rPr lang="nl-NL" sz="900" dirty="0">
                <a:solidFill>
                  <a:srgbClr val="690F3C"/>
                </a:solidFill>
              </a:rPr>
              <a:t>Singapore </a:t>
            </a:r>
          </a:p>
          <a:p>
            <a:r>
              <a:rPr lang="nl-NL" sz="900" dirty="0">
                <a:solidFill>
                  <a:srgbClr val="B2AEA8">
                    <a:lumMod val="75000"/>
                  </a:srgbClr>
                </a:solidFill>
              </a:rPr>
              <a:t>55 Market St, Level 10</a:t>
            </a:r>
          </a:p>
          <a:p>
            <a:r>
              <a:rPr lang="nl-NL" sz="900" dirty="0">
                <a:solidFill>
                  <a:srgbClr val="B2AEA8">
                    <a:lumMod val="75000"/>
                  </a:srgbClr>
                </a:solidFill>
              </a:rPr>
              <a:t>Singapore, 048941</a:t>
            </a:r>
          </a:p>
          <a:p>
            <a:pPr marL="227209" indent="-227209">
              <a:buFontTx/>
              <a:buAutoNum type="alphaUcPeriod" startAt="20"/>
            </a:pPr>
            <a:r>
              <a:rPr lang="nl-NL" sz="900" dirty="0">
                <a:solidFill>
                  <a:srgbClr val="B2AEA8">
                    <a:lumMod val="75000"/>
                  </a:srgbClr>
                </a:solidFill>
              </a:rPr>
              <a:t>+65 6521 3186</a:t>
            </a:r>
          </a:p>
          <a:p>
            <a:r>
              <a:rPr lang="nl-NL" sz="900" dirty="0">
                <a:solidFill>
                  <a:srgbClr val="690F3C"/>
                </a:solidFill>
              </a:rPr>
              <a:t>Hong Kong </a:t>
            </a:r>
          </a:p>
          <a:p>
            <a:r>
              <a:rPr lang="nl-NL" sz="900" dirty="0">
                <a:solidFill>
                  <a:srgbClr val="B2AEA8">
                    <a:lumMod val="75000"/>
                  </a:srgbClr>
                </a:solidFill>
              </a:rPr>
              <a:t>701, 77 </a:t>
            </a:r>
            <a:r>
              <a:rPr lang="nl-NL" sz="900" dirty="0" err="1">
                <a:solidFill>
                  <a:srgbClr val="B2AEA8">
                    <a:lumMod val="75000"/>
                  </a:srgbClr>
                </a:solidFill>
              </a:rPr>
              <a:t>Wing</a:t>
            </a:r>
            <a:r>
              <a:rPr lang="nl-NL" sz="900" dirty="0">
                <a:solidFill>
                  <a:srgbClr val="B2AEA8">
                    <a:lumMod val="75000"/>
                  </a:srgbClr>
                </a:solidFill>
              </a:rPr>
              <a:t> Lok St,</a:t>
            </a:r>
          </a:p>
          <a:p>
            <a:r>
              <a:rPr lang="nl-NL" sz="900" dirty="0" err="1">
                <a:solidFill>
                  <a:srgbClr val="B2AEA8">
                    <a:lumMod val="75000"/>
                  </a:srgbClr>
                </a:solidFill>
              </a:rPr>
              <a:t>Sheung</a:t>
            </a:r>
            <a:r>
              <a:rPr lang="nl-NL" sz="900" dirty="0">
                <a:solidFill>
                  <a:srgbClr val="B2AEA8">
                    <a:lumMod val="75000"/>
                  </a:srgbClr>
                </a:solidFill>
              </a:rPr>
              <a:t> Wan, HK</a:t>
            </a:r>
          </a:p>
          <a:p>
            <a:r>
              <a:rPr lang="nl-NL" sz="900" dirty="0">
                <a:solidFill>
                  <a:srgbClr val="B2AEA8">
                    <a:lumMod val="75000"/>
                  </a:srgbClr>
                </a:solidFill>
              </a:rPr>
              <a:t>T.  +852 3975 5611</a:t>
            </a:r>
            <a:endParaRPr lang="fr-FR" sz="900" dirty="0">
              <a:solidFill>
                <a:srgbClr val="B2AEA8">
                  <a:lumMod val="75000"/>
                </a:srgbClr>
              </a:solidFill>
            </a:endParaRPr>
          </a:p>
        </p:txBody>
      </p:sp>
      <p:sp>
        <p:nvSpPr>
          <p:cNvPr id="43" name="ZoneTexte 42"/>
          <p:cNvSpPr txBox="1"/>
          <p:nvPr userDrawn="1"/>
        </p:nvSpPr>
        <p:spPr>
          <a:xfrm>
            <a:off x="3479237" y="2995518"/>
            <a:ext cx="1296000" cy="953522"/>
          </a:xfrm>
          <a:prstGeom prst="rect">
            <a:avLst/>
          </a:prstGeom>
          <a:noFill/>
        </p:spPr>
        <p:txBody>
          <a:bodyPr wrap="square" lIns="90877" tIns="45430" rIns="90877" bIns="45430" rtlCol="0">
            <a:spAutoFit/>
          </a:bodyPr>
          <a:lstStyle/>
          <a:p>
            <a:r>
              <a:rPr lang="en-US" sz="1100" b="1" dirty="0">
                <a:solidFill>
                  <a:srgbClr val="690F3C"/>
                </a:solidFill>
              </a:rPr>
              <a:t>Belgium</a:t>
            </a:r>
          </a:p>
          <a:p>
            <a:r>
              <a:rPr lang="nb-NO" sz="900" dirty="0">
                <a:solidFill>
                  <a:srgbClr val="690F3C"/>
                </a:solidFill>
              </a:rPr>
              <a:t>Brussels </a:t>
            </a:r>
          </a:p>
          <a:p>
            <a:r>
              <a:rPr lang="nl-NL" sz="900" dirty="0">
                <a:solidFill>
                  <a:srgbClr val="B2AEA8">
                    <a:lumMod val="75000"/>
                  </a:srgbClr>
                </a:solidFill>
              </a:rPr>
              <a:t>Av Henri </a:t>
            </a:r>
            <a:r>
              <a:rPr lang="nl-NL" sz="900" dirty="0" err="1">
                <a:solidFill>
                  <a:srgbClr val="B2AEA8">
                    <a:lumMod val="75000"/>
                  </a:srgbClr>
                </a:solidFill>
              </a:rPr>
              <a:t>Jasparlaan</a:t>
            </a:r>
            <a:r>
              <a:rPr lang="nl-NL" sz="900" dirty="0">
                <a:solidFill>
                  <a:srgbClr val="B2AEA8">
                    <a:lumMod val="75000"/>
                  </a:srgbClr>
                </a:solidFill>
              </a:rPr>
              <a:t>, 128</a:t>
            </a:r>
          </a:p>
          <a:p>
            <a:r>
              <a:rPr lang="nl-NL" sz="900" dirty="0">
                <a:solidFill>
                  <a:srgbClr val="B2AEA8">
                    <a:lumMod val="75000"/>
                  </a:srgbClr>
                </a:solidFill>
              </a:rPr>
              <a:t>1060 Brussels - Belgium</a:t>
            </a:r>
          </a:p>
          <a:p>
            <a:r>
              <a:rPr lang="nl-NL" sz="900" dirty="0">
                <a:solidFill>
                  <a:srgbClr val="B2AEA8">
                    <a:lumMod val="75000"/>
                  </a:srgbClr>
                </a:solidFill>
              </a:rPr>
              <a:t>T.  +32 2 213 82 85</a:t>
            </a:r>
          </a:p>
        </p:txBody>
      </p:sp>
      <p:sp>
        <p:nvSpPr>
          <p:cNvPr id="44" name="ZoneTexte 43"/>
          <p:cNvSpPr txBox="1"/>
          <p:nvPr userDrawn="1"/>
        </p:nvSpPr>
        <p:spPr>
          <a:xfrm>
            <a:off x="4816722" y="2995502"/>
            <a:ext cx="1296000" cy="842336"/>
          </a:xfrm>
          <a:prstGeom prst="rect">
            <a:avLst/>
          </a:prstGeom>
          <a:noFill/>
        </p:spPr>
        <p:txBody>
          <a:bodyPr wrap="square" lIns="90877" tIns="45430" rIns="90877" bIns="45430" rtlCol="0">
            <a:spAutoFit/>
          </a:bodyPr>
          <a:lstStyle/>
          <a:p>
            <a:r>
              <a:rPr lang="nl-NL" sz="1100" b="1" dirty="0">
                <a:solidFill>
                  <a:srgbClr val="690F3C"/>
                </a:solidFill>
              </a:rPr>
              <a:t>Canada</a:t>
            </a:r>
          </a:p>
          <a:p>
            <a:r>
              <a:rPr lang="nl-NL" sz="900" dirty="0">
                <a:solidFill>
                  <a:srgbClr val="690F3C"/>
                </a:solidFill>
              </a:rPr>
              <a:t>Montréal </a:t>
            </a:r>
          </a:p>
          <a:p>
            <a:r>
              <a:rPr lang="fr-FR" sz="900" dirty="0">
                <a:solidFill>
                  <a:srgbClr val="B2AEA8">
                    <a:lumMod val="75000"/>
                  </a:srgbClr>
                </a:solidFill>
              </a:rPr>
              <a:t>600 de Maisonneuve </a:t>
            </a:r>
            <a:r>
              <a:rPr lang="fr-FR" sz="900" dirty="0" err="1">
                <a:solidFill>
                  <a:srgbClr val="B2AEA8">
                    <a:lumMod val="75000"/>
                  </a:srgbClr>
                </a:solidFill>
              </a:rPr>
              <a:t>Blvd</a:t>
            </a:r>
            <a:r>
              <a:rPr lang="fr-FR" sz="900" dirty="0">
                <a:solidFill>
                  <a:srgbClr val="B2AEA8">
                    <a:lumMod val="75000"/>
                  </a:srgbClr>
                </a:solidFill>
              </a:rPr>
              <a:t>. West, Suite 2200</a:t>
            </a:r>
          </a:p>
          <a:p>
            <a:r>
              <a:rPr lang="fr-FR" sz="900" dirty="0" err="1">
                <a:solidFill>
                  <a:srgbClr val="B2AEA8">
                    <a:lumMod val="75000"/>
                  </a:srgbClr>
                </a:solidFill>
              </a:rPr>
              <a:t>Montreal</a:t>
            </a:r>
            <a:r>
              <a:rPr lang="fr-FR" sz="900" dirty="0">
                <a:solidFill>
                  <a:srgbClr val="B2AEA8">
                    <a:lumMod val="75000"/>
                  </a:srgbClr>
                </a:solidFill>
              </a:rPr>
              <a:t>, QC H3A 3J2</a:t>
            </a:r>
            <a:endParaRPr lang="nl-NL" sz="900" dirty="0">
              <a:solidFill>
                <a:srgbClr val="B2AEA8">
                  <a:lumMod val="75000"/>
                </a:srgbClr>
              </a:solidFill>
            </a:endParaRPr>
          </a:p>
        </p:txBody>
      </p:sp>
      <p:sp>
        <p:nvSpPr>
          <p:cNvPr id="45" name="ZoneTexte 44"/>
          <p:cNvSpPr txBox="1"/>
          <p:nvPr userDrawn="1"/>
        </p:nvSpPr>
        <p:spPr>
          <a:xfrm>
            <a:off x="6154201" y="2995539"/>
            <a:ext cx="1296000" cy="1416427"/>
          </a:xfrm>
          <a:prstGeom prst="rect">
            <a:avLst/>
          </a:prstGeom>
          <a:noFill/>
        </p:spPr>
        <p:txBody>
          <a:bodyPr wrap="square" lIns="90877" tIns="45430" rIns="90877" bIns="45430" rtlCol="0">
            <a:spAutoFit/>
          </a:bodyPr>
          <a:lstStyle/>
          <a:p>
            <a:r>
              <a:rPr lang="nl-NL" sz="1100" b="1" dirty="0">
                <a:solidFill>
                  <a:srgbClr val="690F3C"/>
                </a:solidFill>
              </a:rPr>
              <a:t>France</a:t>
            </a:r>
          </a:p>
          <a:p>
            <a:r>
              <a:rPr lang="nl-NL" sz="900" dirty="0">
                <a:solidFill>
                  <a:srgbClr val="690F3C"/>
                </a:solidFill>
              </a:rPr>
              <a:t>Paris </a:t>
            </a:r>
          </a:p>
          <a:p>
            <a:r>
              <a:rPr lang="fr-FR" sz="900" dirty="0">
                <a:solidFill>
                  <a:srgbClr val="B2AEA8">
                    <a:lumMod val="75000"/>
                  </a:srgbClr>
                </a:solidFill>
              </a:rPr>
              <a:t>18 bd Montmartre</a:t>
            </a:r>
          </a:p>
          <a:p>
            <a:r>
              <a:rPr lang="fr-FR" sz="900" dirty="0">
                <a:solidFill>
                  <a:srgbClr val="B2AEA8">
                    <a:lumMod val="75000"/>
                  </a:srgbClr>
                </a:solidFill>
              </a:rPr>
              <a:t>75009 Paris</a:t>
            </a:r>
          </a:p>
          <a:p>
            <a:r>
              <a:rPr lang="fr-FR" sz="900" dirty="0" err="1">
                <a:solidFill>
                  <a:srgbClr val="B2AEA8">
                    <a:lumMod val="75000"/>
                  </a:srgbClr>
                </a:solidFill>
              </a:rPr>
              <a:t>T</a:t>
            </a:r>
            <a:r>
              <a:rPr lang="fr-FR" sz="900" dirty="0">
                <a:solidFill>
                  <a:srgbClr val="B2AEA8">
                    <a:lumMod val="75000"/>
                  </a:srgbClr>
                </a:solidFill>
              </a:rPr>
              <a:t>.  +33 1 42 77 76 17</a:t>
            </a:r>
          </a:p>
          <a:p>
            <a:r>
              <a:rPr lang="nl-NL" sz="900" dirty="0">
                <a:solidFill>
                  <a:srgbClr val="690F3C"/>
                </a:solidFill>
              </a:rPr>
              <a:t>Lyon</a:t>
            </a:r>
          </a:p>
          <a:p>
            <a:r>
              <a:rPr lang="fr-FR" sz="900" dirty="0">
                <a:solidFill>
                  <a:srgbClr val="B2AEA8">
                    <a:lumMod val="75000"/>
                  </a:srgbClr>
                </a:solidFill>
              </a:rPr>
              <a:t>Tour Oxygène,</a:t>
            </a:r>
          </a:p>
          <a:p>
            <a:r>
              <a:rPr lang="fr-FR" sz="900" dirty="0">
                <a:solidFill>
                  <a:srgbClr val="B2AEA8">
                    <a:lumMod val="75000"/>
                  </a:srgbClr>
                </a:solidFill>
              </a:rPr>
              <a:t>10-12 bd Vivier Merle</a:t>
            </a:r>
          </a:p>
          <a:p>
            <a:r>
              <a:rPr lang="fr-FR" sz="900" dirty="0">
                <a:solidFill>
                  <a:srgbClr val="B2AEA8">
                    <a:lumMod val="75000"/>
                  </a:srgbClr>
                </a:solidFill>
              </a:rPr>
              <a:t>69003 Lyon</a:t>
            </a:r>
          </a:p>
        </p:txBody>
      </p:sp>
      <p:sp>
        <p:nvSpPr>
          <p:cNvPr id="46" name="ZoneTexte 45"/>
          <p:cNvSpPr txBox="1"/>
          <p:nvPr userDrawn="1"/>
        </p:nvSpPr>
        <p:spPr>
          <a:xfrm>
            <a:off x="7491681" y="2995516"/>
            <a:ext cx="1296340" cy="1507519"/>
          </a:xfrm>
          <a:prstGeom prst="rect">
            <a:avLst/>
          </a:prstGeom>
          <a:noFill/>
        </p:spPr>
        <p:txBody>
          <a:bodyPr wrap="square" lIns="90877" tIns="45430" rIns="90877" bIns="45430" rtlCol="0">
            <a:spAutoFit/>
          </a:bodyPr>
          <a:lstStyle/>
          <a:p>
            <a:r>
              <a:rPr lang="nl-NL" sz="1100" b="1" dirty="0">
                <a:solidFill>
                  <a:srgbClr val="690F3C"/>
                </a:solidFill>
              </a:rPr>
              <a:t>Italy</a:t>
            </a:r>
          </a:p>
          <a:p>
            <a:r>
              <a:rPr lang="nl-NL" sz="900" dirty="0">
                <a:solidFill>
                  <a:srgbClr val="690F3C"/>
                </a:solidFill>
              </a:rPr>
              <a:t>Rome </a:t>
            </a:r>
          </a:p>
          <a:p>
            <a:r>
              <a:rPr lang="it-IT" sz="900" dirty="0">
                <a:solidFill>
                  <a:srgbClr val="B2AEA8">
                    <a:lumMod val="75000"/>
                  </a:srgbClr>
                </a:solidFill>
              </a:rPr>
              <a:t>Via Quattro Fontane 116</a:t>
            </a:r>
          </a:p>
          <a:p>
            <a:r>
              <a:rPr lang="it-IT" sz="900" dirty="0">
                <a:solidFill>
                  <a:srgbClr val="B2AEA8">
                    <a:lumMod val="75000"/>
                  </a:srgbClr>
                </a:solidFill>
              </a:rPr>
              <a:t>00184 Roma</a:t>
            </a:r>
          </a:p>
          <a:p>
            <a:r>
              <a:rPr lang="it-IT" sz="900" dirty="0">
                <a:solidFill>
                  <a:srgbClr val="B2AEA8">
                    <a:lumMod val="75000"/>
                  </a:srgbClr>
                </a:solidFill>
              </a:rPr>
              <a:t>T. +39 06 48 28 506</a:t>
            </a:r>
          </a:p>
          <a:p>
            <a:r>
              <a:rPr lang="nl-NL" sz="900" dirty="0">
                <a:solidFill>
                  <a:srgbClr val="690F3C"/>
                </a:solidFill>
              </a:rPr>
              <a:t>Milan </a:t>
            </a:r>
          </a:p>
          <a:p>
            <a:r>
              <a:rPr lang="it-IT" sz="900" dirty="0">
                <a:solidFill>
                  <a:srgbClr val="B2AEA8">
                    <a:lumMod val="75000"/>
                  </a:srgbClr>
                </a:solidFill>
              </a:rPr>
              <a:t>Via Medici 15</a:t>
            </a:r>
          </a:p>
          <a:p>
            <a:r>
              <a:rPr lang="it-IT" sz="900" dirty="0">
                <a:solidFill>
                  <a:srgbClr val="B2AEA8">
                    <a:lumMod val="75000"/>
                  </a:srgbClr>
                </a:solidFill>
              </a:rPr>
              <a:t>20123 Milano</a:t>
            </a:r>
          </a:p>
          <a:p>
            <a:r>
              <a:rPr lang="it-IT" sz="900" dirty="0">
                <a:solidFill>
                  <a:srgbClr val="B2AEA8">
                    <a:lumMod val="75000"/>
                  </a:srgbClr>
                </a:solidFill>
              </a:rPr>
              <a:t>T. +39 02 89 09 39 45</a:t>
            </a:r>
            <a:endParaRPr lang="fr-FR" sz="900" dirty="0">
              <a:solidFill>
                <a:srgbClr val="B2AEA8">
                  <a:lumMod val="75000"/>
                </a:srgbClr>
              </a:solidFill>
            </a:endParaRPr>
          </a:p>
        </p:txBody>
      </p:sp>
      <p:sp>
        <p:nvSpPr>
          <p:cNvPr id="47" name="ZoneTexte 46"/>
          <p:cNvSpPr txBox="1"/>
          <p:nvPr userDrawn="1"/>
        </p:nvSpPr>
        <p:spPr>
          <a:xfrm>
            <a:off x="2156147" y="4424636"/>
            <a:ext cx="1296000" cy="985666"/>
          </a:xfrm>
          <a:prstGeom prst="rect">
            <a:avLst/>
          </a:prstGeom>
          <a:noFill/>
        </p:spPr>
        <p:txBody>
          <a:bodyPr wrap="square" lIns="90877" tIns="45430" rIns="90877" bIns="45430" rtlCol="0">
            <a:spAutoFit/>
          </a:bodyPr>
          <a:lstStyle/>
          <a:p>
            <a:r>
              <a:rPr lang="nl-NL" sz="1100" b="1" dirty="0">
                <a:solidFill>
                  <a:srgbClr val="690F3C"/>
                </a:solidFill>
              </a:rPr>
              <a:t>Morocco</a:t>
            </a:r>
          </a:p>
          <a:p>
            <a:r>
              <a:rPr lang="nl-NL" sz="900" dirty="0">
                <a:solidFill>
                  <a:srgbClr val="690F3C"/>
                </a:solidFill>
              </a:rPr>
              <a:t>Casablanca</a:t>
            </a:r>
          </a:p>
          <a:p>
            <a:r>
              <a:rPr lang="fr-FR" sz="900" dirty="0">
                <a:solidFill>
                  <a:srgbClr val="B2AEA8">
                    <a:lumMod val="75000"/>
                  </a:srgbClr>
                </a:solidFill>
              </a:rPr>
              <a:t>14, avenue Mers Sultan</a:t>
            </a:r>
          </a:p>
          <a:p>
            <a:r>
              <a:rPr lang="fr-FR" sz="900" dirty="0">
                <a:solidFill>
                  <a:srgbClr val="B2AEA8">
                    <a:lumMod val="75000"/>
                  </a:srgbClr>
                </a:solidFill>
              </a:rPr>
              <a:t>20500 Casablanca, Maroc</a:t>
            </a:r>
          </a:p>
          <a:p>
            <a:r>
              <a:rPr lang="fr-FR" sz="900" dirty="0" err="1">
                <a:solidFill>
                  <a:srgbClr val="B2AEA8">
                    <a:lumMod val="75000"/>
                  </a:srgbClr>
                </a:solidFill>
              </a:rPr>
              <a:t>T</a:t>
            </a:r>
            <a:r>
              <a:rPr lang="fr-FR" sz="900" dirty="0">
                <a:solidFill>
                  <a:srgbClr val="B2AEA8">
                    <a:lumMod val="75000"/>
                  </a:srgbClr>
                </a:solidFill>
              </a:rPr>
              <a:t>. +212 522 49 24 80</a:t>
            </a:r>
          </a:p>
        </p:txBody>
      </p:sp>
      <p:sp>
        <p:nvSpPr>
          <p:cNvPr id="48" name="ZoneTexte 47"/>
          <p:cNvSpPr txBox="1"/>
          <p:nvPr userDrawn="1"/>
        </p:nvSpPr>
        <p:spPr>
          <a:xfrm>
            <a:off x="4813391" y="4424636"/>
            <a:ext cx="1296000" cy="1416234"/>
          </a:xfrm>
          <a:prstGeom prst="rect">
            <a:avLst/>
          </a:prstGeom>
          <a:noFill/>
        </p:spPr>
        <p:txBody>
          <a:bodyPr wrap="square" lIns="90877" tIns="45430" rIns="90877" bIns="45430" rtlCol="0">
            <a:spAutoFit/>
          </a:bodyPr>
          <a:lstStyle/>
          <a:p>
            <a:r>
              <a:rPr lang="nl-NL" sz="1100" b="1" dirty="0" err="1">
                <a:solidFill>
                  <a:srgbClr val="690F3C"/>
                </a:solidFill>
              </a:rPr>
              <a:t>Middle</a:t>
            </a:r>
            <a:r>
              <a:rPr lang="nl-NL" sz="1100" b="1" dirty="0">
                <a:solidFill>
                  <a:srgbClr val="690F3C"/>
                </a:solidFill>
              </a:rPr>
              <a:t> East</a:t>
            </a:r>
          </a:p>
          <a:p>
            <a:r>
              <a:rPr lang="tr-TR" sz="900" dirty="0">
                <a:solidFill>
                  <a:srgbClr val="690F3C"/>
                </a:solidFill>
              </a:rPr>
              <a:t>Dubaï, Riyad</a:t>
            </a:r>
            <a:r>
              <a:rPr lang="fr-FR" sz="900" dirty="0">
                <a:solidFill>
                  <a:srgbClr val="690F3C"/>
                </a:solidFill>
              </a:rPr>
              <a:t>h</a:t>
            </a:r>
            <a:r>
              <a:rPr lang="tr-TR" sz="900" dirty="0">
                <a:solidFill>
                  <a:srgbClr val="690F3C"/>
                </a:solidFill>
              </a:rPr>
              <a:t> &amp; Abu Dhabi</a:t>
            </a:r>
            <a:endParaRPr lang="nl-NL" sz="900" dirty="0">
              <a:solidFill>
                <a:srgbClr val="690F3C"/>
              </a:solidFill>
            </a:endParaRPr>
          </a:p>
          <a:p>
            <a:r>
              <a:rPr lang="fr-FR" sz="900" dirty="0">
                <a:solidFill>
                  <a:srgbClr val="B2AEA8">
                    <a:lumMod val="75000"/>
                  </a:srgbClr>
                </a:solidFill>
              </a:rPr>
              <a:t>PO Box 502665</a:t>
            </a:r>
          </a:p>
          <a:p>
            <a:r>
              <a:rPr lang="fr-FR" sz="900" dirty="0" err="1">
                <a:solidFill>
                  <a:srgbClr val="B2AEA8">
                    <a:lumMod val="75000"/>
                  </a:srgbClr>
                </a:solidFill>
              </a:rPr>
              <a:t>Shatha</a:t>
            </a:r>
            <a:r>
              <a:rPr lang="fr-FR" sz="900" dirty="0">
                <a:solidFill>
                  <a:srgbClr val="B2AEA8">
                    <a:lumMod val="75000"/>
                  </a:srgbClr>
                </a:solidFill>
              </a:rPr>
              <a:t> Tower office 2115</a:t>
            </a:r>
          </a:p>
          <a:p>
            <a:r>
              <a:rPr lang="fr-FR" sz="900" dirty="0" err="1">
                <a:solidFill>
                  <a:srgbClr val="B2AEA8">
                    <a:lumMod val="75000"/>
                  </a:srgbClr>
                </a:solidFill>
              </a:rPr>
              <a:t>Dubai</a:t>
            </a:r>
            <a:r>
              <a:rPr lang="fr-FR" sz="900" dirty="0">
                <a:solidFill>
                  <a:srgbClr val="B2AEA8">
                    <a:lumMod val="75000"/>
                  </a:srgbClr>
                </a:solidFill>
              </a:rPr>
              <a:t> Media City</a:t>
            </a:r>
          </a:p>
          <a:p>
            <a:r>
              <a:rPr lang="fr-FR" sz="900" dirty="0" err="1">
                <a:solidFill>
                  <a:srgbClr val="B2AEA8">
                    <a:lumMod val="75000"/>
                  </a:srgbClr>
                </a:solidFill>
              </a:rPr>
              <a:t>Dubai</a:t>
            </a:r>
            <a:r>
              <a:rPr lang="fr-FR" sz="900" dirty="0">
                <a:solidFill>
                  <a:srgbClr val="B2AEA8">
                    <a:lumMod val="75000"/>
                  </a:srgbClr>
                </a:solidFill>
              </a:rPr>
              <a:t>, U.A.E.</a:t>
            </a:r>
          </a:p>
          <a:p>
            <a:r>
              <a:rPr lang="fr-FR" sz="900" dirty="0">
                <a:solidFill>
                  <a:srgbClr val="B2AEA8">
                    <a:lumMod val="75000"/>
                  </a:srgbClr>
                </a:solidFill>
              </a:rPr>
              <a:t>T. +971 4 443 1613</a:t>
            </a:r>
          </a:p>
        </p:txBody>
      </p:sp>
      <p:sp>
        <p:nvSpPr>
          <p:cNvPr id="49" name="ZoneTexte 48"/>
          <p:cNvSpPr txBox="1"/>
          <p:nvPr userDrawn="1"/>
        </p:nvSpPr>
        <p:spPr>
          <a:xfrm>
            <a:off x="6142016" y="4424661"/>
            <a:ext cx="1296000" cy="1092021"/>
          </a:xfrm>
          <a:prstGeom prst="rect">
            <a:avLst/>
          </a:prstGeom>
          <a:noFill/>
        </p:spPr>
        <p:txBody>
          <a:bodyPr wrap="square" lIns="90877" tIns="45430" rIns="90877" bIns="45430" rtlCol="0">
            <a:spAutoFit/>
          </a:bodyPr>
          <a:lstStyle/>
          <a:p>
            <a:r>
              <a:rPr lang="nl-NL" sz="1100" b="1" dirty="0">
                <a:solidFill>
                  <a:srgbClr val="690F3C"/>
                </a:solidFill>
              </a:rPr>
              <a:t>UK</a:t>
            </a:r>
          </a:p>
          <a:p>
            <a:r>
              <a:rPr lang="nl-NL" sz="900" dirty="0">
                <a:solidFill>
                  <a:srgbClr val="690F3C"/>
                </a:solidFill>
              </a:rPr>
              <a:t>London </a:t>
            </a:r>
          </a:p>
          <a:p>
            <a:r>
              <a:rPr lang="en-US" sz="900" dirty="0">
                <a:solidFill>
                  <a:srgbClr val="B2AEA8">
                    <a:lumMod val="75000"/>
                  </a:srgbClr>
                </a:solidFill>
              </a:rPr>
              <a:t>Princess House,</a:t>
            </a:r>
          </a:p>
          <a:p>
            <a:r>
              <a:rPr lang="en-US" sz="900" dirty="0">
                <a:solidFill>
                  <a:srgbClr val="B2AEA8">
                    <a:lumMod val="75000"/>
                  </a:srgbClr>
                </a:solidFill>
              </a:rPr>
              <a:t>4th Floor, 27 Bush Lane,</a:t>
            </a:r>
          </a:p>
          <a:p>
            <a:r>
              <a:rPr lang="en-US" sz="900" dirty="0">
                <a:solidFill>
                  <a:srgbClr val="B2AEA8">
                    <a:lumMod val="75000"/>
                  </a:srgbClr>
                </a:solidFill>
              </a:rPr>
              <a:t>London, EC4R 0AA</a:t>
            </a:r>
          </a:p>
          <a:p>
            <a:r>
              <a:rPr lang="en-US" sz="900" dirty="0">
                <a:solidFill>
                  <a:srgbClr val="B2AEA8">
                    <a:lumMod val="75000"/>
                  </a:srgbClr>
                </a:solidFill>
              </a:rPr>
              <a:t>T. +44 20 7933 9333</a:t>
            </a:r>
            <a:endParaRPr lang="nl-NL" sz="900" dirty="0">
              <a:solidFill>
                <a:srgbClr val="B2AEA8">
                  <a:lumMod val="75000"/>
                </a:srgbClr>
              </a:solidFill>
            </a:endParaRPr>
          </a:p>
        </p:txBody>
      </p:sp>
      <p:sp>
        <p:nvSpPr>
          <p:cNvPr id="50" name="ZoneTexte 49"/>
          <p:cNvSpPr txBox="1"/>
          <p:nvPr userDrawn="1"/>
        </p:nvSpPr>
        <p:spPr>
          <a:xfrm>
            <a:off x="7470635" y="4424650"/>
            <a:ext cx="1296340" cy="1129188"/>
          </a:xfrm>
          <a:prstGeom prst="rect">
            <a:avLst/>
          </a:prstGeom>
          <a:noFill/>
        </p:spPr>
        <p:txBody>
          <a:bodyPr wrap="square" lIns="90877" tIns="45430" rIns="90877" bIns="45430" rtlCol="0">
            <a:spAutoFit/>
          </a:bodyPr>
          <a:lstStyle/>
          <a:p>
            <a:r>
              <a:rPr lang="nl-NL" sz="1100" b="1" dirty="0">
                <a:solidFill>
                  <a:srgbClr val="690F3C"/>
                </a:solidFill>
              </a:rPr>
              <a:t>US</a:t>
            </a:r>
          </a:p>
          <a:p>
            <a:r>
              <a:rPr lang="nl-NL" sz="900" dirty="0">
                <a:solidFill>
                  <a:srgbClr val="690F3C"/>
                </a:solidFill>
              </a:rPr>
              <a:t>New York</a:t>
            </a:r>
          </a:p>
          <a:p>
            <a:r>
              <a:rPr lang="en-US" sz="900" dirty="0">
                <a:solidFill>
                  <a:srgbClr val="B2AEA8">
                    <a:lumMod val="75000"/>
                  </a:srgbClr>
                </a:solidFill>
              </a:rPr>
              <a:t>115 Broadway 12th Floor</a:t>
            </a:r>
          </a:p>
          <a:p>
            <a:r>
              <a:rPr lang="en-US" sz="900" dirty="0">
                <a:solidFill>
                  <a:srgbClr val="B2AEA8">
                    <a:lumMod val="75000"/>
                  </a:srgbClr>
                </a:solidFill>
              </a:rPr>
              <a:t>New York, NY10006 - USA</a:t>
            </a:r>
          </a:p>
          <a:p>
            <a:r>
              <a:rPr lang="en-US" sz="900" dirty="0">
                <a:solidFill>
                  <a:srgbClr val="B2AEA8">
                    <a:lumMod val="75000"/>
                  </a:srgbClr>
                </a:solidFill>
              </a:rPr>
              <a:t>T. +1 646 496 0160</a:t>
            </a:r>
            <a:endParaRPr lang="nl-NL" sz="900" dirty="0">
              <a:solidFill>
                <a:srgbClr val="B2AEA8">
                  <a:lumMod val="75000"/>
                </a:srgbClr>
              </a:solidFill>
            </a:endParaRPr>
          </a:p>
        </p:txBody>
      </p:sp>
      <p:sp>
        <p:nvSpPr>
          <p:cNvPr id="51" name="Rectangle 50"/>
          <p:cNvSpPr/>
          <p:nvPr userDrawn="1"/>
        </p:nvSpPr>
        <p:spPr>
          <a:xfrm>
            <a:off x="7563117" y="6320399"/>
            <a:ext cx="1338973" cy="276413"/>
          </a:xfrm>
          <a:prstGeom prst="rect">
            <a:avLst/>
          </a:prstGeom>
        </p:spPr>
        <p:txBody>
          <a:bodyPr wrap="none" lIns="90877" tIns="45430" rIns="90877" bIns="45430">
            <a:spAutoFit/>
          </a:bodyPr>
          <a:lstStyle/>
          <a:p>
            <a:r>
              <a:rPr lang="fr-FR" sz="1200" b="1" dirty="0" err="1">
                <a:solidFill>
                  <a:srgbClr val="690F3C"/>
                </a:solidFill>
              </a:rPr>
              <a:t>Driving</a:t>
            </a:r>
            <a:r>
              <a:rPr lang="fr-FR" sz="1200" b="1" dirty="0">
                <a:solidFill>
                  <a:srgbClr val="690F3C"/>
                </a:solidFill>
              </a:rPr>
              <a:t> Excellence</a:t>
            </a:r>
          </a:p>
        </p:txBody>
      </p:sp>
      <p:pic>
        <p:nvPicPr>
          <p:cNvPr id="52" name="Image 51"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53" name="Rectangle 52"/>
          <p:cNvSpPr/>
          <p:nvPr userDrawn="1"/>
        </p:nvSpPr>
        <p:spPr>
          <a:xfrm>
            <a:off x="2090258" y="6021325"/>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8971" tIns="49483" rIns="98971" bIns="49483" rtlCol="0" anchor="t"/>
          <a:lstStyle/>
          <a:p>
            <a:pPr>
              <a:lnSpc>
                <a:spcPct val="150000"/>
              </a:lnSpc>
            </a:pPr>
            <a:r>
              <a:rPr lang="en-US" sz="1100" dirty="0">
                <a:solidFill>
                  <a:srgbClr val="B2AEA8">
                    <a:lumMod val="75000"/>
                  </a:srgbClr>
                </a:solidFill>
              </a:rPr>
              <a:t>For more information, visit : www.sia-partners.com</a:t>
            </a:r>
          </a:p>
          <a:p>
            <a:pPr>
              <a:lnSpc>
                <a:spcPct val="150000"/>
              </a:lnSpc>
            </a:pPr>
            <a:r>
              <a:rPr lang="en-US" sz="1100" dirty="0">
                <a:solidFill>
                  <a:srgbClr val="B2AEA8">
                    <a:lumMod val="75000"/>
                  </a:srgbClr>
                </a:solidFill>
              </a:rPr>
              <a:t>Follow us on LinkedIn and Twitter          @</a:t>
            </a:r>
            <a:r>
              <a:rPr lang="en-US" sz="1100" dirty="0" err="1">
                <a:solidFill>
                  <a:srgbClr val="B2AEA8">
                    <a:lumMod val="75000"/>
                  </a:srgbClr>
                </a:solidFill>
              </a:rPr>
              <a:t>SiaPartners</a:t>
            </a:r>
            <a:r>
              <a:rPr lang="en-US" sz="1100" dirty="0">
                <a:solidFill>
                  <a:srgbClr val="B2AEA8">
                    <a:lumMod val="75000"/>
                  </a:srgbClr>
                </a:solidFill>
              </a:rPr>
              <a:t> </a:t>
            </a:r>
          </a:p>
        </p:txBody>
      </p:sp>
      <p:pic>
        <p:nvPicPr>
          <p:cNvPr id="54"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2190264" y="458134"/>
            <a:ext cx="6565577" cy="232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3" descr="C:\Users\scarreau\Documents\Website project\Template PPT\images - Copi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898272" y="6327138"/>
            <a:ext cx="234533" cy="22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4623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End Page_ VF">
    <p:spTree>
      <p:nvGrpSpPr>
        <p:cNvPr id="1" name=""/>
        <p:cNvGrpSpPr/>
        <p:nvPr/>
      </p:nvGrpSpPr>
      <p:grpSpPr>
        <a:xfrm>
          <a:off x="0" y="0"/>
          <a:ext cx="0" cy="0"/>
          <a:chOff x="0" y="0"/>
          <a:chExt cx="0" cy="0"/>
        </a:xfrm>
      </p:grpSpPr>
      <p:sp>
        <p:nvSpPr>
          <p:cNvPr id="35" name="ZoneTexte 34"/>
          <p:cNvSpPr txBox="1"/>
          <p:nvPr userDrawn="1"/>
        </p:nvSpPr>
        <p:spPr>
          <a:xfrm>
            <a:off x="3483163" y="4424625"/>
            <a:ext cx="1296000" cy="842336"/>
          </a:xfrm>
          <a:prstGeom prst="rect">
            <a:avLst/>
          </a:prstGeom>
          <a:noFill/>
        </p:spPr>
        <p:txBody>
          <a:bodyPr wrap="square" lIns="90877" tIns="45430" rIns="90877" bIns="45430" rtlCol="0">
            <a:spAutoFit/>
          </a:bodyPr>
          <a:lstStyle/>
          <a:p>
            <a:r>
              <a:rPr lang="nl-NL" sz="1100" b="1" dirty="0">
                <a:solidFill>
                  <a:srgbClr val="690F3C"/>
                </a:solidFill>
              </a:rPr>
              <a:t>Netherlands</a:t>
            </a:r>
          </a:p>
          <a:p>
            <a:r>
              <a:rPr lang="nl-NL" sz="900" dirty="0">
                <a:solidFill>
                  <a:srgbClr val="690F3C"/>
                </a:solidFill>
              </a:rPr>
              <a:t>Amsterdam</a:t>
            </a:r>
          </a:p>
          <a:p>
            <a:r>
              <a:rPr lang="nl-NL" sz="900" dirty="0">
                <a:solidFill>
                  <a:srgbClr val="B2AEA8">
                    <a:lumMod val="75000"/>
                  </a:srgbClr>
                </a:solidFill>
              </a:rPr>
              <a:t>Barbara </a:t>
            </a:r>
            <a:r>
              <a:rPr lang="nl-NL" sz="900" dirty="0" err="1">
                <a:solidFill>
                  <a:srgbClr val="B2AEA8">
                    <a:lumMod val="75000"/>
                  </a:srgbClr>
                </a:solidFill>
              </a:rPr>
              <a:t>Strozzilaan</a:t>
            </a:r>
            <a:r>
              <a:rPr lang="nl-NL" sz="900" dirty="0">
                <a:solidFill>
                  <a:srgbClr val="B2AEA8">
                    <a:lumMod val="75000"/>
                  </a:srgbClr>
                </a:solidFill>
              </a:rPr>
              <a:t> 101</a:t>
            </a:r>
          </a:p>
          <a:p>
            <a:r>
              <a:rPr lang="nl-NL" sz="900" dirty="0">
                <a:solidFill>
                  <a:srgbClr val="B2AEA8">
                    <a:lumMod val="75000"/>
                  </a:srgbClr>
                </a:solidFill>
              </a:rPr>
              <a:t>1083 HN Amsterdam</a:t>
            </a:r>
          </a:p>
          <a:p>
            <a:r>
              <a:rPr lang="nl-NL" sz="900" dirty="0">
                <a:solidFill>
                  <a:srgbClr val="B2AEA8">
                    <a:lumMod val="75000"/>
                  </a:srgbClr>
                </a:solidFill>
              </a:rPr>
              <a:t>T. +31 20 240 22 05</a:t>
            </a:r>
          </a:p>
        </p:txBody>
      </p:sp>
      <p:sp>
        <p:nvSpPr>
          <p:cNvPr id="36" name="Rectangle 35"/>
          <p:cNvSpPr/>
          <p:nvPr userDrawn="1"/>
        </p:nvSpPr>
        <p:spPr>
          <a:xfrm>
            <a:off x="7563117" y="6320399"/>
            <a:ext cx="1338973" cy="276413"/>
          </a:xfrm>
          <a:prstGeom prst="rect">
            <a:avLst/>
          </a:prstGeom>
        </p:spPr>
        <p:txBody>
          <a:bodyPr wrap="none" lIns="90877" tIns="45430" rIns="90877" bIns="45430">
            <a:spAutoFit/>
          </a:bodyPr>
          <a:lstStyle/>
          <a:p>
            <a:r>
              <a:rPr lang="fr-FR" sz="1200" b="1" dirty="0" err="1">
                <a:solidFill>
                  <a:srgbClr val="690F3C"/>
                </a:solidFill>
              </a:rPr>
              <a:t>Driving</a:t>
            </a:r>
            <a:r>
              <a:rPr lang="fr-FR" sz="1200" b="1" dirty="0">
                <a:solidFill>
                  <a:srgbClr val="690F3C"/>
                </a:solidFill>
              </a:rPr>
              <a:t> Excellence</a:t>
            </a:r>
          </a:p>
        </p:txBody>
      </p:sp>
      <p:pic>
        <p:nvPicPr>
          <p:cNvPr id="37" name="Image 36"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39" name="ZoneTexte 38"/>
          <p:cNvSpPr txBox="1"/>
          <p:nvPr userDrawn="1"/>
        </p:nvSpPr>
        <p:spPr>
          <a:xfrm>
            <a:off x="2141756" y="2995539"/>
            <a:ext cx="1296000" cy="1416427"/>
          </a:xfrm>
          <a:prstGeom prst="rect">
            <a:avLst/>
          </a:prstGeom>
          <a:noFill/>
        </p:spPr>
        <p:txBody>
          <a:bodyPr wrap="square" lIns="90877" tIns="45430" rIns="90877" bIns="45430" rtlCol="0">
            <a:spAutoFit/>
          </a:bodyPr>
          <a:lstStyle/>
          <a:p>
            <a:r>
              <a:rPr lang="nl-NL" sz="1100" b="1" dirty="0" err="1">
                <a:solidFill>
                  <a:srgbClr val="690F3C"/>
                </a:solidFill>
              </a:rPr>
              <a:t>Asia</a:t>
            </a:r>
            <a:endParaRPr lang="nl-NL" sz="1100" b="1" dirty="0">
              <a:solidFill>
                <a:srgbClr val="690F3C"/>
              </a:solidFill>
            </a:endParaRPr>
          </a:p>
          <a:p>
            <a:r>
              <a:rPr lang="nl-NL" sz="900" dirty="0">
                <a:solidFill>
                  <a:srgbClr val="690F3C"/>
                </a:solidFill>
              </a:rPr>
              <a:t>Singapore </a:t>
            </a:r>
          </a:p>
          <a:p>
            <a:r>
              <a:rPr lang="nl-NL" sz="900" dirty="0">
                <a:solidFill>
                  <a:srgbClr val="B2AEA8">
                    <a:lumMod val="75000"/>
                  </a:srgbClr>
                </a:solidFill>
              </a:rPr>
              <a:t>55 Market St, Level 10</a:t>
            </a:r>
          </a:p>
          <a:p>
            <a:r>
              <a:rPr lang="nl-NL" sz="900" dirty="0">
                <a:solidFill>
                  <a:srgbClr val="B2AEA8">
                    <a:lumMod val="75000"/>
                  </a:srgbClr>
                </a:solidFill>
              </a:rPr>
              <a:t>Singapore, 048941</a:t>
            </a:r>
          </a:p>
          <a:p>
            <a:pPr marL="227209" indent="-227209">
              <a:buFontTx/>
              <a:buAutoNum type="alphaUcPeriod" startAt="20"/>
            </a:pPr>
            <a:r>
              <a:rPr lang="nl-NL" sz="900" dirty="0">
                <a:solidFill>
                  <a:srgbClr val="B2AEA8">
                    <a:lumMod val="75000"/>
                  </a:srgbClr>
                </a:solidFill>
              </a:rPr>
              <a:t>+65 6521 3186</a:t>
            </a:r>
          </a:p>
          <a:p>
            <a:r>
              <a:rPr lang="nl-NL" sz="900" dirty="0">
                <a:solidFill>
                  <a:srgbClr val="690F3C"/>
                </a:solidFill>
              </a:rPr>
              <a:t>Hong Kong </a:t>
            </a:r>
          </a:p>
          <a:p>
            <a:r>
              <a:rPr lang="nl-NL" sz="900" dirty="0">
                <a:solidFill>
                  <a:srgbClr val="B2AEA8">
                    <a:lumMod val="75000"/>
                  </a:srgbClr>
                </a:solidFill>
              </a:rPr>
              <a:t>701, 77 </a:t>
            </a:r>
            <a:r>
              <a:rPr lang="nl-NL" sz="900" dirty="0" err="1">
                <a:solidFill>
                  <a:srgbClr val="B2AEA8">
                    <a:lumMod val="75000"/>
                  </a:srgbClr>
                </a:solidFill>
              </a:rPr>
              <a:t>Wing</a:t>
            </a:r>
            <a:r>
              <a:rPr lang="nl-NL" sz="900" dirty="0">
                <a:solidFill>
                  <a:srgbClr val="B2AEA8">
                    <a:lumMod val="75000"/>
                  </a:srgbClr>
                </a:solidFill>
              </a:rPr>
              <a:t> Lok St,</a:t>
            </a:r>
          </a:p>
          <a:p>
            <a:r>
              <a:rPr lang="nl-NL" sz="900" dirty="0" err="1">
                <a:solidFill>
                  <a:srgbClr val="B2AEA8">
                    <a:lumMod val="75000"/>
                  </a:srgbClr>
                </a:solidFill>
              </a:rPr>
              <a:t>Sheung</a:t>
            </a:r>
            <a:r>
              <a:rPr lang="nl-NL" sz="900" dirty="0">
                <a:solidFill>
                  <a:srgbClr val="B2AEA8">
                    <a:lumMod val="75000"/>
                  </a:srgbClr>
                </a:solidFill>
              </a:rPr>
              <a:t> Wan, HK</a:t>
            </a:r>
          </a:p>
          <a:p>
            <a:r>
              <a:rPr lang="nl-NL" sz="900" dirty="0">
                <a:solidFill>
                  <a:srgbClr val="B2AEA8">
                    <a:lumMod val="75000"/>
                  </a:srgbClr>
                </a:solidFill>
              </a:rPr>
              <a:t>T.  +852 3975 5611</a:t>
            </a:r>
            <a:endParaRPr lang="fr-FR" sz="900" dirty="0">
              <a:solidFill>
                <a:srgbClr val="B2AEA8">
                  <a:lumMod val="75000"/>
                </a:srgbClr>
              </a:solidFill>
            </a:endParaRPr>
          </a:p>
        </p:txBody>
      </p:sp>
      <p:sp>
        <p:nvSpPr>
          <p:cNvPr id="40" name="ZoneTexte 39"/>
          <p:cNvSpPr txBox="1"/>
          <p:nvPr userDrawn="1"/>
        </p:nvSpPr>
        <p:spPr>
          <a:xfrm>
            <a:off x="3479237" y="2995518"/>
            <a:ext cx="1296000" cy="953522"/>
          </a:xfrm>
          <a:prstGeom prst="rect">
            <a:avLst/>
          </a:prstGeom>
          <a:noFill/>
        </p:spPr>
        <p:txBody>
          <a:bodyPr wrap="square" lIns="90877" tIns="45430" rIns="90877" bIns="45430" rtlCol="0">
            <a:spAutoFit/>
          </a:bodyPr>
          <a:lstStyle/>
          <a:p>
            <a:r>
              <a:rPr lang="en-US" sz="1100" b="1" dirty="0">
                <a:solidFill>
                  <a:srgbClr val="690F3C"/>
                </a:solidFill>
              </a:rPr>
              <a:t>Belgium</a:t>
            </a:r>
          </a:p>
          <a:p>
            <a:r>
              <a:rPr lang="nb-NO" sz="900" dirty="0">
                <a:solidFill>
                  <a:srgbClr val="690F3C"/>
                </a:solidFill>
              </a:rPr>
              <a:t>Brussels </a:t>
            </a:r>
          </a:p>
          <a:p>
            <a:r>
              <a:rPr lang="nl-NL" sz="900" dirty="0">
                <a:solidFill>
                  <a:srgbClr val="B2AEA8">
                    <a:lumMod val="75000"/>
                  </a:srgbClr>
                </a:solidFill>
              </a:rPr>
              <a:t>Av Henri </a:t>
            </a:r>
            <a:r>
              <a:rPr lang="nl-NL" sz="900" dirty="0" err="1">
                <a:solidFill>
                  <a:srgbClr val="B2AEA8">
                    <a:lumMod val="75000"/>
                  </a:srgbClr>
                </a:solidFill>
              </a:rPr>
              <a:t>Jasparlaan</a:t>
            </a:r>
            <a:r>
              <a:rPr lang="nl-NL" sz="900" dirty="0">
                <a:solidFill>
                  <a:srgbClr val="B2AEA8">
                    <a:lumMod val="75000"/>
                  </a:srgbClr>
                </a:solidFill>
              </a:rPr>
              <a:t>, 128</a:t>
            </a:r>
          </a:p>
          <a:p>
            <a:r>
              <a:rPr lang="nl-NL" sz="900" dirty="0">
                <a:solidFill>
                  <a:srgbClr val="B2AEA8">
                    <a:lumMod val="75000"/>
                  </a:srgbClr>
                </a:solidFill>
              </a:rPr>
              <a:t>1060 Brussels - Belgium</a:t>
            </a:r>
          </a:p>
          <a:p>
            <a:r>
              <a:rPr lang="nl-NL" sz="900" dirty="0">
                <a:solidFill>
                  <a:srgbClr val="B2AEA8">
                    <a:lumMod val="75000"/>
                  </a:srgbClr>
                </a:solidFill>
              </a:rPr>
              <a:t>T.  +32 2 213 82 85</a:t>
            </a:r>
          </a:p>
        </p:txBody>
      </p:sp>
      <p:sp>
        <p:nvSpPr>
          <p:cNvPr id="41" name="ZoneTexte 40"/>
          <p:cNvSpPr txBox="1"/>
          <p:nvPr userDrawn="1"/>
        </p:nvSpPr>
        <p:spPr>
          <a:xfrm>
            <a:off x="4816722" y="2995502"/>
            <a:ext cx="1296000" cy="842336"/>
          </a:xfrm>
          <a:prstGeom prst="rect">
            <a:avLst/>
          </a:prstGeom>
          <a:noFill/>
        </p:spPr>
        <p:txBody>
          <a:bodyPr wrap="square" lIns="90877" tIns="45430" rIns="90877" bIns="45430" rtlCol="0">
            <a:spAutoFit/>
          </a:bodyPr>
          <a:lstStyle/>
          <a:p>
            <a:r>
              <a:rPr lang="nl-NL" sz="1100" b="1" dirty="0">
                <a:solidFill>
                  <a:srgbClr val="690F3C"/>
                </a:solidFill>
              </a:rPr>
              <a:t>Canada</a:t>
            </a:r>
          </a:p>
          <a:p>
            <a:r>
              <a:rPr lang="nl-NL" sz="900" dirty="0">
                <a:solidFill>
                  <a:srgbClr val="690F3C"/>
                </a:solidFill>
              </a:rPr>
              <a:t>Montréal </a:t>
            </a:r>
          </a:p>
          <a:p>
            <a:r>
              <a:rPr lang="fr-FR" sz="900" dirty="0">
                <a:solidFill>
                  <a:srgbClr val="B2AEA8">
                    <a:lumMod val="75000"/>
                  </a:srgbClr>
                </a:solidFill>
              </a:rPr>
              <a:t>600 de Maisonneuve </a:t>
            </a:r>
            <a:r>
              <a:rPr lang="fr-FR" sz="900" dirty="0" err="1">
                <a:solidFill>
                  <a:srgbClr val="B2AEA8">
                    <a:lumMod val="75000"/>
                  </a:srgbClr>
                </a:solidFill>
              </a:rPr>
              <a:t>Blvd</a:t>
            </a:r>
            <a:r>
              <a:rPr lang="fr-FR" sz="900" dirty="0">
                <a:solidFill>
                  <a:srgbClr val="B2AEA8">
                    <a:lumMod val="75000"/>
                  </a:srgbClr>
                </a:solidFill>
              </a:rPr>
              <a:t>. West, Suite 2200</a:t>
            </a:r>
          </a:p>
          <a:p>
            <a:r>
              <a:rPr lang="fr-FR" sz="900" dirty="0" err="1">
                <a:solidFill>
                  <a:srgbClr val="B2AEA8">
                    <a:lumMod val="75000"/>
                  </a:srgbClr>
                </a:solidFill>
              </a:rPr>
              <a:t>Montreal</a:t>
            </a:r>
            <a:r>
              <a:rPr lang="fr-FR" sz="900" dirty="0">
                <a:solidFill>
                  <a:srgbClr val="B2AEA8">
                    <a:lumMod val="75000"/>
                  </a:srgbClr>
                </a:solidFill>
              </a:rPr>
              <a:t>, QC H3A 3J2</a:t>
            </a:r>
            <a:endParaRPr lang="nl-NL" sz="900" dirty="0">
              <a:solidFill>
                <a:srgbClr val="B2AEA8">
                  <a:lumMod val="75000"/>
                </a:srgbClr>
              </a:solidFill>
            </a:endParaRPr>
          </a:p>
        </p:txBody>
      </p:sp>
      <p:sp>
        <p:nvSpPr>
          <p:cNvPr id="42" name="ZoneTexte 41"/>
          <p:cNvSpPr txBox="1"/>
          <p:nvPr userDrawn="1"/>
        </p:nvSpPr>
        <p:spPr>
          <a:xfrm>
            <a:off x="6154201" y="2995539"/>
            <a:ext cx="1296000" cy="1416427"/>
          </a:xfrm>
          <a:prstGeom prst="rect">
            <a:avLst/>
          </a:prstGeom>
          <a:noFill/>
        </p:spPr>
        <p:txBody>
          <a:bodyPr wrap="square" lIns="90877" tIns="45430" rIns="90877" bIns="45430" rtlCol="0">
            <a:spAutoFit/>
          </a:bodyPr>
          <a:lstStyle/>
          <a:p>
            <a:r>
              <a:rPr lang="nl-NL" sz="1100" b="1" dirty="0">
                <a:solidFill>
                  <a:srgbClr val="690F3C"/>
                </a:solidFill>
              </a:rPr>
              <a:t>France</a:t>
            </a:r>
          </a:p>
          <a:p>
            <a:r>
              <a:rPr lang="nl-NL" sz="900" dirty="0">
                <a:solidFill>
                  <a:srgbClr val="690F3C"/>
                </a:solidFill>
              </a:rPr>
              <a:t>Paris </a:t>
            </a:r>
          </a:p>
          <a:p>
            <a:r>
              <a:rPr lang="fr-FR" sz="900" dirty="0">
                <a:solidFill>
                  <a:srgbClr val="B2AEA8">
                    <a:lumMod val="75000"/>
                  </a:srgbClr>
                </a:solidFill>
              </a:rPr>
              <a:t>18 bd Montmartre</a:t>
            </a:r>
          </a:p>
          <a:p>
            <a:r>
              <a:rPr lang="fr-FR" sz="900" dirty="0">
                <a:solidFill>
                  <a:srgbClr val="B2AEA8">
                    <a:lumMod val="75000"/>
                  </a:srgbClr>
                </a:solidFill>
              </a:rPr>
              <a:t>75009 Paris</a:t>
            </a:r>
          </a:p>
          <a:p>
            <a:r>
              <a:rPr lang="fr-FR" sz="900" dirty="0" err="1">
                <a:solidFill>
                  <a:srgbClr val="B2AEA8">
                    <a:lumMod val="75000"/>
                  </a:srgbClr>
                </a:solidFill>
              </a:rPr>
              <a:t>T</a:t>
            </a:r>
            <a:r>
              <a:rPr lang="fr-FR" sz="900" dirty="0">
                <a:solidFill>
                  <a:srgbClr val="B2AEA8">
                    <a:lumMod val="75000"/>
                  </a:srgbClr>
                </a:solidFill>
              </a:rPr>
              <a:t>.  +33 1 42 77 76 17</a:t>
            </a:r>
          </a:p>
          <a:p>
            <a:r>
              <a:rPr lang="nl-NL" sz="900" dirty="0">
                <a:solidFill>
                  <a:srgbClr val="690F3C"/>
                </a:solidFill>
              </a:rPr>
              <a:t>Lyon</a:t>
            </a:r>
          </a:p>
          <a:p>
            <a:r>
              <a:rPr lang="fr-FR" sz="900" dirty="0">
                <a:solidFill>
                  <a:srgbClr val="B2AEA8">
                    <a:lumMod val="75000"/>
                  </a:srgbClr>
                </a:solidFill>
              </a:rPr>
              <a:t>Tour Oxygène,</a:t>
            </a:r>
          </a:p>
          <a:p>
            <a:r>
              <a:rPr lang="fr-FR" sz="900" dirty="0">
                <a:solidFill>
                  <a:srgbClr val="B2AEA8">
                    <a:lumMod val="75000"/>
                  </a:srgbClr>
                </a:solidFill>
              </a:rPr>
              <a:t>10-12 bd Vivier Merle</a:t>
            </a:r>
          </a:p>
          <a:p>
            <a:r>
              <a:rPr lang="fr-FR" sz="900" dirty="0">
                <a:solidFill>
                  <a:srgbClr val="B2AEA8">
                    <a:lumMod val="75000"/>
                  </a:srgbClr>
                </a:solidFill>
              </a:rPr>
              <a:t>69003 Lyon</a:t>
            </a:r>
          </a:p>
        </p:txBody>
      </p:sp>
      <p:sp>
        <p:nvSpPr>
          <p:cNvPr id="43" name="ZoneTexte 42"/>
          <p:cNvSpPr txBox="1"/>
          <p:nvPr userDrawn="1"/>
        </p:nvSpPr>
        <p:spPr>
          <a:xfrm>
            <a:off x="7491681" y="2995516"/>
            <a:ext cx="1296340" cy="1507519"/>
          </a:xfrm>
          <a:prstGeom prst="rect">
            <a:avLst/>
          </a:prstGeom>
          <a:noFill/>
        </p:spPr>
        <p:txBody>
          <a:bodyPr wrap="square" lIns="90877" tIns="45430" rIns="90877" bIns="45430" rtlCol="0">
            <a:spAutoFit/>
          </a:bodyPr>
          <a:lstStyle/>
          <a:p>
            <a:r>
              <a:rPr lang="nl-NL" sz="1100" b="1" dirty="0">
                <a:solidFill>
                  <a:srgbClr val="690F3C"/>
                </a:solidFill>
              </a:rPr>
              <a:t>Italy</a:t>
            </a:r>
          </a:p>
          <a:p>
            <a:r>
              <a:rPr lang="nl-NL" sz="900" dirty="0">
                <a:solidFill>
                  <a:srgbClr val="690F3C"/>
                </a:solidFill>
              </a:rPr>
              <a:t>Rome </a:t>
            </a:r>
          </a:p>
          <a:p>
            <a:r>
              <a:rPr lang="it-IT" sz="900" dirty="0">
                <a:solidFill>
                  <a:srgbClr val="B2AEA8">
                    <a:lumMod val="75000"/>
                  </a:srgbClr>
                </a:solidFill>
              </a:rPr>
              <a:t>Via Quattro Fontane 116</a:t>
            </a:r>
          </a:p>
          <a:p>
            <a:r>
              <a:rPr lang="it-IT" sz="900" dirty="0">
                <a:solidFill>
                  <a:srgbClr val="B2AEA8">
                    <a:lumMod val="75000"/>
                  </a:srgbClr>
                </a:solidFill>
              </a:rPr>
              <a:t>00184 Roma</a:t>
            </a:r>
          </a:p>
          <a:p>
            <a:r>
              <a:rPr lang="it-IT" sz="900" dirty="0">
                <a:solidFill>
                  <a:srgbClr val="B2AEA8">
                    <a:lumMod val="75000"/>
                  </a:srgbClr>
                </a:solidFill>
              </a:rPr>
              <a:t>T. +39 06 48 28 506</a:t>
            </a:r>
          </a:p>
          <a:p>
            <a:r>
              <a:rPr lang="nl-NL" sz="900" dirty="0">
                <a:solidFill>
                  <a:srgbClr val="690F3C"/>
                </a:solidFill>
              </a:rPr>
              <a:t>Milan </a:t>
            </a:r>
          </a:p>
          <a:p>
            <a:r>
              <a:rPr lang="it-IT" sz="900" dirty="0">
                <a:solidFill>
                  <a:srgbClr val="B2AEA8">
                    <a:lumMod val="75000"/>
                  </a:srgbClr>
                </a:solidFill>
              </a:rPr>
              <a:t>Via Medici 15</a:t>
            </a:r>
          </a:p>
          <a:p>
            <a:r>
              <a:rPr lang="it-IT" sz="900" dirty="0">
                <a:solidFill>
                  <a:srgbClr val="B2AEA8">
                    <a:lumMod val="75000"/>
                  </a:srgbClr>
                </a:solidFill>
              </a:rPr>
              <a:t>20123 Milano</a:t>
            </a:r>
          </a:p>
          <a:p>
            <a:r>
              <a:rPr lang="it-IT" sz="900" dirty="0">
                <a:solidFill>
                  <a:srgbClr val="B2AEA8">
                    <a:lumMod val="75000"/>
                  </a:srgbClr>
                </a:solidFill>
              </a:rPr>
              <a:t>T. +39 02 89 09 39 45</a:t>
            </a:r>
            <a:endParaRPr lang="fr-FR" sz="900" dirty="0">
              <a:solidFill>
                <a:srgbClr val="B2AEA8">
                  <a:lumMod val="75000"/>
                </a:srgbClr>
              </a:solidFill>
            </a:endParaRPr>
          </a:p>
        </p:txBody>
      </p:sp>
      <p:sp>
        <p:nvSpPr>
          <p:cNvPr id="44" name="ZoneTexte 43"/>
          <p:cNvSpPr txBox="1"/>
          <p:nvPr userDrawn="1"/>
        </p:nvSpPr>
        <p:spPr>
          <a:xfrm>
            <a:off x="2156147" y="4424636"/>
            <a:ext cx="1296000" cy="985666"/>
          </a:xfrm>
          <a:prstGeom prst="rect">
            <a:avLst/>
          </a:prstGeom>
          <a:noFill/>
        </p:spPr>
        <p:txBody>
          <a:bodyPr wrap="square" lIns="90877" tIns="45430" rIns="90877" bIns="45430" rtlCol="0">
            <a:spAutoFit/>
          </a:bodyPr>
          <a:lstStyle/>
          <a:p>
            <a:r>
              <a:rPr lang="nl-NL" sz="1100" b="1" dirty="0">
                <a:solidFill>
                  <a:srgbClr val="690F3C"/>
                </a:solidFill>
              </a:rPr>
              <a:t>Morocco</a:t>
            </a:r>
          </a:p>
          <a:p>
            <a:r>
              <a:rPr lang="nl-NL" sz="900" dirty="0">
                <a:solidFill>
                  <a:srgbClr val="690F3C"/>
                </a:solidFill>
              </a:rPr>
              <a:t>Casablanca</a:t>
            </a:r>
          </a:p>
          <a:p>
            <a:r>
              <a:rPr lang="fr-FR" sz="900" dirty="0">
                <a:solidFill>
                  <a:srgbClr val="B2AEA8">
                    <a:lumMod val="75000"/>
                  </a:srgbClr>
                </a:solidFill>
              </a:rPr>
              <a:t>14, avenue Mers Sultan</a:t>
            </a:r>
          </a:p>
          <a:p>
            <a:r>
              <a:rPr lang="fr-FR" sz="900" dirty="0">
                <a:solidFill>
                  <a:srgbClr val="B2AEA8">
                    <a:lumMod val="75000"/>
                  </a:srgbClr>
                </a:solidFill>
              </a:rPr>
              <a:t>20500 Casablanca, Maroc</a:t>
            </a:r>
          </a:p>
          <a:p>
            <a:r>
              <a:rPr lang="fr-FR" sz="900" dirty="0" err="1">
                <a:solidFill>
                  <a:srgbClr val="B2AEA8">
                    <a:lumMod val="75000"/>
                  </a:srgbClr>
                </a:solidFill>
              </a:rPr>
              <a:t>T</a:t>
            </a:r>
            <a:r>
              <a:rPr lang="fr-FR" sz="900" dirty="0">
                <a:solidFill>
                  <a:srgbClr val="B2AEA8">
                    <a:lumMod val="75000"/>
                  </a:srgbClr>
                </a:solidFill>
              </a:rPr>
              <a:t>. +212 522 49 24 80</a:t>
            </a:r>
          </a:p>
        </p:txBody>
      </p:sp>
      <p:sp>
        <p:nvSpPr>
          <p:cNvPr id="45" name="ZoneTexte 44"/>
          <p:cNvSpPr txBox="1"/>
          <p:nvPr userDrawn="1"/>
        </p:nvSpPr>
        <p:spPr>
          <a:xfrm>
            <a:off x="4813391" y="4424636"/>
            <a:ext cx="1296000" cy="1416234"/>
          </a:xfrm>
          <a:prstGeom prst="rect">
            <a:avLst/>
          </a:prstGeom>
          <a:noFill/>
        </p:spPr>
        <p:txBody>
          <a:bodyPr wrap="square" lIns="90877" tIns="45430" rIns="90877" bIns="45430" rtlCol="0">
            <a:spAutoFit/>
          </a:bodyPr>
          <a:lstStyle/>
          <a:p>
            <a:r>
              <a:rPr lang="nl-NL" sz="1100" b="1" dirty="0" err="1">
                <a:solidFill>
                  <a:srgbClr val="690F3C"/>
                </a:solidFill>
              </a:rPr>
              <a:t>Middle</a:t>
            </a:r>
            <a:r>
              <a:rPr lang="nl-NL" sz="1100" b="1" dirty="0">
                <a:solidFill>
                  <a:srgbClr val="690F3C"/>
                </a:solidFill>
              </a:rPr>
              <a:t> East</a:t>
            </a:r>
          </a:p>
          <a:p>
            <a:r>
              <a:rPr lang="tr-TR" sz="900" dirty="0">
                <a:solidFill>
                  <a:srgbClr val="690F3C"/>
                </a:solidFill>
              </a:rPr>
              <a:t>Dubaï, Riyad</a:t>
            </a:r>
            <a:r>
              <a:rPr lang="fr-FR" sz="900" dirty="0">
                <a:solidFill>
                  <a:srgbClr val="690F3C"/>
                </a:solidFill>
              </a:rPr>
              <a:t>h</a:t>
            </a:r>
            <a:r>
              <a:rPr lang="tr-TR" sz="900" dirty="0">
                <a:solidFill>
                  <a:srgbClr val="690F3C"/>
                </a:solidFill>
              </a:rPr>
              <a:t> &amp; Abu Dhabi</a:t>
            </a:r>
            <a:endParaRPr lang="nl-NL" sz="900" dirty="0">
              <a:solidFill>
                <a:srgbClr val="690F3C"/>
              </a:solidFill>
            </a:endParaRPr>
          </a:p>
          <a:p>
            <a:r>
              <a:rPr lang="fr-FR" sz="900" dirty="0">
                <a:solidFill>
                  <a:srgbClr val="B2AEA8">
                    <a:lumMod val="75000"/>
                  </a:srgbClr>
                </a:solidFill>
              </a:rPr>
              <a:t>PO Box 502665</a:t>
            </a:r>
          </a:p>
          <a:p>
            <a:r>
              <a:rPr lang="fr-FR" sz="900" dirty="0" err="1">
                <a:solidFill>
                  <a:srgbClr val="B2AEA8">
                    <a:lumMod val="75000"/>
                  </a:srgbClr>
                </a:solidFill>
              </a:rPr>
              <a:t>Shatha</a:t>
            </a:r>
            <a:r>
              <a:rPr lang="fr-FR" sz="900" dirty="0">
                <a:solidFill>
                  <a:srgbClr val="B2AEA8">
                    <a:lumMod val="75000"/>
                  </a:srgbClr>
                </a:solidFill>
              </a:rPr>
              <a:t> Tower office 2115</a:t>
            </a:r>
          </a:p>
          <a:p>
            <a:r>
              <a:rPr lang="fr-FR" sz="900" dirty="0" err="1">
                <a:solidFill>
                  <a:srgbClr val="B2AEA8">
                    <a:lumMod val="75000"/>
                  </a:srgbClr>
                </a:solidFill>
              </a:rPr>
              <a:t>Dubai</a:t>
            </a:r>
            <a:r>
              <a:rPr lang="fr-FR" sz="900" dirty="0">
                <a:solidFill>
                  <a:srgbClr val="B2AEA8">
                    <a:lumMod val="75000"/>
                  </a:srgbClr>
                </a:solidFill>
              </a:rPr>
              <a:t> Media City</a:t>
            </a:r>
          </a:p>
          <a:p>
            <a:r>
              <a:rPr lang="fr-FR" sz="900" dirty="0" err="1">
                <a:solidFill>
                  <a:srgbClr val="B2AEA8">
                    <a:lumMod val="75000"/>
                  </a:srgbClr>
                </a:solidFill>
              </a:rPr>
              <a:t>Dubai</a:t>
            </a:r>
            <a:r>
              <a:rPr lang="fr-FR" sz="900" dirty="0">
                <a:solidFill>
                  <a:srgbClr val="B2AEA8">
                    <a:lumMod val="75000"/>
                  </a:srgbClr>
                </a:solidFill>
              </a:rPr>
              <a:t>, U.A.E.</a:t>
            </a:r>
          </a:p>
          <a:p>
            <a:r>
              <a:rPr lang="fr-FR" sz="900" dirty="0">
                <a:solidFill>
                  <a:srgbClr val="B2AEA8">
                    <a:lumMod val="75000"/>
                  </a:srgbClr>
                </a:solidFill>
              </a:rPr>
              <a:t>T. +971 4 443 1613</a:t>
            </a:r>
          </a:p>
        </p:txBody>
      </p:sp>
      <p:sp>
        <p:nvSpPr>
          <p:cNvPr id="46" name="ZoneTexte 45"/>
          <p:cNvSpPr txBox="1"/>
          <p:nvPr userDrawn="1"/>
        </p:nvSpPr>
        <p:spPr>
          <a:xfrm>
            <a:off x="6142016" y="4424661"/>
            <a:ext cx="1296000" cy="1092021"/>
          </a:xfrm>
          <a:prstGeom prst="rect">
            <a:avLst/>
          </a:prstGeom>
          <a:noFill/>
        </p:spPr>
        <p:txBody>
          <a:bodyPr wrap="square" lIns="90877" tIns="45430" rIns="90877" bIns="45430" rtlCol="0">
            <a:spAutoFit/>
          </a:bodyPr>
          <a:lstStyle/>
          <a:p>
            <a:r>
              <a:rPr lang="nl-NL" sz="1100" b="1" dirty="0">
                <a:solidFill>
                  <a:srgbClr val="690F3C"/>
                </a:solidFill>
              </a:rPr>
              <a:t>UK</a:t>
            </a:r>
          </a:p>
          <a:p>
            <a:r>
              <a:rPr lang="nl-NL" sz="900" dirty="0">
                <a:solidFill>
                  <a:srgbClr val="690F3C"/>
                </a:solidFill>
              </a:rPr>
              <a:t>London </a:t>
            </a:r>
          </a:p>
          <a:p>
            <a:r>
              <a:rPr lang="en-US" sz="900" dirty="0">
                <a:solidFill>
                  <a:srgbClr val="B2AEA8">
                    <a:lumMod val="75000"/>
                  </a:srgbClr>
                </a:solidFill>
              </a:rPr>
              <a:t>Princess House,</a:t>
            </a:r>
          </a:p>
          <a:p>
            <a:r>
              <a:rPr lang="en-US" sz="900" dirty="0">
                <a:solidFill>
                  <a:srgbClr val="B2AEA8">
                    <a:lumMod val="75000"/>
                  </a:srgbClr>
                </a:solidFill>
              </a:rPr>
              <a:t>4th Floor, 27 Bush Lane,</a:t>
            </a:r>
          </a:p>
          <a:p>
            <a:r>
              <a:rPr lang="en-US" sz="900" dirty="0">
                <a:solidFill>
                  <a:srgbClr val="B2AEA8">
                    <a:lumMod val="75000"/>
                  </a:srgbClr>
                </a:solidFill>
              </a:rPr>
              <a:t>London, EC4R 0AA</a:t>
            </a:r>
          </a:p>
          <a:p>
            <a:r>
              <a:rPr lang="en-US" sz="900" dirty="0">
                <a:solidFill>
                  <a:srgbClr val="B2AEA8">
                    <a:lumMod val="75000"/>
                  </a:srgbClr>
                </a:solidFill>
              </a:rPr>
              <a:t>T. +44 20 7933 9333</a:t>
            </a:r>
            <a:endParaRPr lang="nl-NL" sz="900" dirty="0">
              <a:solidFill>
                <a:srgbClr val="B2AEA8">
                  <a:lumMod val="75000"/>
                </a:srgbClr>
              </a:solidFill>
            </a:endParaRPr>
          </a:p>
        </p:txBody>
      </p:sp>
      <p:sp>
        <p:nvSpPr>
          <p:cNvPr id="47" name="ZoneTexte 46"/>
          <p:cNvSpPr txBox="1"/>
          <p:nvPr userDrawn="1"/>
        </p:nvSpPr>
        <p:spPr>
          <a:xfrm>
            <a:off x="7470635" y="4424650"/>
            <a:ext cx="1296340" cy="1129188"/>
          </a:xfrm>
          <a:prstGeom prst="rect">
            <a:avLst/>
          </a:prstGeom>
          <a:noFill/>
        </p:spPr>
        <p:txBody>
          <a:bodyPr wrap="square" lIns="90877" tIns="45430" rIns="90877" bIns="45430" rtlCol="0">
            <a:spAutoFit/>
          </a:bodyPr>
          <a:lstStyle/>
          <a:p>
            <a:r>
              <a:rPr lang="nl-NL" sz="1100" b="1" dirty="0">
                <a:solidFill>
                  <a:srgbClr val="690F3C"/>
                </a:solidFill>
              </a:rPr>
              <a:t>US</a:t>
            </a:r>
          </a:p>
          <a:p>
            <a:r>
              <a:rPr lang="nl-NL" sz="900" dirty="0">
                <a:solidFill>
                  <a:srgbClr val="690F3C"/>
                </a:solidFill>
              </a:rPr>
              <a:t>New York</a:t>
            </a:r>
          </a:p>
          <a:p>
            <a:r>
              <a:rPr lang="en-US" sz="900" dirty="0">
                <a:solidFill>
                  <a:srgbClr val="B2AEA8">
                    <a:lumMod val="75000"/>
                  </a:srgbClr>
                </a:solidFill>
              </a:rPr>
              <a:t>115 Broadway 12th Floor</a:t>
            </a:r>
          </a:p>
          <a:p>
            <a:r>
              <a:rPr lang="en-US" sz="900" dirty="0">
                <a:solidFill>
                  <a:srgbClr val="B2AEA8">
                    <a:lumMod val="75000"/>
                  </a:srgbClr>
                </a:solidFill>
              </a:rPr>
              <a:t>New York, NY10006 - USA</a:t>
            </a:r>
          </a:p>
          <a:p>
            <a:r>
              <a:rPr lang="en-US" sz="900" dirty="0">
                <a:solidFill>
                  <a:srgbClr val="B2AEA8">
                    <a:lumMod val="75000"/>
                  </a:srgbClr>
                </a:solidFill>
              </a:rPr>
              <a:t>T. +1 646 496 0160</a:t>
            </a:r>
            <a:endParaRPr lang="nl-NL" sz="900" dirty="0">
              <a:solidFill>
                <a:srgbClr val="B2AEA8">
                  <a:lumMod val="75000"/>
                </a:srgbClr>
              </a:solidFill>
            </a:endParaRPr>
          </a:p>
        </p:txBody>
      </p:sp>
      <p:sp>
        <p:nvSpPr>
          <p:cNvPr id="48" name="Rectangle 47"/>
          <p:cNvSpPr/>
          <p:nvPr userDrawn="1"/>
        </p:nvSpPr>
        <p:spPr>
          <a:xfrm>
            <a:off x="7563117" y="6320399"/>
            <a:ext cx="1338973" cy="276413"/>
          </a:xfrm>
          <a:prstGeom prst="rect">
            <a:avLst/>
          </a:prstGeom>
        </p:spPr>
        <p:txBody>
          <a:bodyPr wrap="none" lIns="90877" tIns="45430" rIns="90877" bIns="45430">
            <a:spAutoFit/>
          </a:bodyPr>
          <a:lstStyle/>
          <a:p>
            <a:r>
              <a:rPr lang="fr-FR" sz="1200" b="1" dirty="0" err="1">
                <a:solidFill>
                  <a:srgbClr val="690F3C"/>
                </a:solidFill>
              </a:rPr>
              <a:t>Driving</a:t>
            </a:r>
            <a:r>
              <a:rPr lang="fr-FR" sz="1200" b="1" dirty="0">
                <a:solidFill>
                  <a:srgbClr val="690F3C"/>
                </a:solidFill>
              </a:rPr>
              <a:t> Excellence</a:t>
            </a:r>
          </a:p>
        </p:txBody>
      </p:sp>
      <p:pic>
        <p:nvPicPr>
          <p:cNvPr id="49" name="Image 48"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50" name="Rectangle 49"/>
          <p:cNvSpPr/>
          <p:nvPr userDrawn="1"/>
        </p:nvSpPr>
        <p:spPr>
          <a:xfrm>
            <a:off x="2113166" y="6038105"/>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8971" tIns="49483" rIns="98971" bIns="49483" rtlCol="0" anchor="t"/>
          <a:lstStyle/>
          <a:p>
            <a:pPr>
              <a:lnSpc>
                <a:spcPct val="150000"/>
              </a:lnSpc>
            </a:pPr>
            <a:r>
              <a:rPr lang="en-US" sz="1100" dirty="0">
                <a:solidFill>
                  <a:srgbClr val="B2AEA8">
                    <a:lumMod val="75000"/>
                  </a:srgbClr>
                </a:solidFill>
              </a:rPr>
              <a:t>Pour plus </a:t>
            </a:r>
            <a:r>
              <a:rPr lang="en-US" sz="1100" dirty="0" err="1">
                <a:solidFill>
                  <a:srgbClr val="B2AEA8">
                    <a:lumMod val="75000"/>
                  </a:srgbClr>
                </a:solidFill>
              </a:rPr>
              <a:t>d'informations</a:t>
            </a:r>
            <a:r>
              <a:rPr lang="en-US" sz="1100" dirty="0">
                <a:solidFill>
                  <a:srgbClr val="B2AEA8">
                    <a:lumMod val="75000"/>
                  </a:srgbClr>
                </a:solidFill>
              </a:rPr>
              <a:t>: www.sia-partners.com</a:t>
            </a:r>
          </a:p>
          <a:p>
            <a:pPr>
              <a:lnSpc>
                <a:spcPct val="150000"/>
              </a:lnSpc>
            </a:pPr>
            <a:r>
              <a:rPr lang="en-US" sz="1100" dirty="0" err="1">
                <a:solidFill>
                  <a:srgbClr val="B2AEA8">
                    <a:lumMod val="75000"/>
                  </a:srgbClr>
                </a:solidFill>
              </a:rPr>
              <a:t>Suivez</a:t>
            </a:r>
            <a:r>
              <a:rPr lang="en-US" sz="1100" dirty="0">
                <a:solidFill>
                  <a:srgbClr val="B2AEA8">
                    <a:lumMod val="75000"/>
                  </a:srgbClr>
                </a:solidFill>
              </a:rPr>
              <a:t>-nous </a:t>
            </a:r>
            <a:r>
              <a:rPr lang="en-US" sz="1100" dirty="0" err="1">
                <a:solidFill>
                  <a:srgbClr val="B2AEA8">
                    <a:lumMod val="75000"/>
                  </a:srgbClr>
                </a:solidFill>
              </a:rPr>
              <a:t>sur</a:t>
            </a:r>
            <a:r>
              <a:rPr lang="en-US" sz="1100" dirty="0">
                <a:solidFill>
                  <a:srgbClr val="B2AEA8">
                    <a:lumMod val="75000"/>
                  </a:srgbClr>
                </a:solidFill>
              </a:rPr>
              <a:t> LinkedIn et Twitter          @</a:t>
            </a:r>
            <a:r>
              <a:rPr lang="en-US" sz="1100" dirty="0" err="1">
                <a:solidFill>
                  <a:srgbClr val="B2AEA8">
                    <a:lumMod val="75000"/>
                  </a:srgbClr>
                </a:solidFill>
              </a:rPr>
              <a:t>SiaPartners</a:t>
            </a:r>
            <a:r>
              <a:rPr lang="en-US" sz="1100" dirty="0">
                <a:solidFill>
                  <a:srgbClr val="B2AEA8">
                    <a:lumMod val="75000"/>
                  </a:srgbClr>
                </a:solidFill>
              </a:rPr>
              <a:t> </a:t>
            </a:r>
          </a:p>
        </p:txBody>
      </p:sp>
      <p:pic>
        <p:nvPicPr>
          <p:cNvPr id="51"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2190264" y="458134"/>
            <a:ext cx="6565577" cy="232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3" descr="C:\Users\scarreau\Documents\Website project\Template PPT\images - Copi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973817" y="6334393"/>
            <a:ext cx="234533" cy="22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7271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81"/>
            <a:ext cx="7772400" cy="1470025"/>
          </a:xfrm>
          <a:prstGeom prst="rect">
            <a:avLst/>
          </a:prstGeom>
        </p:spPr>
        <p:txBody>
          <a:bodyPr lIns="90877" tIns="45430" rIns="90877" bIns="45430"/>
          <a:lstStyle/>
          <a:p>
            <a:r>
              <a:rPr lang="fr-FR"/>
              <a:t>Modifiez le style du titre</a:t>
            </a:r>
          </a:p>
        </p:txBody>
      </p:sp>
      <p:sp>
        <p:nvSpPr>
          <p:cNvPr id="3" name="Sous-titre 2"/>
          <p:cNvSpPr>
            <a:spLocks noGrp="1"/>
          </p:cNvSpPr>
          <p:nvPr>
            <p:ph type="subTitle" idx="1"/>
          </p:nvPr>
        </p:nvSpPr>
        <p:spPr>
          <a:xfrm>
            <a:off x="1371600" y="3886203"/>
            <a:ext cx="6400800" cy="1752600"/>
          </a:xfrm>
          <a:prstGeom prst="rect">
            <a:avLst/>
          </a:prstGeom>
        </p:spPr>
        <p:txBody>
          <a:bodyPr lIns="90877" tIns="45430" rIns="90877" bIns="45430"/>
          <a:lstStyle>
            <a:lvl1pPr marL="0" indent="0" algn="ctr">
              <a:buNone/>
              <a:defRPr>
                <a:solidFill>
                  <a:schemeClr val="tx1">
                    <a:tint val="75000"/>
                  </a:schemeClr>
                </a:solidFill>
              </a:defRPr>
            </a:lvl1pPr>
            <a:lvl2pPr marL="454416" indent="0" algn="ctr">
              <a:buNone/>
              <a:defRPr>
                <a:solidFill>
                  <a:schemeClr val="tx1">
                    <a:tint val="75000"/>
                  </a:schemeClr>
                </a:solidFill>
              </a:defRPr>
            </a:lvl2pPr>
            <a:lvl3pPr marL="908835" indent="0" algn="ctr">
              <a:buNone/>
              <a:defRPr>
                <a:solidFill>
                  <a:schemeClr val="tx1">
                    <a:tint val="75000"/>
                  </a:schemeClr>
                </a:solidFill>
              </a:defRPr>
            </a:lvl3pPr>
            <a:lvl4pPr marL="1363256" indent="0" algn="ctr">
              <a:buNone/>
              <a:defRPr>
                <a:solidFill>
                  <a:schemeClr val="tx1">
                    <a:tint val="75000"/>
                  </a:schemeClr>
                </a:solidFill>
              </a:defRPr>
            </a:lvl4pPr>
            <a:lvl5pPr marL="1817672" indent="0" algn="ctr">
              <a:buNone/>
              <a:defRPr>
                <a:solidFill>
                  <a:schemeClr val="tx1">
                    <a:tint val="75000"/>
                  </a:schemeClr>
                </a:solidFill>
              </a:defRPr>
            </a:lvl5pPr>
            <a:lvl6pPr marL="2272093" indent="0" algn="ctr">
              <a:buNone/>
              <a:defRPr>
                <a:solidFill>
                  <a:schemeClr val="tx1">
                    <a:tint val="75000"/>
                  </a:schemeClr>
                </a:solidFill>
              </a:defRPr>
            </a:lvl6pPr>
            <a:lvl7pPr marL="2726507" indent="0" algn="ctr">
              <a:buNone/>
              <a:defRPr>
                <a:solidFill>
                  <a:schemeClr val="tx1">
                    <a:tint val="75000"/>
                  </a:schemeClr>
                </a:solidFill>
              </a:defRPr>
            </a:lvl7pPr>
            <a:lvl8pPr marL="3180924" indent="0" algn="ctr">
              <a:buNone/>
              <a:defRPr>
                <a:solidFill>
                  <a:schemeClr val="tx1">
                    <a:tint val="75000"/>
                  </a:schemeClr>
                </a:solidFill>
              </a:defRPr>
            </a:lvl8pPr>
            <a:lvl9pPr marL="3635344"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457200" y="6356406"/>
            <a:ext cx="2133600" cy="365125"/>
          </a:xfrm>
          <a:prstGeom prst="rect">
            <a:avLst/>
          </a:prstGeom>
        </p:spPr>
        <p:txBody>
          <a:bodyPr lIns="90877" tIns="45430" rIns="90877" bIns="45430"/>
          <a:lstStyle/>
          <a:p>
            <a:fld id="{49B4ECE1-B704-48D7-AE61-7BC786E76CD3}" type="datetimeFigureOut">
              <a:rPr lang="fr-FR" smtClean="0">
                <a:solidFill>
                  <a:srgbClr val="660033"/>
                </a:solidFill>
              </a:rPr>
              <a:pPr/>
              <a:t>07/08/2018</a:t>
            </a:fld>
            <a:endParaRPr lang="fr-FR">
              <a:solidFill>
                <a:srgbClr val="660033"/>
              </a:solidFill>
            </a:endParaRPr>
          </a:p>
        </p:txBody>
      </p:sp>
      <p:sp>
        <p:nvSpPr>
          <p:cNvPr id="5" name="Espace réservé du pied de page 4"/>
          <p:cNvSpPr>
            <a:spLocks noGrp="1"/>
          </p:cNvSpPr>
          <p:nvPr>
            <p:ph type="ftr" sz="quarter" idx="11"/>
          </p:nvPr>
        </p:nvSpPr>
        <p:spPr>
          <a:xfrm>
            <a:off x="3124203" y="6356406"/>
            <a:ext cx="2895600" cy="365125"/>
          </a:xfrm>
          <a:prstGeom prst="rect">
            <a:avLst/>
          </a:prstGeom>
        </p:spPr>
        <p:txBody>
          <a:bodyPr lIns="90877" tIns="45430" rIns="90877" bIns="45430"/>
          <a:lstStyle/>
          <a:p>
            <a:endParaRPr lang="fr-FR">
              <a:solidFill>
                <a:srgbClr val="660033"/>
              </a:solidFill>
            </a:endParaRPr>
          </a:p>
        </p:txBody>
      </p:sp>
      <p:sp>
        <p:nvSpPr>
          <p:cNvPr id="6" name="Espace réservé du numéro de diapositive 5"/>
          <p:cNvSpPr>
            <a:spLocks noGrp="1"/>
          </p:cNvSpPr>
          <p:nvPr>
            <p:ph type="sldNum" sz="quarter" idx="12"/>
          </p:nvPr>
        </p:nvSpPr>
        <p:spPr>
          <a:xfrm>
            <a:off x="6553201" y="6356406"/>
            <a:ext cx="2133600" cy="365125"/>
          </a:xfrm>
          <a:prstGeom prst="rect">
            <a:avLst/>
          </a:prstGeom>
        </p:spPr>
        <p:txBody>
          <a:bodyPr lIns="90877" tIns="45430" rIns="90877" bIns="45430"/>
          <a:lstStyle/>
          <a:p>
            <a:fld id="{05E1E4F9-684A-4CD3-A128-FC7BD84B185A}" type="slidenum">
              <a:rPr lang="fr-FR" smtClean="0">
                <a:solidFill>
                  <a:srgbClr val="660033"/>
                </a:solidFill>
              </a:rPr>
              <a:pPr/>
              <a:t>‹Nr.›</a:t>
            </a:fld>
            <a:endParaRPr lang="fr-FR">
              <a:solidFill>
                <a:srgbClr val="660033"/>
              </a:solidFill>
            </a:endParaRPr>
          </a:p>
        </p:txBody>
      </p:sp>
    </p:spTree>
    <p:extLst>
      <p:ext uri="{BB962C8B-B14F-4D97-AF65-F5344CB8AC3E}">
        <p14:creationId xmlns:p14="http://schemas.microsoft.com/office/powerpoint/2010/main" val="29552648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21" name="Espace réservé du contenu 2"/>
          <p:cNvSpPr>
            <a:spLocks noGrp="1"/>
          </p:cNvSpPr>
          <p:nvPr>
            <p:ph idx="1"/>
          </p:nvPr>
        </p:nvSpPr>
        <p:spPr>
          <a:xfrm>
            <a:off x="711237" y="1563469"/>
            <a:ext cx="8248098" cy="4216676"/>
          </a:xfrm>
          <a:prstGeom prst="rect">
            <a:avLst/>
          </a:prstGeom>
        </p:spPr>
        <p:txBody>
          <a:bodyPr lIns="90816" tIns="45395" rIns="90816" bIns="45395" anchor="ctr">
            <a:normAutofit/>
          </a:bodyPr>
          <a:lstStyle>
            <a:lvl1pPr marL="263326" indent="-263326">
              <a:buClr>
                <a:srgbClr val="660033"/>
              </a:buClr>
              <a:buFont typeface="Arial" pitchFamily="34" charset="0"/>
              <a:buNone/>
              <a:defRPr sz="1700">
                <a:solidFill>
                  <a:schemeClr val="tx1">
                    <a:lumMod val="85000"/>
                    <a:lumOff val="15000"/>
                  </a:schemeClr>
                </a:solidFill>
                <a:latin typeface="Calibri" pitchFamily="34" charset="0"/>
                <a:cs typeface="Arial" pitchFamily="34" charset="0"/>
              </a:defRPr>
            </a:lvl1pPr>
            <a:lvl2pPr marL="579405" indent="-125960">
              <a:buClr>
                <a:srgbClr val="660033"/>
              </a:buClr>
              <a:buSzPct val="100000"/>
              <a:buFont typeface="Arial" pitchFamily="34" charset="0"/>
              <a:buNone/>
              <a:defRPr sz="1500">
                <a:solidFill>
                  <a:schemeClr val="tx1">
                    <a:lumMod val="85000"/>
                    <a:lumOff val="15000"/>
                  </a:schemeClr>
                </a:solidFill>
                <a:latin typeface="Calibri" pitchFamily="34" charset="0"/>
              </a:defRPr>
            </a:lvl2pPr>
            <a:lvl3pPr marL="1006173" indent="-97808">
              <a:buClr>
                <a:srgbClr val="660033"/>
              </a:buClr>
              <a:buSzPct val="80000"/>
              <a:buFont typeface="Arial" pitchFamily="34" charset="0"/>
              <a:buNone/>
              <a:defRPr sz="1300">
                <a:solidFill>
                  <a:schemeClr val="tx1">
                    <a:lumMod val="85000"/>
                    <a:lumOff val="15000"/>
                  </a:schemeClr>
                </a:solidFill>
                <a:latin typeface="Calibri" pitchFamily="34" charset="0"/>
              </a:defRPr>
            </a:lvl3pPr>
            <a:lvl4pPr marL="1510572" indent="-148233">
              <a:defRPr sz="1300">
                <a:solidFill>
                  <a:schemeClr val="tx1">
                    <a:lumMod val="85000"/>
                    <a:lumOff val="15000"/>
                  </a:schemeClr>
                </a:solidFill>
              </a:defRPr>
            </a:lvl4pPr>
            <a:lvl5pPr marL="1964692" indent="-148233">
              <a:buClr>
                <a:schemeClr val="tx1">
                  <a:lumMod val="85000"/>
                  <a:lumOff val="15000"/>
                </a:schemeClr>
              </a:buClr>
              <a:buFont typeface="Wingdings" pitchFamily="2" charset="2"/>
              <a:buChar char="§"/>
              <a:defRPr sz="1200">
                <a:solidFill>
                  <a:schemeClr val="tx1">
                    <a:lumMod val="85000"/>
                    <a:lumOff val="15000"/>
                  </a:schemeClr>
                </a:solidFill>
              </a:defRPr>
            </a:lvl5pPr>
          </a:lstStyle>
          <a:p>
            <a:pPr lvl="0"/>
            <a:r>
              <a:rPr lang="en-GB"/>
              <a:t>Cliquez pour modifier les styles du texte du masque</a:t>
            </a:r>
          </a:p>
          <a:p>
            <a:pPr lvl="1"/>
            <a:r>
              <a:rPr lang="en-GB"/>
              <a:t>Deuxième niveau</a:t>
            </a:r>
          </a:p>
          <a:p>
            <a:pPr lvl="2"/>
            <a:r>
              <a:rPr lang="en-GB"/>
              <a:t>Troisième niveau</a:t>
            </a:r>
          </a:p>
        </p:txBody>
      </p:sp>
      <p:sp>
        <p:nvSpPr>
          <p:cNvPr id="15" name="Rectangle 14"/>
          <p:cNvSpPr/>
          <p:nvPr/>
        </p:nvSpPr>
        <p:spPr bwMode="black">
          <a:xfrm>
            <a:off x="8771797" y="6542153"/>
            <a:ext cx="186812" cy="20234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83426" tIns="41708" rIns="83426" bIns="41708" rtlCol="0" anchor="ctr"/>
          <a:lstStyle/>
          <a:p>
            <a:pPr algn="ctr" defTabSz="951872"/>
            <a:endParaRPr lang="en-GB" sz="1900">
              <a:solidFill>
                <a:srgbClr val="FFFFFF"/>
              </a:solidFill>
            </a:endParaRPr>
          </a:p>
        </p:txBody>
      </p:sp>
      <p:sp>
        <p:nvSpPr>
          <p:cNvPr id="11" name="Rectangle 10"/>
          <p:cNvSpPr/>
          <p:nvPr/>
        </p:nvSpPr>
        <p:spPr bwMode="ltGray">
          <a:xfrm>
            <a:off x="8765567" y="6753701"/>
            <a:ext cx="197854" cy="42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dist" defTabSz="908236"/>
            <a:r>
              <a:rPr lang="en-GB" sz="700">
                <a:solidFill>
                  <a:srgbClr val="FFFFFF">
                    <a:lumMod val="75000"/>
                  </a:srgbClr>
                </a:solidFill>
                <a:cs typeface="Arial" pitchFamily="34" charset="0"/>
              </a:rPr>
              <a:t>pag.</a:t>
            </a:r>
            <a:endParaRPr lang="en-GB" sz="700" dirty="0">
              <a:solidFill>
                <a:srgbClr val="FFFFFF">
                  <a:lumMod val="75000"/>
                </a:srgbClr>
              </a:solidFill>
              <a:cs typeface="Arial" pitchFamily="34" charset="0"/>
            </a:endParaRPr>
          </a:p>
        </p:txBody>
      </p:sp>
      <p:sp>
        <p:nvSpPr>
          <p:cNvPr id="13" name="Rectangle 12"/>
          <p:cNvSpPr/>
          <p:nvPr/>
        </p:nvSpPr>
        <p:spPr bwMode="black">
          <a:xfrm>
            <a:off x="8771797" y="6542153"/>
            <a:ext cx="186812" cy="20234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83426" tIns="41708" rIns="83426" bIns="41708" rtlCol="0" anchor="ctr"/>
          <a:lstStyle/>
          <a:p>
            <a:pPr algn="ctr" defTabSz="951872"/>
            <a:endParaRPr lang="en-GB" sz="1900">
              <a:solidFill>
                <a:srgbClr val="FFFFFF"/>
              </a:solidFill>
            </a:endParaRPr>
          </a:p>
        </p:txBody>
      </p:sp>
      <p:cxnSp>
        <p:nvCxnSpPr>
          <p:cNvPr id="18" name="Connecteur droit 17"/>
          <p:cNvCxnSpPr/>
          <p:nvPr/>
        </p:nvCxnSpPr>
        <p:spPr>
          <a:xfrm>
            <a:off x="180234" y="951316"/>
            <a:ext cx="8776129" cy="1588"/>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178543" y="959363"/>
            <a:ext cx="1778135" cy="391572"/>
          </a:xfrm>
          <a:prstGeom prst="rect">
            <a:avLst/>
          </a:prstGeom>
          <a:noFill/>
        </p:spPr>
        <p:txBody>
          <a:bodyPr wrap="square" lIns="0" tIns="42672" rIns="85351" bIns="42672" rtlCol="0">
            <a:spAutoFit/>
          </a:bodyPr>
          <a:lstStyle/>
          <a:p>
            <a:pPr defTabSz="951872"/>
            <a:r>
              <a:rPr lang="en-GB" sz="1900" b="1">
                <a:solidFill>
                  <a:srgbClr val="660033"/>
                </a:solidFill>
                <a:cs typeface="Arial" pitchFamily="34" charset="0"/>
              </a:rPr>
              <a:t>Contents</a:t>
            </a:r>
            <a:endParaRPr lang="en-GB" sz="1900" b="1" dirty="0">
              <a:solidFill>
                <a:srgbClr val="660033"/>
              </a:solidFill>
              <a:cs typeface="Arial" pitchFamily="34" charset="0"/>
            </a:endParaRPr>
          </a:p>
        </p:txBody>
      </p:sp>
      <p:sp>
        <p:nvSpPr>
          <p:cNvPr id="20" name="ZoneTexte 19"/>
          <p:cNvSpPr txBox="1"/>
          <p:nvPr/>
        </p:nvSpPr>
        <p:spPr bwMode="ltGray">
          <a:xfrm>
            <a:off x="178553" y="6602110"/>
            <a:ext cx="1513235" cy="209288"/>
          </a:xfrm>
          <a:prstGeom prst="rect">
            <a:avLst/>
          </a:prstGeom>
          <a:noFill/>
        </p:spPr>
        <p:txBody>
          <a:bodyPr wrap="none" lIns="0" tIns="42672" rIns="0" bIns="42672" rtlCol="0">
            <a:spAutoFit/>
          </a:bodyPr>
          <a:lstStyle/>
          <a:p>
            <a:pPr defTabSz="951872"/>
            <a:r>
              <a:rPr lang="en-GB" sz="800" noProof="1">
                <a:solidFill>
                  <a:srgbClr val="FFFFFF">
                    <a:lumMod val="75000"/>
                  </a:srgbClr>
                </a:solidFill>
              </a:rPr>
              <a:t>CONFIDENTIAL   </a:t>
            </a:r>
            <a:r>
              <a:rPr lang="en-GB" sz="800" noProof="1">
                <a:solidFill>
                  <a:srgbClr val="660033"/>
                </a:solidFill>
                <a:cs typeface="Arial"/>
              </a:rPr>
              <a:t>© </a:t>
            </a:r>
            <a:r>
              <a:rPr lang="en-GB" sz="800" noProof="1">
                <a:solidFill>
                  <a:srgbClr val="660033"/>
                </a:solidFill>
              </a:rPr>
              <a:t>2013 Sia Partners</a:t>
            </a:r>
            <a:endParaRPr lang="en-GB" sz="800" noProof="1">
              <a:solidFill>
                <a:srgbClr val="FFFFFF">
                  <a:lumMod val="75000"/>
                </a:srgbClr>
              </a:solidFill>
            </a:endParaRPr>
          </a:p>
        </p:txBody>
      </p:sp>
      <p:sp>
        <p:nvSpPr>
          <p:cNvPr id="14" name="ZoneTexte 13"/>
          <p:cNvSpPr txBox="1"/>
          <p:nvPr/>
        </p:nvSpPr>
        <p:spPr bwMode="white">
          <a:xfrm>
            <a:off x="8677150" y="6465730"/>
            <a:ext cx="367935" cy="224677"/>
          </a:xfrm>
          <a:prstGeom prst="rect">
            <a:avLst/>
          </a:prstGeom>
          <a:noFill/>
        </p:spPr>
        <p:txBody>
          <a:bodyPr wrap="none" lIns="85351" tIns="42672" rIns="85351" bIns="42672" rtlCol="0">
            <a:spAutoFit/>
          </a:bodyPr>
          <a:lstStyle/>
          <a:p>
            <a:pPr algn="r" defTabSz="951872"/>
            <a:fld id="{8154DB9C-711B-4D46-8575-62ED220152BC}" type="slidenum">
              <a:rPr lang="en-GB" sz="900" b="1" smtClean="0">
                <a:solidFill>
                  <a:srgbClr val="FFFFFF"/>
                </a:solidFill>
              </a:rPr>
              <a:pPr algn="r" defTabSz="951872"/>
              <a:t>‹Nr.›</a:t>
            </a:fld>
            <a:endParaRPr lang="en-GB" sz="900" b="1" dirty="0">
              <a:solidFill>
                <a:srgbClr val="FFFFFF"/>
              </a:solidFill>
            </a:endParaRPr>
          </a:p>
        </p:txBody>
      </p:sp>
    </p:spTree>
    <p:extLst>
      <p:ext uri="{BB962C8B-B14F-4D97-AF65-F5344CB8AC3E}">
        <p14:creationId xmlns:p14="http://schemas.microsoft.com/office/powerpoint/2010/main" val="8225960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 Titres et contenu">
    <p:spTree>
      <p:nvGrpSpPr>
        <p:cNvPr id="1" name=""/>
        <p:cNvGrpSpPr/>
        <p:nvPr/>
      </p:nvGrpSpPr>
      <p:grpSpPr>
        <a:xfrm>
          <a:off x="0" y="0"/>
          <a:ext cx="0" cy="0"/>
          <a:chOff x="0" y="0"/>
          <a:chExt cx="0" cy="0"/>
        </a:xfrm>
      </p:grpSpPr>
      <p:sp>
        <p:nvSpPr>
          <p:cNvPr id="10" name="Espace réservé du contenu 2"/>
          <p:cNvSpPr>
            <a:spLocks noGrp="1"/>
          </p:cNvSpPr>
          <p:nvPr>
            <p:ph idx="1"/>
          </p:nvPr>
        </p:nvSpPr>
        <p:spPr>
          <a:xfrm>
            <a:off x="178509" y="1097086"/>
            <a:ext cx="8780826" cy="5260872"/>
          </a:xfrm>
          <a:prstGeom prst="rect">
            <a:avLst/>
          </a:prstGeom>
        </p:spPr>
        <p:txBody>
          <a:bodyPr lIns="90816" tIns="45395" rIns="90816" bIns="45395">
            <a:normAutofit/>
          </a:bodyPr>
          <a:lstStyle>
            <a:lvl1pPr marL="0" indent="0">
              <a:buClr>
                <a:srgbClr val="660033"/>
              </a:buClr>
              <a:buFont typeface="Arial" pitchFamily="34" charset="0"/>
              <a:buNone/>
              <a:defRPr sz="1500">
                <a:solidFill>
                  <a:schemeClr val="tx1">
                    <a:lumMod val="85000"/>
                    <a:lumOff val="15000"/>
                  </a:schemeClr>
                </a:solidFill>
                <a:latin typeface="Calibri" pitchFamily="34" charset="0"/>
                <a:cs typeface="Arial" pitchFamily="34" charset="0"/>
              </a:defRPr>
            </a:lvl1pPr>
            <a:lvl2pPr marL="579405" indent="-125960">
              <a:buClr>
                <a:schemeClr val="tx1"/>
              </a:buClr>
              <a:buSzPct val="85000"/>
              <a:buFont typeface="Arial" pitchFamily="34" charset="0"/>
              <a:buChar char="•"/>
              <a:defRPr sz="1300">
                <a:solidFill>
                  <a:schemeClr val="tx1">
                    <a:lumMod val="85000"/>
                    <a:lumOff val="15000"/>
                  </a:schemeClr>
                </a:solidFill>
                <a:latin typeface="Calibri" pitchFamily="34" charset="0"/>
              </a:defRPr>
            </a:lvl2pPr>
            <a:lvl3pPr marL="1006173" indent="-97808">
              <a:buClr>
                <a:schemeClr val="tx1"/>
              </a:buClr>
              <a:buSzPct val="85000"/>
              <a:buFont typeface="Arial" pitchFamily="34" charset="0"/>
              <a:buChar char="•"/>
              <a:defRPr sz="1100">
                <a:solidFill>
                  <a:schemeClr val="tx1">
                    <a:lumMod val="85000"/>
                    <a:lumOff val="15000"/>
                  </a:schemeClr>
                </a:solidFill>
                <a:latin typeface="Calibri" pitchFamily="34" charset="0"/>
              </a:defRPr>
            </a:lvl3pPr>
            <a:lvl4pPr marL="1510572" indent="-148233">
              <a:defRPr sz="1300">
                <a:solidFill>
                  <a:schemeClr val="tx1">
                    <a:lumMod val="85000"/>
                    <a:lumOff val="15000"/>
                  </a:schemeClr>
                </a:solidFill>
              </a:defRPr>
            </a:lvl4pPr>
            <a:lvl5pPr marL="1964692" indent="-148233">
              <a:buClr>
                <a:schemeClr val="tx1">
                  <a:lumMod val="85000"/>
                  <a:lumOff val="15000"/>
                </a:schemeClr>
              </a:buClr>
              <a:buFont typeface="Wingdings" pitchFamily="2" charset="2"/>
              <a:buChar char="§"/>
              <a:defRPr sz="1200">
                <a:solidFill>
                  <a:schemeClr val="tx1">
                    <a:lumMod val="85000"/>
                    <a:lumOff val="15000"/>
                  </a:schemeClr>
                </a:solidFill>
              </a:defRPr>
            </a:lvl5pPr>
          </a:lstStyle>
          <a:p>
            <a:pPr lvl="0"/>
            <a:r>
              <a:rPr lang="en-GB"/>
              <a:t>Cliquez pour modifier les styles du texte du masque</a:t>
            </a:r>
          </a:p>
          <a:p>
            <a:pPr lvl="1"/>
            <a:r>
              <a:rPr lang="en-GB"/>
              <a:t>Deuxième niveau</a:t>
            </a:r>
          </a:p>
          <a:p>
            <a:pPr lvl="2"/>
            <a:r>
              <a:rPr lang="en-GB"/>
              <a:t>Troisième niveau</a:t>
            </a:r>
          </a:p>
        </p:txBody>
      </p:sp>
      <p:sp>
        <p:nvSpPr>
          <p:cNvPr id="20" name="Espace réservé du contenu 19"/>
          <p:cNvSpPr>
            <a:spLocks noGrp="1"/>
          </p:cNvSpPr>
          <p:nvPr>
            <p:ph sz="quarter" idx="13"/>
          </p:nvPr>
        </p:nvSpPr>
        <p:spPr>
          <a:xfrm>
            <a:off x="178541" y="599667"/>
            <a:ext cx="8781449" cy="333131"/>
          </a:xfrm>
          <a:prstGeom prst="rect">
            <a:avLst/>
          </a:prstGeom>
        </p:spPr>
        <p:txBody>
          <a:bodyPr lIns="0" tIns="45395" rIns="90816" bIns="45395">
            <a:normAutofit/>
          </a:bodyPr>
          <a:lstStyle>
            <a:lvl1pPr marL="0" indent="0">
              <a:buNone/>
              <a:defRPr kumimoji="0" lang="fr-FR" sz="1500" b="0" i="0" u="none" strike="noStrike" kern="1200" cap="none" spc="0" normalizeH="0" baseline="0" noProof="0" dirty="0" smtClean="0">
                <a:ln>
                  <a:noFill/>
                </a:ln>
                <a:solidFill>
                  <a:schemeClr val="tx1"/>
                </a:solidFill>
                <a:effectLst/>
                <a:uLnTx/>
                <a:uFillTx/>
                <a:latin typeface="Calibri" pitchFamily="34" charset="0"/>
                <a:ea typeface="+mj-ea"/>
                <a:cs typeface="Arial" pitchFamily="34" charset="0"/>
              </a:defRPr>
            </a:lvl1pPr>
          </a:lstStyle>
          <a:p>
            <a:pPr marL="0" marR="0" lvl="0" indent="0" algn="l" defTabSz="908236" rtl="0" eaLnBrk="1" fontAlgn="auto" latinLnBrk="0" hangingPunct="1">
              <a:lnSpc>
                <a:spcPct val="100000"/>
              </a:lnSpc>
              <a:spcBef>
                <a:spcPct val="0"/>
              </a:spcBef>
              <a:spcAft>
                <a:spcPts val="0"/>
              </a:spcAft>
              <a:buClrTx/>
              <a:buSzTx/>
              <a:buFontTx/>
              <a:buNone/>
              <a:tabLst/>
              <a:defRPr/>
            </a:pPr>
            <a:r>
              <a:rPr lang="en-GB"/>
              <a:t>Cliquez pour modifier les styles du texte du masque</a:t>
            </a:r>
            <a:endParaRPr lang="en-GB" dirty="0"/>
          </a:p>
        </p:txBody>
      </p:sp>
      <p:sp>
        <p:nvSpPr>
          <p:cNvPr id="17" name="Rectangle 16"/>
          <p:cNvSpPr/>
          <p:nvPr/>
        </p:nvSpPr>
        <p:spPr bwMode="black">
          <a:xfrm>
            <a:off x="8771797" y="6542153"/>
            <a:ext cx="186812" cy="20234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83426" tIns="41708" rIns="83426" bIns="41708" rtlCol="0" anchor="ctr"/>
          <a:lstStyle/>
          <a:p>
            <a:pPr algn="ctr" defTabSz="951872"/>
            <a:endParaRPr lang="en-GB" sz="1900">
              <a:solidFill>
                <a:srgbClr val="FFFFFF"/>
              </a:solidFill>
            </a:endParaRPr>
          </a:p>
        </p:txBody>
      </p:sp>
      <p:sp>
        <p:nvSpPr>
          <p:cNvPr id="11" name="Rectangle 10"/>
          <p:cNvSpPr/>
          <p:nvPr/>
        </p:nvSpPr>
        <p:spPr bwMode="ltGray">
          <a:xfrm>
            <a:off x="8765567" y="6753701"/>
            <a:ext cx="197854" cy="42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dist" defTabSz="908236"/>
            <a:r>
              <a:rPr lang="en-GB" sz="700">
                <a:solidFill>
                  <a:srgbClr val="FFFFFF">
                    <a:lumMod val="75000"/>
                  </a:srgbClr>
                </a:solidFill>
                <a:cs typeface="Arial" pitchFamily="34" charset="0"/>
              </a:rPr>
              <a:t>pag.</a:t>
            </a:r>
            <a:endParaRPr lang="en-GB" sz="700" dirty="0">
              <a:solidFill>
                <a:srgbClr val="FFFFFF">
                  <a:lumMod val="75000"/>
                </a:srgbClr>
              </a:solidFill>
              <a:cs typeface="Arial" pitchFamily="34" charset="0"/>
            </a:endParaRPr>
          </a:p>
        </p:txBody>
      </p:sp>
      <p:sp>
        <p:nvSpPr>
          <p:cNvPr id="14" name="Rectangle 13"/>
          <p:cNvSpPr/>
          <p:nvPr/>
        </p:nvSpPr>
        <p:spPr bwMode="black">
          <a:xfrm>
            <a:off x="8771797" y="6542153"/>
            <a:ext cx="186812" cy="20234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83426" tIns="41708" rIns="83426" bIns="41708" rtlCol="0" anchor="ctr"/>
          <a:lstStyle/>
          <a:p>
            <a:pPr algn="ctr" defTabSz="951872"/>
            <a:endParaRPr lang="en-GB" sz="1900">
              <a:solidFill>
                <a:srgbClr val="FFFFFF"/>
              </a:solidFill>
            </a:endParaRPr>
          </a:p>
        </p:txBody>
      </p:sp>
      <p:cxnSp>
        <p:nvCxnSpPr>
          <p:cNvPr id="19" name="Connecteur droit 18"/>
          <p:cNvCxnSpPr/>
          <p:nvPr/>
        </p:nvCxnSpPr>
        <p:spPr>
          <a:xfrm>
            <a:off x="180234" y="951316"/>
            <a:ext cx="8776129" cy="1588"/>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21" name="Titre 11"/>
          <p:cNvSpPr>
            <a:spLocks noGrp="1"/>
          </p:cNvSpPr>
          <p:nvPr>
            <p:ph type="title"/>
          </p:nvPr>
        </p:nvSpPr>
        <p:spPr>
          <a:xfrm>
            <a:off x="178509" y="340076"/>
            <a:ext cx="8780826" cy="290659"/>
          </a:xfrm>
          <a:prstGeom prst="rect">
            <a:avLst/>
          </a:prstGeom>
        </p:spPr>
        <p:txBody>
          <a:bodyPr lIns="0" tIns="45395" rIns="90816" bIns="45395">
            <a:noAutofit/>
          </a:bodyPr>
          <a:lstStyle>
            <a:lvl1pPr>
              <a:defRPr sz="1700">
                <a:solidFill>
                  <a:srgbClr val="660033"/>
                </a:solidFill>
                <a:latin typeface="Calibri" pitchFamily="34" charset="0"/>
              </a:defRPr>
            </a:lvl1pPr>
          </a:lstStyle>
          <a:p>
            <a:r>
              <a:rPr lang="en-GB"/>
              <a:t>Cliquez pour modifier le style du titre</a:t>
            </a:r>
            <a:endParaRPr lang="en-GB" dirty="0"/>
          </a:p>
        </p:txBody>
      </p:sp>
      <p:sp>
        <p:nvSpPr>
          <p:cNvPr id="16" name="ZoneTexte 15"/>
          <p:cNvSpPr txBox="1"/>
          <p:nvPr/>
        </p:nvSpPr>
        <p:spPr bwMode="white">
          <a:xfrm>
            <a:off x="8677150" y="6465730"/>
            <a:ext cx="367935" cy="224677"/>
          </a:xfrm>
          <a:prstGeom prst="rect">
            <a:avLst/>
          </a:prstGeom>
          <a:noFill/>
        </p:spPr>
        <p:txBody>
          <a:bodyPr wrap="none" lIns="85351" tIns="42672" rIns="85351" bIns="42672" rtlCol="0">
            <a:spAutoFit/>
          </a:bodyPr>
          <a:lstStyle/>
          <a:p>
            <a:pPr algn="r" defTabSz="951872"/>
            <a:fld id="{CC971676-8AD5-4836-830B-2F79CFFD510E}" type="slidenum">
              <a:rPr lang="en-GB" sz="900" b="1" smtClean="0">
                <a:solidFill>
                  <a:srgbClr val="FFFFFF"/>
                </a:solidFill>
              </a:rPr>
              <a:pPr algn="r" defTabSz="951872"/>
              <a:t>‹Nr.›</a:t>
            </a:fld>
            <a:endParaRPr lang="en-GB" sz="900" b="1" dirty="0">
              <a:solidFill>
                <a:srgbClr val="FFFFFF"/>
              </a:solidFill>
            </a:endParaRPr>
          </a:p>
        </p:txBody>
      </p:sp>
      <p:sp>
        <p:nvSpPr>
          <p:cNvPr id="12" name="ZoneTexte 11"/>
          <p:cNvSpPr txBox="1"/>
          <p:nvPr userDrawn="1"/>
        </p:nvSpPr>
        <p:spPr bwMode="ltGray">
          <a:xfrm>
            <a:off x="178553" y="6602110"/>
            <a:ext cx="1513235" cy="209288"/>
          </a:xfrm>
          <a:prstGeom prst="rect">
            <a:avLst/>
          </a:prstGeom>
          <a:noFill/>
        </p:spPr>
        <p:txBody>
          <a:bodyPr wrap="none" lIns="0" tIns="42672" rIns="0" bIns="42672" rtlCol="0">
            <a:spAutoFit/>
          </a:bodyPr>
          <a:lstStyle/>
          <a:p>
            <a:pPr defTabSz="951872"/>
            <a:r>
              <a:rPr lang="en-GB" sz="800" noProof="1">
                <a:solidFill>
                  <a:srgbClr val="FFFFFF">
                    <a:lumMod val="75000"/>
                  </a:srgbClr>
                </a:solidFill>
              </a:rPr>
              <a:t>CONFIDENTIAL   </a:t>
            </a:r>
            <a:r>
              <a:rPr lang="en-GB" sz="800" noProof="1">
                <a:solidFill>
                  <a:srgbClr val="660033"/>
                </a:solidFill>
                <a:cs typeface="Arial"/>
              </a:rPr>
              <a:t>© </a:t>
            </a:r>
            <a:r>
              <a:rPr lang="en-GB" sz="800" noProof="1">
                <a:solidFill>
                  <a:srgbClr val="660033"/>
                </a:solidFill>
              </a:rPr>
              <a:t>2015 Sia Partners</a:t>
            </a:r>
            <a:endParaRPr lang="en-GB" sz="800" noProof="1">
              <a:solidFill>
                <a:srgbClr val="FFFFFF">
                  <a:lumMod val="75000"/>
                </a:srgbClr>
              </a:solidFill>
            </a:endParaRPr>
          </a:p>
        </p:txBody>
      </p:sp>
    </p:spTree>
    <p:extLst>
      <p:ext uri="{BB962C8B-B14F-4D97-AF65-F5344CB8AC3E}">
        <p14:creationId xmlns:p14="http://schemas.microsoft.com/office/powerpoint/2010/main" val="40310450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Section">
    <p:spTree>
      <p:nvGrpSpPr>
        <p:cNvPr id="1" name=""/>
        <p:cNvGrpSpPr/>
        <p:nvPr/>
      </p:nvGrpSpPr>
      <p:grpSpPr>
        <a:xfrm>
          <a:off x="0" y="0"/>
          <a:ext cx="0" cy="0"/>
          <a:chOff x="0" y="0"/>
          <a:chExt cx="0" cy="0"/>
        </a:xfrm>
      </p:grpSpPr>
      <p:sp>
        <p:nvSpPr>
          <p:cNvPr id="4" name="Rectangle 18"/>
          <p:cNvSpPr/>
          <p:nvPr userDrawn="1"/>
        </p:nvSpPr>
        <p:spPr bwMode="black">
          <a:xfrm>
            <a:off x="8771777" y="6542643"/>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810" tIns="39907" rIns="79810" bIns="39907" anchor="ctr"/>
          <a:lstStyle/>
          <a:p>
            <a:pPr algn="ctr" defTabSz="868893">
              <a:defRPr/>
            </a:pPr>
            <a:endParaRPr lang="fr-FR" sz="1700">
              <a:solidFill>
                <a:srgbClr val="FFFFFF"/>
              </a:solidFill>
            </a:endParaRPr>
          </a:p>
        </p:txBody>
      </p:sp>
      <p:sp>
        <p:nvSpPr>
          <p:cNvPr id="5" name="Rectangle 11"/>
          <p:cNvSpPr/>
          <p:nvPr userDrawn="1"/>
        </p:nvSpPr>
        <p:spPr bwMode="black">
          <a:xfrm>
            <a:off x="812278" y="2848617"/>
            <a:ext cx="593640" cy="64404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810" tIns="39907" rIns="79810" bIns="39907" anchor="ctr"/>
          <a:lstStyle/>
          <a:p>
            <a:pPr algn="ctr" defTabSz="868893">
              <a:defRPr/>
            </a:pPr>
            <a:endParaRPr lang="fr-FR" sz="1700">
              <a:solidFill>
                <a:srgbClr val="FFFFFF"/>
              </a:solidFill>
            </a:endParaRPr>
          </a:p>
        </p:txBody>
      </p:sp>
      <p:sp>
        <p:nvSpPr>
          <p:cNvPr id="6" name="ZoneTexte 28"/>
          <p:cNvSpPr txBox="1"/>
          <p:nvPr userDrawn="1"/>
        </p:nvSpPr>
        <p:spPr bwMode="white">
          <a:xfrm>
            <a:off x="8677494" y="6464181"/>
            <a:ext cx="366885" cy="220951"/>
          </a:xfrm>
          <a:prstGeom prst="rect">
            <a:avLst/>
          </a:prstGeom>
          <a:noFill/>
        </p:spPr>
        <p:txBody>
          <a:bodyPr wrap="none" lIns="81656" tIns="40827" rIns="81656" bIns="40827">
            <a:spAutoFit/>
          </a:bodyPr>
          <a:lstStyle/>
          <a:p>
            <a:pPr algn="r" defTabSz="868893">
              <a:defRPr/>
            </a:pPr>
            <a:fld id="{2ED7707A-CDB1-4397-B89F-A75A9DB265F7}" type="slidenum">
              <a:rPr lang="fr-FR" sz="900" b="1">
                <a:solidFill>
                  <a:srgbClr val="FFFFFF"/>
                </a:solidFill>
                <a:cs typeface="Arial" charset="0"/>
              </a:rPr>
              <a:pPr algn="r" defTabSz="868893">
                <a:defRPr/>
              </a:pPr>
              <a:t>‹Nr.›</a:t>
            </a:fld>
            <a:endParaRPr lang="fr-FR" sz="900" b="1" dirty="0">
              <a:solidFill>
                <a:srgbClr val="FFFFFF"/>
              </a:solidFill>
              <a:cs typeface="Arial" charset="0"/>
            </a:endParaRPr>
          </a:p>
        </p:txBody>
      </p:sp>
      <p:sp>
        <p:nvSpPr>
          <p:cNvPr id="7" name="ZoneTexte 20"/>
          <p:cNvSpPr txBox="1"/>
          <p:nvPr userDrawn="1"/>
        </p:nvSpPr>
        <p:spPr>
          <a:xfrm>
            <a:off x="791521" y="3397915"/>
            <a:ext cx="610246" cy="358298"/>
          </a:xfrm>
          <a:prstGeom prst="rect">
            <a:avLst/>
          </a:prstGeom>
          <a:noFill/>
        </p:spPr>
        <p:txBody>
          <a:bodyPr wrap="none" lIns="0" tIns="40827" rIns="0" bIns="40827"/>
          <a:lstStyle/>
          <a:p>
            <a:pPr algn="dist" defTabSz="868893">
              <a:defRPr/>
            </a:pPr>
            <a:r>
              <a:rPr lang="fr-FR" dirty="0">
                <a:solidFill>
                  <a:srgbClr val="FFFFFF">
                    <a:lumMod val="75000"/>
                  </a:srgbClr>
                </a:solidFill>
                <a:cs typeface="Arial" charset="0"/>
              </a:rPr>
              <a:t>section</a:t>
            </a:r>
          </a:p>
        </p:txBody>
      </p:sp>
      <p:sp>
        <p:nvSpPr>
          <p:cNvPr id="8" name="ZoneTexte 12"/>
          <p:cNvSpPr txBox="1"/>
          <p:nvPr userDrawn="1"/>
        </p:nvSpPr>
        <p:spPr bwMode="ltGray">
          <a:xfrm>
            <a:off x="178508" y="6601883"/>
            <a:ext cx="1537280" cy="205562"/>
          </a:xfrm>
          <a:prstGeom prst="rect">
            <a:avLst/>
          </a:prstGeom>
          <a:noFill/>
        </p:spPr>
        <p:txBody>
          <a:bodyPr wrap="none" lIns="0" tIns="40827" rIns="0" bIns="40827">
            <a:spAutoFit/>
          </a:bodyPr>
          <a:lstStyle/>
          <a:p>
            <a:pPr defTabSz="868893">
              <a:defRPr/>
            </a:pPr>
            <a:r>
              <a:rPr lang="fr-FR" sz="800" dirty="0">
                <a:solidFill>
                  <a:srgbClr val="FFFFFF">
                    <a:lumMod val="75000"/>
                  </a:srgbClr>
                </a:solidFill>
                <a:cs typeface="Arial" charset="0"/>
              </a:rPr>
              <a:t>CONFIDENTIAL   </a:t>
            </a:r>
            <a:r>
              <a:rPr lang="fr-FR" sz="800" dirty="0">
                <a:solidFill>
                  <a:srgbClr val="660033"/>
                </a:solidFill>
                <a:cs typeface="Arial"/>
              </a:rPr>
              <a:t>© </a:t>
            </a:r>
            <a:r>
              <a:rPr lang="fr-FR" sz="800" dirty="0">
                <a:solidFill>
                  <a:srgbClr val="660033"/>
                </a:solidFill>
                <a:cs typeface="Arial" charset="0"/>
              </a:rPr>
              <a:t>2013 </a:t>
            </a:r>
            <a:r>
              <a:rPr lang="fr-FR" sz="800" dirty="0" err="1">
                <a:solidFill>
                  <a:srgbClr val="660033"/>
                </a:solidFill>
                <a:cs typeface="Arial" charset="0"/>
              </a:rPr>
              <a:t>Sia</a:t>
            </a:r>
            <a:r>
              <a:rPr lang="fr-FR" sz="800" dirty="0">
                <a:solidFill>
                  <a:srgbClr val="660033"/>
                </a:solidFill>
                <a:cs typeface="Arial" charset="0"/>
              </a:rPr>
              <a:t> </a:t>
            </a:r>
            <a:r>
              <a:rPr lang="fr-FR" sz="800" dirty="0" err="1">
                <a:solidFill>
                  <a:srgbClr val="660033"/>
                </a:solidFill>
                <a:cs typeface="Arial" charset="0"/>
              </a:rPr>
              <a:t>partners</a:t>
            </a:r>
            <a:r>
              <a:rPr lang="fr-FR" sz="800" dirty="0">
                <a:solidFill>
                  <a:srgbClr val="660033"/>
                </a:solidFill>
                <a:cs typeface="Arial" charset="0"/>
              </a:rPr>
              <a:t> </a:t>
            </a:r>
            <a:endParaRPr lang="fr-FR" sz="800" dirty="0">
              <a:solidFill>
                <a:srgbClr val="FFFFFF">
                  <a:lumMod val="75000"/>
                </a:srgbClr>
              </a:solidFill>
              <a:cs typeface="Arial" charset="0"/>
            </a:endParaRPr>
          </a:p>
        </p:txBody>
      </p:sp>
      <p:sp>
        <p:nvSpPr>
          <p:cNvPr id="9" name="Rectangle 17"/>
          <p:cNvSpPr/>
          <p:nvPr userDrawn="1"/>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8893">
              <a:defRPr/>
            </a:pPr>
            <a:r>
              <a:rPr lang="fr-FR" sz="600" dirty="0">
                <a:solidFill>
                  <a:srgbClr val="FFFFFF">
                    <a:lumMod val="75000"/>
                  </a:srgbClr>
                </a:solidFill>
                <a:cs typeface="Arial" pitchFamily="34" charset="0"/>
              </a:rPr>
              <a:t>page</a:t>
            </a:r>
          </a:p>
        </p:txBody>
      </p:sp>
      <p:cxnSp>
        <p:nvCxnSpPr>
          <p:cNvPr id="10" name="Connecteur droit 9"/>
          <p:cNvCxnSpPr/>
          <p:nvPr userDrawn="1"/>
        </p:nvCxnSpPr>
        <p:spPr>
          <a:xfrm>
            <a:off x="179915" y="952020"/>
            <a:ext cx="8775915" cy="148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7" name="Espace réservé du contenu 16"/>
          <p:cNvSpPr>
            <a:spLocks noGrp="1"/>
          </p:cNvSpPr>
          <p:nvPr>
            <p:ph sz="quarter" idx="13"/>
          </p:nvPr>
        </p:nvSpPr>
        <p:spPr>
          <a:xfrm>
            <a:off x="1472206" y="2857502"/>
            <a:ext cx="7487139" cy="642942"/>
          </a:xfrm>
          <a:prstGeom prst="rect">
            <a:avLst/>
          </a:prstGeom>
          <a:noFill/>
        </p:spPr>
        <p:txBody>
          <a:bodyPr lIns="86888" tIns="43442" rIns="86888" bIns="43442" anchor="ctr">
            <a:normAutofit/>
          </a:bodyPr>
          <a:lstStyle>
            <a:lvl1pPr marL="0" indent="0">
              <a:buFontTx/>
              <a:buNone/>
              <a:defRPr sz="2900" baseline="0">
                <a:solidFill>
                  <a:schemeClr val="tx1"/>
                </a:solidFill>
                <a:latin typeface="Calibri"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a:t>Cliquez pour modifier les styles du texte du masque</a:t>
            </a:r>
          </a:p>
        </p:txBody>
      </p:sp>
      <p:sp>
        <p:nvSpPr>
          <p:cNvPr id="24" name="Espace réservé du contenu 14"/>
          <p:cNvSpPr>
            <a:spLocks noGrp="1"/>
          </p:cNvSpPr>
          <p:nvPr>
            <p:ph sz="quarter" idx="12"/>
          </p:nvPr>
        </p:nvSpPr>
        <p:spPr bwMode="white">
          <a:xfrm>
            <a:off x="918817" y="2659752"/>
            <a:ext cx="593580" cy="642942"/>
          </a:xfrm>
          <a:prstGeom prst="rect">
            <a:avLst/>
          </a:prstGeom>
        </p:spPr>
        <p:txBody>
          <a:bodyPr lIns="86888" tIns="43442" rIns="86888" bIns="43442"/>
          <a:lstStyle>
            <a:lvl1pPr algn="r">
              <a:buFontTx/>
              <a:buNone/>
              <a:defRPr sz="3600" b="1">
                <a:solidFill>
                  <a:schemeClr val="bg1"/>
                </a:solidFill>
                <a:latin typeface="+mn-lt"/>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dirty="0"/>
              <a:t>Cliquez pour modifier les styles du texte du masque</a:t>
            </a:r>
          </a:p>
        </p:txBody>
      </p:sp>
    </p:spTree>
    <p:extLst>
      <p:ext uri="{BB962C8B-B14F-4D97-AF65-F5344CB8AC3E}">
        <p14:creationId xmlns:p14="http://schemas.microsoft.com/office/powerpoint/2010/main" val="33209956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3" name="Rectangle 14"/>
          <p:cNvSpPr/>
          <p:nvPr/>
        </p:nvSpPr>
        <p:spPr bwMode="black">
          <a:xfrm>
            <a:off x="8771777" y="6542643"/>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810" tIns="39907" rIns="79810" bIns="39907" anchor="ctr"/>
          <a:lstStyle/>
          <a:p>
            <a:pPr algn="ctr" defTabSz="868893">
              <a:defRPr/>
            </a:pPr>
            <a:endParaRPr lang="fr-FR" sz="1700">
              <a:solidFill>
                <a:srgbClr val="FFFFFF"/>
              </a:solidFill>
            </a:endParaRPr>
          </a:p>
        </p:txBody>
      </p:sp>
      <p:sp>
        <p:nvSpPr>
          <p:cNvPr id="4" name="ZoneTexte 27"/>
          <p:cNvSpPr txBox="1"/>
          <p:nvPr/>
        </p:nvSpPr>
        <p:spPr bwMode="white">
          <a:xfrm>
            <a:off x="8678875" y="6465662"/>
            <a:ext cx="366885" cy="220951"/>
          </a:xfrm>
          <a:prstGeom prst="rect">
            <a:avLst/>
          </a:prstGeom>
          <a:noFill/>
        </p:spPr>
        <p:txBody>
          <a:bodyPr wrap="none" lIns="81656" tIns="40827" rIns="81656" bIns="40827">
            <a:spAutoFit/>
          </a:bodyPr>
          <a:lstStyle/>
          <a:p>
            <a:pPr algn="r" defTabSz="868893">
              <a:defRPr/>
            </a:pPr>
            <a:fld id="{ED2B4E39-DBFB-4E01-A163-DEC964CD0047}" type="slidenum">
              <a:rPr lang="fr-FR" sz="900" b="1">
                <a:solidFill>
                  <a:srgbClr val="FFFFFF"/>
                </a:solidFill>
                <a:cs typeface="Arial" charset="0"/>
              </a:rPr>
              <a:pPr algn="r" defTabSz="868893">
                <a:defRPr/>
              </a:pPr>
              <a:t>‹Nr.›</a:t>
            </a:fld>
            <a:endParaRPr lang="fr-FR" sz="900" b="1" dirty="0">
              <a:solidFill>
                <a:srgbClr val="FFFFFF"/>
              </a:solidFill>
              <a:cs typeface="Arial" charset="0"/>
            </a:endParaRPr>
          </a:p>
        </p:txBody>
      </p:sp>
      <p:sp>
        <p:nvSpPr>
          <p:cNvPr id="5" name="ZoneTexte 9"/>
          <p:cNvSpPr txBox="1"/>
          <p:nvPr/>
        </p:nvSpPr>
        <p:spPr bwMode="ltGray">
          <a:xfrm>
            <a:off x="178508" y="6601883"/>
            <a:ext cx="1537280" cy="205562"/>
          </a:xfrm>
          <a:prstGeom prst="rect">
            <a:avLst/>
          </a:prstGeom>
          <a:noFill/>
        </p:spPr>
        <p:txBody>
          <a:bodyPr wrap="none" lIns="0" tIns="40827" rIns="0" bIns="40827">
            <a:spAutoFit/>
          </a:bodyPr>
          <a:lstStyle/>
          <a:p>
            <a:pPr defTabSz="868893">
              <a:defRPr/>
            </a:pPr>
            <a:r>
              <a:rPr lang="fr-FR" sz="800" dirty="0">
                <a:solidFill>
                  <a:srgbClr val="FFFFFF">
                    <a:lumMod val="75000"/>
                  </a:srgbClr>
                </a:solidFill>
                <a:cs typeface="Arial" charset="0"/>
              </a:rPr>
              <a:t>CONFIDENTIAL   </a:t>
            </a:r>
            <a:r>
              <a:rPr lang="fr-FR" sz="800" dirty="0">
                <a:solidFill>
                  <a:srgbClr val="660033"/>
                </a:solidFill>
                <a:cs typeface="Arial"/>
              </a:rPr>
              <a:t>© </a:t>
            </a:r>
            <a:r>
              <a:rPr lang="fr-FR" sz="800" dirty="0">
                <a:solidFill>
                  <a:srgbClr val="660033"/>
                </a:solidFill>
                <a:cs typeface="Arial" charset="0"/>
              </a:rPr>
              <a:t>2013 </a:t>
            </a:r>
            <a:r>
              <a:rPr lang="fr-FR" sz="800" dirty="0" err="1">
                <a:solidFill>
                  <a:srgbClr val="660033"/>
                </a:solidFill>
                <a:cs typeface="Arial" charset="0"/>
              </a:rPr>
              <a:t>Sia</a:t>
            </a:r>
            <a:r>
              <a:rPr lang="fr-FR" sz="800" dirty="0">
                <a:solidFill>
                  <a:srgbClr val="660033"/>
                </a:solidFill>
                <a:cs typeface="Arial" charset="0"/>
              </a:rPr>
              <a:t> </a:t>
            </a:r>
            <a:r>
              <a:rPr lang="fr-FR" sz="800" dirty="0" err="1">
                <a:solidFill>
                  <a:srgbClr val="660033"/>
                </a:solidFill>
                <a:cs typeface="Arial" charset="0"/>
              </a:rPr>
              <a:t>partners</a:t>
            </a:r>
            <a:r>
              <a:rPr lang="fr-FR" sz="800" dirty="0">
                <a:solidFill>
                  <a:srgbClr val="660033"/>
                </a:solidFill>
                <a:cs typeface="Arial" charset="0"/>
              </a:rPr>
              <a:t> </a:t>
            </a:r>
            <a:endParaRPr lang="fr-FR" sz="800" dirty="0">
              <a:solidFill>
                <a:srgbClr val="FFFFFF">
                  <a:lumMod val="75000"/>
                </a:srgbClr>
              </a:solidFill>
              <a:cs typeface="Arial" charset="0"/>
            </a:endParaRPr>
          </a:p>
        </p:txBody>
      </p:sp>
      <p:sp>
        <p:nvSpPr>
          <p:cNvPr id="6" name="Rectangle 10"/>
          <p:cNvSpPr/>
          <p:nvPr/>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8893">
              <a:defRPr/>
            </a:pPr>
            <a:r>
              <a:rPr lang="fr-FR" sz="600" dirty="0">
                <a:solidFill>
                  <a:srgbClr val="FFFFFF">
                    <a:lumMod val="75000"/>
                  </a:srgbClr>
                </a:solidFill>
                <a:cs typeface="Arial" pitchFamily="34" charset="0"/>
              </a:rPr>
              <a:t>page</a:t>
            </a:r>
          </a:p>
        </p:txBody>
      </p:sp>
      <p:sp>
        <p:nvSpPr>
          <p:cNvPr id="7" name="Rectangle 12"/>
          <p:cNvSpPr/>
          <p:nvPr userDrawn="1"/>
        </p:nvSpPr>
        <p:spPr bwMode="black">
          <a:xfrm>
            <a:off x="8771777" y="6542643"/>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810" tIns="39907" rIns="79810" bIns="39907" anchor="ctr"/>
          <a:lstStyle/>
          <a:p>
            <a:pPr algn="ctr" defTabSz="868893">
              <a:defRPr/>
            </a:pPr>
            <a:endParaRPr lang="fr-FR" sz="1700">
              <a:solidFill>
                <a:srgbClr val="FFFFFF"/>
              </a:solidFill>
            </a:endParaRPr>
          </a:p>
        </p:txBody>
      </p:sp>
      <p:sp>
        <p:nvSpPr>
          <p:cNvPr id="8" name="ZoneTexte 13"/>
          <p:cNvSpPr txBox="1"/>
          <p:nvPr userDrawn="1"/>
        </p:nvSpPr>
        <p:spPr bwMode="white">
          <a:xfrm>
            <a:off x="8678875" y="6465662"/>
            <a:ext cx="366885" cy="220951"/>
          </a:xfrm>
          <a:prstGeom prst="rect">
            <a:avLst/>
          </a:prstGeom>
          <a:noFill/>
        </p:spPr>
        <p:txBody>
          <a:bodyPr wrap="none" lIns="81656" tIns="40827" rIns="81656" bIns="40827">
            <a:spAutoFit/>
          </a:bodyPr>
          <a:lstStyle/>
          <a:p>
            <a:pPr algn="r" defTabSz="868893">
              <a:defRPr/>
            </a:pPr>
            <a:fld id="{9CE2658A-44D6-4344-A4F9-73F1963FBAD6}" type="slidenum">
              <a:rPr lang="fr-FR" sz="900" b="1">
                <a:solidFill>
                  <a:srgbClr val="FFFFFF"/>
                </a:solidFill>
                <a:cs typeface="Arial" charset="0"/>
              </a:rPr>
              <a:pPr algn="r" defTabSz="868893">
                <a:defRPr/>
              </a:pPr>
              <a:t>‹Nr.›</a:t>
            </a:fld>
            <a:endParaRPr lang="fr-FR" sz="900" b="1" dirty="0">
              <a:solidFill>
                <a:srgbClr val="FFFFFF"/>
              </a:solidFill>
              <a:cs typeface="Arial" charset="0"/>
            </a:endParaRPr>
          </a:p>
        </p:txBody>
      </p:sp>
      <p:sp>
        <p:nvSpPr>
          <p:cNvPr id="10" name="Rectangle 16"/>
          <p:cNvSpPr/>
          <p:nvPr userDrawn="1"/>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8893">
              <a:defRPr/>
            </a:pPr>
            <a:r>
              <a:rPr lang="fr-FR" sz="600" dirty="0">
                <a:solidFill>
                  <a:srgbClr val="FFFFFF">
                    <a:lumMod val="75000"/>
                  </a:srgbClr>
                </a:solidFill>
                <a:cs typeface="Arial" pitchFamily="34" charset="0"/>
              </a:rPr>
              <a:t>page</a:t>
            </a:r>
          </a:p>
        </p:txBody>
      </p:sp>
      <p:cxnSp>
        <p:nvCxnSpPr>
          <p:cNvPr id="11" name="Connecteur droit 17"/>
          <p:cNvCxnSpPr/>
          <p:nvPr userDrawn="1"/>
        </p:nvCxnSpPr>
        <p:spPr>
          <a:xfrm>
            <a:off x="179915" y="952020"/>
            <a:ext cx="8775915" cy="148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2" name="ZoneTexte 18"/>
          <p:cNvSpPr txBox="1"/>
          <p:nvPr userDrawn="1"/>
        </p:nvSpPr>
        <p:spPr>
          <a:xfrm>
            <a:off x="178531" y="959409"/>
            <a:ext cx="1778153" cy="373104"/>
          </a:xfrm>
          <a:prstGeom prst="rect">
            <a:avLst/>
          </a:prstGeom>
          <a:noFill/>
        </p:spPr>
        <p:txBody>
          <a:bodyPr lIns="0" tIns="40827" rIns="81656" bIns="40827">
            <a:spAutoFit/>
          </a:bodyPr>
          <a:lstStyle/>
          <a:p>
            <a:pPr defTabSz="868893">
              <a:defRPr/>
            </a:pPr>
            <a:r>
              <a:rPr lang="fr-FR" b="1" dirty="0">
                <a:solidFill>
                  <a:srgbClr val="660033"/>
                </a:solidFill>
                <a:cs typeface="Arial" pitchFamily="34" charset="0"/>
              </a:rPr>
              <a:t>Sommaire</a:t>
            </a:r>
          </a:p>
        </p:txBody>
      </p:sp>
      <p:sp>
        <p:nvSpPr>
          <p:cNvPr id="21" name="Espace réservé du contenu 2"/>
          <p:cNvSpPr>
            <a:spLocks noGrp="1"/>
          </p:cNvSpPr>
          <p:nvPr>
            <p:ph idx="1"/>
          </p:nvPr>
        </p:nvSpPr>
        <p:spPr>
          <a:xfrm>
            <a:off x="711246" y="1563469"/>
            <a:ext cx="8248099" cy="4216676"/>
          </a:xfrm>
          <a:prstGeom prst="rect">
            <a:avLst/>
          </a:prstGeom>
        </p:spPr>
        <p:txBody>
          <a:bodyPr lIns="86888" tIns="43442" rIns="86888" bIns="43442" anchor="ctr">
            <a:normAutofit/>
          </a:bodyPr>
          <a:lstStyle>
            <a:lvl1pPr marL="251918" indent="-251918">
              <a:buClr>
                <a:srgbClr val="660033"/>
              </a:buClr>
              <a:buFont typeface="Arial" pitchFamily="34" charset="0"/>
              <a:buNone/>
              <a:defRPr sz="1600">
                <a:solidFill>
                  <a:schemeClr val="tx1">
                    <a:lumMod val="85000"/>
                    <a:lumOff val="15000"/>
                  </a:schemeClr>
                </a:solidFill>
                <a:latin typeface="Calibri" pitchFamily="34" charset="0"/>
                <a:cs typeface="Arial" pitchFamily="34" charset="0"/>
              </a:defRPr>
            </a:lvl1pPr>
            <a:lvl2pPr marL="554297" indent="-120499">
              <a:buClr>
                <a:srgbClr val="660033"/>
              </a:buClr>
              <a:buSzPct val="100000"/>
              <a:buFont typeface="Arial" pitchFamily="34" charset="0"/>
              <a:buNone/>
              <a:defRPr sz="1400">
                <a:solidFill>
                  <a:schemeClr val="tx1">
                    <a:lumMod val="85000"/>
                    <a:lumOff val="15000"/>
                  </a:schemeClr>
                </a:solidFill>
                <a:latin typeface="Calibri" pitchFamily="34" charset="0"/>
              </a:defRPr>
            </a:lvl2pPr>
            <a:lvl3pPr marL="962578" indent="-93563">
              <a:buClr>
                <a:srgbClr val="660033"/>
              </a:buClr>
              <a:buSzPct val="80000"/>
              <a:buFont typeface="Arial" pitchFamily="34" charset="0"/>
              <a:buNone/>
              <a:defRPr sz="1300">
                <a:solidFill>
                  <a:schemeClr val="tx1">
                    <a:lumMod val="85000"/>
                    <a:lumOff val="15000"/>
                  </a:schemeClr>
                </a:solidFill>
                <a:latin typeface="Calibri" pitchFamily="34" charset="0"/>
              </a:defRPr>
            </a:lvl3pPr>
            <a:lvl4pPr marL="1445124" indent="-141785">
              <a:defRPr sz="1300">
                <a:solidFill>
                  <a:schemeClr val="tx1">
                    <a:lumMod val="85000"/>
                    <a:lumOff val="15000"/>
                  </a:schemeClr>
                </a:solidFill>
              </a:defRPr>
            </a:lvl4pPr>
            <a:lvl5pPr marL="1879567" indent="-141785">
              <a:buClr>
                <a:schemeClr val="tx1">
                  <a:lumMod val="85000"/>
                  <a:lumOff val="15000"/>
                </a:schemeClr>
              </a:buClr>
              <a:buFont typeface="Wingdings" pitchFamily="2" charset="2"/>
              <a:buChar char="§"/>
              <a:defRPr sz="1200">
                <a:solidFill>
                  <a:schemeClr val="tx1">
                    <a:lumMod val="85000"/>
                    <a:lumOff val="15000"/>
                  </a:schemeClr>
                </a:solidFill>
              </a:defRPr>
            </a:lvl5pPr>
          </a:lstStyle>
          <a:p>
            <a:pPr lvl="0"/>
            <a:r>
              <a:rPr lang="fr-FR"/>
              <a:t>Cliquez pour modifier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603513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rst Page - 2 Titles - 1 Contact">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09" y="2681487"/>
            <a:ext cx="7174523" cy="747514"/>
          </a:xfrm>
          <a:prstGeom prst="rect">
            <a:avLst/>
          </a:prstGeom>
        </p:spPr>
        <p:txBody>
          <a:bodyPr lIns="90877" tIns="45430" rIns="90877" bIns="45430"/>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sp>
        <p:nvSpPr>
          <p:cNvPr id="14" name="Espace réservé pour une image  21"/>
          <p:cNvSpPr>
            <a:spLocks noGrp="1"/>
          </p:cNvSpPr>
          <p:nvPr>
            <p:ph type="pic" sz="quarter" idx="11" hasCustomPrompt="1"/>
          </p:nvPr>
        </p:nvSpPr>
        <p:spPr>
          <a:xfrm>
            <a:off x="6147942" y="476672"/>
            <a:ext cx="2279291" cy="648072"/>
          </a:xfrm>
          <a:prstGeom prst="rect">
            <a:avLst/>
          </a:prstGeom>
        </p:spPr>
        <p:txBody>
          <a:bodyPr lIns="90877" tIns="45430" rIns="90877" bIns="45430"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28" name="Image 27"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cxnSp>
        <p:nvCxnSpPr>
          <p:cNvPr id="45" name="Connecteur droit 44"/>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46" name="Espace réservé du texte 23"/>
          <p:cNvSpPr>
            <a:spLocks noGrp="1"/>
          </p:cNvSpPr>
          <p:nvPr>
            <p:ph type="body" sz="quarter" idx="12" hasCustomPrompt="1"/>
          </p:nvPr>
        </p:nvSpPr>
        <p:spPr>
          <a:xfrm>
            <a:off x="630784" y="5799533"/>
            <a:ext cx="1529037" cy="221762"/>
          </a:xfrm>
          <a:prstGeom prst="rect">
            <a:avLst/>
          </a:prstGeom>
        </p:spPr>
        <p:txBody>
          <a:bodyPr wrap="none" lIns="90877" tIns="45430" rIns="90877" bIns="45430"/>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47" name="Espace réservé du texte 23"/>
          <p:cNvSpPr>
            <a:spLocks noGrp="1"/>
          </p:cNvSpPr>
          <p:nvPr>
            <p:ph type="body" sz="quarter" idx="13" hasCustomPrompt="1"/>
          </p:nvPr>
        </p:nvSpPr>
        <p:spPr>
          <a:xfrm>
            <a:off x="630784" y="6026880"/>
            <a:ext cx="1529037" cy="210477"/>
          </a:xfrm>
          <a:prstGeom prst="rect">
            <a:avLst/>
          </a:prstGeom>
        </p:spPr>
        <p:txBody>
          <a:bodyPr wrap="none" lIns="90877" tIns="45430" rIns="90877" bIns="45430"/>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48" name="Espace réservé du texte 23"/>
          <p:cNvSpPr>
            <a:spLocks noGrp="1"/>
          </p:cNvSpPr>
          <p:nvPr>
            <p:ph type="body" sz="quarter" idx="14" hasCustomPrompt="1"/>
          </p:nvPr>
        </p:nvSpPr>
        <p:spPr>
          <a:xfrm>
            <a:off x="963087" y="6237368"/>
            <a:ext cx="1728444" cy="184665"/>
          </a:xfrm>
          <a:prstGeom prst="rect">
            <a:avLst/>
          </a:prstGeom>
        </p:spPr>
        <p:txBody>
          <a:bodyPr wrap="none" lIns="0" tIns="4543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49"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50" name="Connecteur droit 49"/>
          <p:cNvCxnSpPr/>
          <p:nvPr userDrawn="1"/>
        </p:nvCxnSpPr>
        <p:spPr>
          <a:xfrm>
            <a:off x="564517" y="5799526"/>
            <a:ext cx="0" cy="864000"/>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1" name="ZoneTexte 50"/>
          <p:cNvSpPr txBox="1"/>
          <p:nvPr userDrawn="1"/>
        </p:nvSpPr>
        <p:spPr>
          <a:xfrm>
            <a:off x="630987" y="6237317"/>
            <a:ext cx="398814" cy="239039"/>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Tel:</a:t>
            </a:r>
          </a:p>
        </p:txBody>
      </p:sp>
      <p:sp>
        <p:nvSpPr>
          <p:cNvPr id="52" name="ZoneTexte 51"/>
          <p:cNvSpPr txBox="1"/>
          <p:nvPr userDrawn="1"/>
        </p:nvSpPr>
        <p:spPr>
          <a:xfrm>
            <a:off x="630987" y="6375819"/>
            <a:ext cx="398814" cy="382870"/>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Mail: </a:t>
            </a:r>
          </a:p>
        </p:txBody>
      </p:sp>
      <p:sp>
        <p:nvSpPr>
          <p:cNvPr id="21" name="Espace réservé du texte 19"/>
          <p:cNvSpPr>
            <a:spLocks noGrp="1"/>
          </p:cNvSpPr>
          <p:nvPr>
            <p:ph type="body" sz="quarter" idx="10" hasCustomPrompt="1"/>
          </p:nvPr>
        </p:nvSpPr>
        <p:spPr>
          <a:xfrm>
            <a:off x="1346314" y="3789041"/>
            <a:ext cx="6314341" cy="504056"/>
          </a:xfrm>
          <a:prstGeom prst="rect">
            <a:avLst/>
          </a:prstGeom>
        </p:spPr>
        <p:txBody>
          <a:bodyPr lIns="90877" tIns="45430" rIns="90877" bIns="45430"/>
          <a:lstStyle>
            <a:lvl1pPr marL="0" indent="0" algn="ctr">
              <a:buNone/>
              <a:defRPr lang="fr-FR" sz="2300" kern="1200" dirty="0" smtClean="0">
                <a:solidFill>
                  <a:schemeClr val="bg2">
                    <a:lumMod val="75000"/>
                  </a:schemeClr>
                </a:solidFill>
                <a:latin typeface="+mj-lt"/>
                <a:ea typeface="+mj-ea"/>
                <a:cs typeface="+mj-cs"/>
              </a:defRPr>
            </a:lvl1pPr>
            <a:lvl2pPr marL="454416" indent="0">
              <a:buNone/>
              <a:defRPr lang="fr-FR" sz="2300" kern="1200" dirty="0" smtClean="0">
                <a:solidFill>
                  <a:srgbClr val="B2AEA8"/>
                </a:solidFill>
                <a:latin typeface="+mj-lt"/>
                <a:ea typeface="+mj-ea"/>
                <a:cs typeface="+mj-cs"/>
              </a:defRPr>
            </a:lvl2pPr>
            <a:lvl3pPr marL="908835" indent="0">
              <a:buNone/>
              <a:defRPr lang="fr-FR" sz="2300" kern="1200" dirty="0" smtClean="0">
                <a:solidFill>
                  <a:srgbClr val="B2AEA8"/>
                </a:solidFill>
                <a:latin typeface="+mj-lt"/>
                <a:ea typeface="+mj-ea"/>
                <a:cs typeface="+mj-cs"/>
              </a:defRPr>
            </a:lvl3pPr>
            <a:lvl4pPr marL="1363256" indent="0">
              <a:buNone/>
              <a:defRPr lang="fr-FR" sz="2300" kern="1200" dirty="0" smtClean="0">
                <a:solidFill>
                  <a:srgbClr val="B2AEA8"/>
                </a:solidFill>
                <a:latin typeface="+mj-lt"/>
                <a:ea typeface="+mj-ea"/>
                <a:cs typeface="+mj-cs"/>
              </a:defRPr>
            </a:lvl4pPr>
            <a:lvl5pPr marL="1817672" indent="0">
              <a:buNone/>
              <a:defRPr lang="fr-FR" sz="23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29" name="Sous-titre 2"/>
          <p:cNvSpPr>
            <a:spLocks noGrp="1"/>
          </p:cNvSpPr>
          <p:nvPr>
            <p:ph type="subTitle" idx="1" hasCustomPrompt="1"/>
          </p:nvPr>
        </p:nvSpPr>
        <p:spPr>
          <a:xfrm>
            <a:off x="3307031" y="4509156"/>
            <a:ext cx="2392881" cy="381869"/>
          </a:xfrm>
          <a:prstGeom prst="rect">
            <a:avLst/>
          </a:prstGeom>
        </p:spPr>
        <p:txBody>
          <a:bodyPr lIns="90877" tIns="45430" rIns="90877" bIns="45430"/>
          <a:lstStyle>
            <a:lvl1pPr marL="0" indent="0" algn="ctr">
              <a:buNone/>
              <a:defRPr lang="fr-FR" sz="1500" kern="1200" dirty="0">
                <a:solidFill>
                  <a:schemeClr val="bg2">
                    <a:lumMod val="75000"/>
                  </a:schemeClr>
                </a:solidFill>
                <a:latin typeface="+mn-lt"/>
                <a:ea typeface="+mn-ea"/>
                <a:cs typeface="+mn-cs"/>
              </a:defRPr>
            </a:lvl1pPr>
            <a:lvl2pPr marL="454416" indent="0" algn="ctr">
              <a:buNone/>
              <a:defRPr>
                <a:solidFill>
                  <a:schemeClr val="tx1">
                    <a:tint val="75000"/>
                  </a:schemeClr>
                </a:solidFill>
              </a:defRPr>
            </a:lvl2pPr>
            <a:lvl3pPr marL="908835" indent="0" algn="ctr">
              <a:buNone/>
              <a:defRPr>
                <a:solidFill>
                  <a:schemeClr val="tx1">
                    <a:tint val="75000"/>
                  </a:schemeClr>
                </a:solidFill>
              </a:defRPr>
            </a:lvl3pPr>
            <a:lvl4pPr marL="1363256" indent="0" algn="ctr">
              <a:buNone/>
              <a:defRPr>
                <a:solidFill>
                  <a:schemeClr val="tx1">
                    <a:tint val="75000"/>
                  </a:schemeClr>
                </a:solidFill>
              </a:defRPr>
            </a:lvl4pPr>
            <a:lvl5pPr marL="1817672" indent="0" algn="ctr">
              <a:buNone/>
              <a:defRPr>
                <a:solidFill>
                  <a:schemeClr val="tx1">
                    <a:tint val="75000"/>
                  </a:schemeClr>
                </a:solidFill>
              </a:defRPr>
            </a:lvl5pPr>
            <a:lvl6pPr marL="2272093" indent="0" algn="ctr">
              <a:buNone/>
              <a:defRPr>
                <a:solidFill>
                  <a:schemeClr val="tx1">
                    <a:tint val="75000"/>
                  </a:schemeClr>
                </a:solidFill>
              </a:defRPr>
            </a:lvl6pPr>
            <a:lvl7pPr marL="2726507" indent="0" algn="ctr">
              <a:buNone/>
              <a:defRPr>
                <a:solidFill>
                  <a:schemeClr val="tx1">
                    <a:tint val="75000"/>
                  </a:schemeClr>
                </a:solidFill>
              </a:defRPr>
            </a:lvl7pPr>
            <a:lvl8pPr marL="3180924" indent="0" algn="ctr">
              <a:buNone/>
              <a:defRPr>
                <a:solidFill>
                  <a:schemeClr val="tx1">
                    <a:tint val="75000"/>
                  </a:schemeClr>
                </a:solidFill>
              </a:defRPr>
            </a:lvl8pPr>
            <a:lvl9pPr marL="3635344"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30" name="Groupe 29"/>
          <p:cNvGrpSpPr/>
          <p:nvPr userDrawn="1"/>
        </p:nvGrpSpPr>
        <p:grpSpPr>
          <a:xfrm>
            <a:off x="4286595" y="4858194"/>
            <a:ext cx="433758" cy="32790"/>
            <a:chOff x="4259569" y="3915971"/>
            <a:chExt cx="469905" cy="32790"/>
          </a:xfrm>
        </p:grpSpPr>
        <p:cxnSp>
          <p:nvCxnSpPr>
            <p:cNvPr id="31" name="Connecteur droit 30"/>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27965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 Titre et contenu">
    <p:spTree>
      <p:nvGrpSpPr>
        <p:cNvPr id="1" name=""/>
        <p:cNvGrpSpPr/>
        <p:nvPr/>
      </p:nvGrpSpPr>
      <p:grpSpPr>
        <a:xfrm>
          <a:off x="0" y="0"/>
          <a:ext cx="0" cy="0"/>
          <a:chOff x="0" y="0"/>
          <a:chExt cx="0" cy="0"/>
        </a:xfrm>
      </p:grpSpPr>
      <p:sp>
        <p:nvSpPr>
          <p:cNvPr id="4" name="Rectangle 17"/>
          <p:cNvSpPr/>
          <p:nvPr/>
        </p:nvSpPr>
        <p:spPr bwMode="black">
          <a:xfrm>
            <a:off x="8771777" y="6542643"/>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810" tIns="39907" rIns="79810" bIns="39907" anchor="ctr"/>
          <a:lstStyle/>
          <a:p>
            <a:pPr algn="ctr" defTabSz="868893">
              <a:defRPr/>
            </a:pPr>
            <a:endParaRPr lang="fr-FR" sz="1700">
              <a:solidFill>
                <a:srgbClr val="FFFFFF"/>
              </a:solidFill>
            </a:endParaRPr>
          </a:p>
        </p:txBody>
      </p:sp>
      <p:sp>
        <p:nvSpPr>
          <p:cNvPr id="5" name="ZoneTexte 28"/>
          <p:cNvSpPr txBox="1"/>
          <p:nvPr/>
        </p:nvSpPr>
        <p:spPr bwMode="white">
          <a:xfrm>
            <a:off x="8678875" y="6465662"/>
            <a:ext cx="366885" cy="220951"/>
          </a:xfrm>
          <a:prstGeom prst="rect">
            <a:avLst/>
          </a:prstGeom>
          <a:noFill/>
        </p:spPr>
        <p:txBody>
          <a:bodyPr wrap="none" lIns="81656" tIns="40827" rIns="81656" bIns="40827">
            <a:spAutoFit/>
          </a:bodyPr>
          <a:lstStyle/>
          <a:p>
            <a:pPr algn="r" defTabSz="868893">
              <a:defRPr/>
            </a:pPr>
            <a:fld id="{341D42E7-94D7-4AB4-A377-2F5769185384}" type="slidenum">
              <a:rPr lang="fr-FR" sz="900" b="1">
                <a:solidFill>
                  <a:srgbClr val="FFFFFF"/>
                </a:solidFill>
                <a:cs typeface="Arial" charset="0"/>
              </a:rPr>
              <a:pPr algn="r" defTabSz="868893">
                <a:defRPr/>
              </a:pPr>
              <a:t>‹Nr.›</a:t>
            </a:fld>
            <a:endParaRPr lang="fr-FR" sz="900" b="1" dirty="0">
              <a:solidFill>
                <a:srgbClr val="FFFFFF"/>
              </a:solidFill>
              <a:cs typeface="Arial" charset="0"/>
            </a:endParaRPr>
          </a:p>
        </p:txBody>
      </p:sp>
      <p:sp>
        <p:nvSpPr>
          <p:cNvPr id="6" name="ZoneTexte 10"/>
          <p:cNvSpPr txBox="1"/>
          <p:nvPr/>
        </p:nvSpPr>
        <p:spPr bwMode="ltGray">
          <a:xfrm>
            <a:off x="178526" y="6601883"/>
            <a:ext cx="1535677" cy="205562"/>
          </a:xfrm>
          <a:prstGeom prst="rect">
            <a:avLst/>
          </a:prstGeom>
          <a:noFill/>
        </p:spPr>
        <p:txBody>
          <a:bodyPr wrap="none" lIns="0" tIns="40827" rIns="0" bIns="40827">
            <a:spAutoFit/>
          </a:bodyPr>
          <a:lstStyle/>
          <a:p>
            <a:pPr defTabSz="867601" fontAlgn="base">
              <a:spcBef>
                <a:spcPct val="0"/>
              </a:spcBef>
              <a:spcAft>
                <a:spcPct val="0"/>
              </a:spcAft>
              <a:defRPr/>
            </a:pPr>
            <a:r>
              <a:rPr lang="fr-FR" sz="800" dirty="0">
                <a:solidFill>
                  <a:srgbClr val="BFBFBF"/>
                </a:solidFill>
                <a:cs typeface="Arial" charset="0"/>
              </a:rPr>
              <a:t>CONFIDENTIAL   </a:t>
            </a:r>
            <a:r>
              <a:rPr lang="fr-FR" sz="800" dirty="0">
                <a:solidFill>
                  <a:srgbClr val="660033"/>
                </a:solidFill>
                <a:cs typeface="Arial" charset="0"/>
              </a:rPr>
              <a:t>© 2014 Sia Partners </a:t>
            </a:r>
            <a:endParaRPr lang="fr-FR" sz="800" dirty="0">
              <a:solidFill>
                <a:srgbClr val="BFBFBF"/>
              </a:solidFill>
              <a:cs typeface="Arial" charset="0"/>
            </a:endParaRPr>
          </a:p>
        </p:txBody>
      </p:sp>
      <p:sp>
        <p:nvSpPr>
          <p:cNvPr id="7" name="Rectangle 11"/>
          <p:cNvSpPr/>
          <p:nvPr/>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8893">
              <a:defRPr/>
            </a:pPr>
            <a:r>
              <a:rPr lang="fr-FR" sz="600" dirty="0">
                <a:solidFill>
                  <a:srgbClr val="FFFFFF">
                    <a:lumMod val="75000"/>
                  </a:srgbClr>
                </a:solidFill>
                <a:cs typeface="Arial" pitchFamily="34" charset="0"/>
              </a:rPr>
              <a:t>page</a:t>
            </a:r>
          </a:p>
        </p:txBody>
      </p:sp>
      <p:sp>
        <p:nvSpPr>
          <p:cNvPr id="8" name="Rectangle 12"/>
          <p:cNvSpPr/>
          <p:nvPr userDrawn="1"/>
        </p:nvSpPr>
        <p:spPr bwMode="black">
          <a:xfrm>
            <a:off x="8771777" y="6542643"/>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810" tIns="39907" rIns="79810" bIns="39907" anchor="ctr"/>
          <a:lstStyle/>
          <a:p>
            <a:pPr algn="ctr" defTabSz="868893">
              <a:defRPr/>
            </a:pPr>
            <a:endParaRPr lang="fr-FR" sz="1700">
              <a:solidFill>
                <a:srgbClr val="FFFFFF"/>
              </a:solidFill>
            </a:endParaRPr>
          </a:p>
        </p:txBody>
      </p:sp>
      <p:sp>
        <p:nvSpPr>
          <p:cNvPr id="9" name="ZoneTexte 13"/>
          <p:cNvSpPr txBox="1"/>
          <p:nvPr userDrawn="1"/>
        </p:nvSpPr>
        <p:spPr bwMode="white">
          <a:xfrm>
            <a:off x="8678875" y="6465662"/>
            <a:ext cx="366885" cy="220951"/>
          </a:xfrm>
          <a:prstGeom prst="rect">
            <a:avLst/>
          </a:prstGeom>
          <a:noFill/>
        </p:spPr>
        <p:txBody>
          <a:bodyPr wrap="none" lIns="81656" tIns="40827" rIns="81656" bIns="40827">
            <a:spAutoFit/>
          </a:bodyPr>
          <a:lstStyle/>
          <a:p>
            <a:pPr algn="r" defTabSz="868893">
              <a:defRPr/>
            </a:pPr>
            <a:fld id="{B807E9F3-3E81-4F38-8370-5E393FB7A923}" type="slidenum">
              <a:rPr lang="fr-FR" sz="900" b="1">
                <a:solidFill>
                  <a:srgbClr val="FFFFFF"/>
                </a:solidFill>
                <a:cs typeface="Arial" charset="0"/>
              </a:rPr>
              <a:pPr algn="r" defTabSz="868893">
                <a:defRPr/>
              </a:pPr>
              <a:t>‹Nr.›</a:t>
            </a:fld>
            <a:endParaRPr lang="fr-FR" sz="900" b="1" dirty="0">
              <a:solidFill>
                <a:srgbClr val="FFFFFF"/>
              </a:solidFill>
              <a:cs typeface="Arial" charset="0"/>
            </a:endParaRPr>
          </a:p>
        </p:txBody>
      </p:sp>
      <p:sp>
        <p:nvSpPr>
          <p:cNvPr id="11" name="Rectangle 18"/>
          <p:cNvSpPr/>
          <p:nvPr userDrawn="1"/>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8893">
              <a:defRPr/>
            </a:pPr>
            <a:r>
              <a:rPr lang="fr-FR" sz="600" dirty="0">
                <a:solidFill>
                  <a:srgbClr val="FFFFFF">
                    <a:lumMod val="75000"/>
                  </a:srgbClr>
                </a:solidFill>
                <a:cs typeface="Arial" pitchFamily="34" charset="0"/>
              </a:rPr>
              <a:t>page</a:t>
            </a:r>
          </a:p>
        </p:txBody>
      </p:sp>
      <p:cxnSp>
        <p:nvCxnSpPr>
          <p:cNvPr id="12" name="Connecteur droit 19"/>
          <p:cNvCxnSpPr/>
          <p:nvPr userDrawn="1"/>
        </p:nvCxnSpPr>
        <p:spPr>
          <a:xfrm>
            <a:off x="179915" y="952020"/>
            <a:ext cx="8775915" cy="148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Espace réservé du contenu 2"/>
          <p:cNvSpPr>
            <a:spLocks noGrp="1"/>
          </p:cNvSpPr>
          <p:nvPr>
            <p:ph idx="1"/>
          </p:nvPr>
        </p:nvSpPr>
        <p:spPr>
          <a:xfrm>
            <a:off x="178517" y="1097086"/>
            <a:ext cx="8780825" cy="5260872"/>
          </a:xfrm>
          <a:prstGeom prst="rect">
            <a:avLst/>
          </a:prstGeom>
        </p:spPr>
        <p:txBody>
          <a:bodyPr lIns="86888" tIns="43442" rIns="86888" bIns="43442">
            <a:normAutofit/>
          </a:bodyPr>
          <a:lstStyle>
            <a:lvl1pPr marL="0" indent="0">
              <a:buClr>
                <a:srgbClr val="660033"/>
              </a:buClr>
              <a:buFont typeface="Arial" pitchFamily="34" charset="0"/>
              <a:buNone/>
              <a:defRPr sz="1400">
                <a:solidFill>
                  <a:schemeClr val="tx1">
                    <a:lumMod val="85000"/>
                    <a:lumOff val="15000"/>
                  </a:schemeClr>
                </a:solidFill>
                <a:latin typeface="Calibri" pitchFamily="34" charset="0"/>
                <a:cs typeface="Arial" pitchFamily="34" charset="0"/>
              </a:defRPr>
            </a:lvl1pPr>
            <a:lvl2pPr marL="554297" indent="-120499">
              <a:buClr>
                <a:schemeClr val="tx1"/>
              </a:buClr>
              <a:buSzPct val="85000"/>
              <a:buFont typeface="Arial" pitchFamily="34" charset="0"/>
              <a:buChar char="•"/>
              <a:defRPr sz="1300">
                <a:solidFill>
                  <a:schemeClr val="tx1">
                    <a:lumMod val="85000"/>
                    <a:lumOff val="15000"/>
                  </a:schemeClr>
                </a:solidFill>
                <a:latin typeface="Calibri" pitchFamily="34" charset="0"/>
              </a:defRPr>
            </a:lvl2pPr>
            <a:lvl3pPr marL="962578" indent="-93563">
              <a:buClr>
                <a:schemeClr val="tx1"/>
              </a:buClr>
              <a:buSzPct val="85000"/>
              <a:buFont typeface="Arial" pitchFamily="34" charset="0"/>
              <a:buChar char="•"/>
              <a:defRPr sz="1100">
                <a:solidFill>
                  <a:schemeClr val="tx1">
                    <a:lumMod val="85000"/>
                    <a:lumOff val="15000"/>
                  </a:schemeClr>
                </a:solidFill>
                <a:latin typeface="Calibri" pitchFamily="34" charset="0"/>
              </a:defRPr>
            </a:lvl3pPr>
            <a:lvl4pPr marL="1445124" indent="-141785">
              <a:defRPr sz="1300">
                <a:solidFill>
                  <a:schemeClr val="tx1">
                    <a:lumMod val="85000"/>
                    <a:lumOff val="15000"/>
                  </a:schemeClr>
                </a:solidFill>
              </a:defRPr>
            </a:lvl4pPr>
            <a:lvl5pPr marL="1879567" indent="-141785">
              <a:buClr>
                <a:schemeClr val="tx1">
                  <a:lumMod val="85000"/>
                  <a:lumOff val="15000"/>
                </a:schemeClr>
              </a:buClr>
              <a:buFont typeface="Wingdings" pitchFamily="2" charset="2"/>
              <a:buChar char="§"/>
              <a:defRPr sz="1200">
                <a:solidFill>
                  <a:schemeClr val="tx1">
                    <a:lumMod val="85000"/>
                    <a:lumOff val="15000"/>
                  </a:schemeClr>
                </a:solidFill>
              </a:defRPr>
            </a:lvl5pPr>
          </a:lstStyle>
          <a:p>
            <a:pPr lvl="0"/>
            <a:r>
              <a:rPr lang="fr-FR"/>
              <a:t>Cliquez pour modifier les styles du texte du masque</a:t>
            </a:r>
          </a:p>
          <a:p>
            <a:pPr lvl="1"/>
            <a:r>
              <a:rPr lang="fr-FR"/>
              <a:t>Deuxième niveau</a:t>
            </a:r>
          </a:p>
          <a:p>
            <a:pPr lvl="2"/>
            <a:r>
              <a:rPr lang="fr-FR"/>
              <a:t>Troisième niveau</a:t>
            </a:r>
          </a:p>
        </p:txBody>
      </p:sp>
      <p:sp>
        <p:nvSpPr>
          <p:cNvPr id="15" name="Titre 11"/>
          <p:cNvSpPr>
            <a:spLocks noGrp="1"/>
          </p:cNvSpPr>
          <p:nvPr>
            <p:ph type="title"/>
          </p:nvPr>
        </p:nvSpPr>
        <p:spPr>
          <a:xfrm>
            <a:off x="178517" y="340057"/>
            <a:ext cx="8780825" cy="357285"/>
          </a:xfrm>
          <a:prstGeom prst="rect">
            <a:avLst/>
          </a:prstGeom>
        </p:spPr>
        <p:txBody>
          <a:bodyPr lIns="0" tIns="43442" rIns="86888" bIns="43442">
            <a:noAutofit/>
          </a:bodyPr>
          <a:lstStyle>
            <a:lvl1pPr>
              <a:defRPr sz="1600">
                <a:solidFill>
                  <a:srgbClr val="660033"/>
                </a:solidFill>
                <a:latin typeface="Calibri" pitchFamily="34" charset="0"/>
              </a:defRPr>
            </a:lvl1pPr>
          </a:lstStyle>
          <a:p>
            <a:r>
              <a:rPr lang="fr-FR"/>
              <a:t>Cliquez pour modifier le style du titre</a:t>
            </a:r>
            <a:endParaRPr lang="fr-FR" dirty="0"/>
          </a:p>
        </p:txBody>
      </p:sp>
    </p:spTree>
    <p:extLst>
      <p:ext uri="{BB962C8B-B14F-4D97-AF65-F5344CB8AC3E}">
        <p14:creationId xmlns:p14="http://schemas.microsoft.com/office/powerpoint/2010/main" val="16885381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 Titres et contenu">
    <p:spTree>
      <p:nvGrpSpPr>
        <p:cNvPr id="1" name=""/>
        <p:cNvGrpSpPr/>
        <p:nvPr/>
      </p:nvGrpSpPr>
      <p:grpSpPr>
        <a:xfrm>
          <a:off x="0" y="0"/>
          <a:ext cx="0" cy="0"/>
          <a:chOff x="0" y="0"/>
          <a:chExt cx="0" cy="0"/>
        </a:xfrm>
      </p:grpSpPr>
      <p:sp>
        <p:nvSpPr>
          <p:cNvPr id="5" name="Rectangle 16"/>
          <p:cNvSpPr/>
          <p:nvPr/>
        </p:nvSpPr>
        <p:spPr bwMode="black">
          <a:xfrm>
            <a:off x="8771777" y="6542643"/>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810" tIns="39907" rIns="79810" bIns="39907" anchor="ctr"/>
          <a:lstStyle/>
          <a:p>
            <a:pPr algn="ctr" defTabSz="868893">
              <a:defRPr/>
            </a:pPr>
            <a:endParaRPr lang="fr-FR" sz="1700">
              <a:solidFill>
                <a:srgbClr val="FFFFFF"/>
              </a:solidFill>
            </a:endParaRPr>
          </a:p>
        </p:txBody>
      </p:sp>
      <p:sp>
        <p:nvSpPr>
          <p:cNvPr id="6" name="ZoneTexte 21"/>
          <p:cNvSpPr txBox="1"/>
          <p:nvPr/>
        </p:nvSpPr>
        <p:spPr bwMode="ltGray">
          <a:xfrm>
            <a:off x="178508" y="6601883"/>
            <a:ext cx="1537280" cy="205562"/>
          </a:xfrm>
          <a:prstGeom prst="rect">
            <a:avLst/>
          </a:prstGeom>
          <a:noFill/>
        </p:spPr>
        <p:txBody>
          <a:bodyPr wrap="none" lIns="0" tIns="40827" rIns="0" bIns="40827">
            <a:spAutoFit/>
          </a:bodyPr>
          <a:lstStyle/>
          <a:p>
            <a:pPr defTabSz="868893">
              <a:defRPr/>
            </a:pPr>
            <a:r>
              <a:rPr lang="fr-FR" sz="800" dirty="0">
                <a:solidFill>
                  <a:srgbClr val="FFFFFF">
                    <a:lumMod val="75000"/>
                  </a:srgbClr>
                </a:solidFill>
                <a:cs typeface="Arial" charset="0"/>
              </a:rPr>
              <a:t>CONFIDENTIAL   </a:t>
            </a:r>
            <a:r>
              <a:rPr lang="fr-FR" sz="800" dirty="0">
                <a:solidFill>
                  <a:srgbClr val="660033"/>
                </a:solidFill>
                <a:cs typeface="Arial"/>
              </a:rPr>
              <a:t>© </a:t>
            </a:r>
            <a:r>
              <a:rPr lang="fr-FR" sz="800" dirty="0">
                <a:solidFill>
                  <a:srgbClr val="660033"/>
                </a:solidFill>
                <a:cs typeface="Arial" charset="0"/>
              </a:rPr>
              <a:t>2013 </a:t>
            </a:r>
            <a:r>
              <a:rPr lang="fr-FR" sz="800" dirty="0" err="1">
                <a:solidFill>
                  <a:srgbClr val="660033"/>
                </a:solidFill>
                <a:cs typeface="Arial" charset="0"/>
              </a:rPr>
              <a:t>Sia</a:t>
            </a:r>
            <a:r>
              <a:rPr lang="fr-FR" sz="800" dirty="0">
                <a:solidFill>
                  <a:srgbClr val="660033"/>
                </a:solidFill>
                <a:cs typeface="Arial" charset="0"/>
              </a:rPr>
              <a:t> </a:t>
            </a:r>
            <a:r>
              <a:rPr lang="fr-FR" sz="800" dirty="0" err="1">
                <a:solidFill>
                  <a:srgbClr val="660033"/>
                </a:solidFill>
                <a:cs typeface="Arial" charset="0"/>
              </a:rPr>
              <a:t>partners</a:t>
            </a:r>
            <a:r>
              <a:rPr lang="fr-FR" sz="800" dirty="0">
                <a:solidFill>
                  <a:srgbClr val="660033"/>
                </a:solidFill>
                <a:cs typeface="Arial" charset="0"/>
              </a:rPr>
              <a:t> </a:t>
            </a:r>
            <a:endParaRPr lang="fr-FR" sz="800" dirty="0">
              <a:solidFill>
                <a:srgbClr val="FFFFFF">
                  <a:lumMod val="75000"/>
                </a:srgbClr>
              </a:solidFill>
              <a:cs typeface="Arial" charset="0"/>
            </a:endParaRPr>
          </a:p>
        </p:txBody>
      </p:sp>
      <p:sp>
        <p:nvSpPr>
          <p:cNvPr id="7" name="ZoneTexte 24"/>
          <p:cNvSpPr txBox="1"/>
          <p:nvPr/>
        </p:nvSpPr>
        <p:spPr bwMode="white">
          <a:xfrm>
            <a:off x="8678875" y="6465662"/>
            <a:ext cx="366885" cy="220951"/>
          </a:xfrm>
          <a:prstGeom prst="rect">
            <a:avLst/>
          </a:prstGeom>
          <a:noFill/>
        </p:spPr>
        <p:txBody>
          <a:bodyPr wrap="none" lIns="81656" tIns="40827" rIns="81656" bIns="40827">
            <a:spAutoFit/>
          </a:bodyPr>
          <a:lstStyle/>
          <a:p>
            <a:pPr algn="r" defTabSz="868893">
              <a:defRPr/>
            </a:pPr>
            <a:fld id="{CDD0555E-26CE-42DD-BE4A-024B9D0FDE66}" type="slidenum">
              <a:rPr lang="fr-FR" sz="900" b="1">
                <a:solidFill>
                  <a:srgbClr val="FFFFFF"/>
                </a:solidFill>
                <a:cs typeface="Arial" charset="0"/>
              </a:rPr>
              <a:pPr algn="r" defTabSz="868893">
                <a:defRPr/>
              </a:pPr>
              <a:t>‹Nr.›</a:t>
            </a:fld>
            <a:endParaRPr lang="fr-FR" sz="900" b="1" dirty="0">
              <a:solidFill>
                <a:srgbClr val="FFFFFF"/>
              </a:solidFill>
              <a:cs typeface="Arial" charset="0"/>
            </a:endParaRPr>
          </a:p>
        </p:txBody>
      </p:sp>
      <p:sp>
        <p:nvSpPr>
          <p:cNvPr id="8" name="Rectangle 10"/>
          <p:cNvSpPr/>
          <p:nvPr/>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8893">
              <a:defRPr/>
            </a:pPr>
            <a:r>
              <a:rPr lang="fr-FR" sz="600" dirty="0">
                <a:solidFill>
                  <a:srgbClr val="FFFFFF">
                    <a:lumMod val="75000"/>
                  </a:srgbClr>
                </a:solidFill>
                <a:cs typeface="Arial" pitchFamily="34" charset="0"/>
              </a:rPr>
              <a:t>page</a:t>
            </a:r>
          </a:p>
        </p:txBody>
      </p:sp>
      <p:sp>
        <p:nvSpPr>
          <p:cNvPr id="9" name="Rectangle 13"/>
          <p:cNvSpPr/>
          <p:nvPr userDrawn="1"/>
        </p:nvSpPr>
        <p:spPr bwMode="black">
          <a:xfrm>
            <a:off x="8771777" y="6542643"/>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810" tIns="39907" rIns="79810" bIns="39907" anchor="ctr"/>
          <a:lstStyle/>
          <a:p>
            <a:pPr algn="ctr" defTabSz="868893">
              <a:defRPr/>
            </a:pPr>
            <a:endParaRPr lang="fr-FR" sz="1700">
              <a:solidFill>
                <a:srgbClr val="FFFFFF"/>
              </a:solidFill>
            </a:endParaRPr>
          </a:p>
        </p:txBody>
      </p:sp>
      <p:sp>
        <p:nvSpPr>
          <p:cNvPr id="12" name="ZoneTexte 15"/>
          <p:cNvSpPr txBox="1"/>
          <p:nvPr userDrawn="1"/>
        </p:nvSpPr>
        <p:spPr bwMode="white">
          <a:xfrm>
            <a:off x="8678875" y="6465662"/>
            <a:ext cx="366885" cy="220951"/>
          </a:xfrm>
          <a:prstGeom prst="rect">
            <a:avLst/>
          </a:prstGeom>
          <a:noFill/>
        </p:spPr>
        <p:txBody>
          <a:bodyPr wrap="none" lIns="81656" tIns="40827" rIns="81656" bIns="40827">
            <a:spAutoFit/>
          </a:bodyPr>
          <a:lstStyle/>
          <a:p>
            <a:pPr algn="r" defTabSz="868893">
              <a:defRPr/>
            </a:pPr>
            <a:fld id="{FB2B4168-8C59-4415-A7D0-1D4787C02559}" type="slidenum">
              <a:rPr lang="fr-FR" sz="900" b="1">
                <a:solidFill>
                  <a:srgbClr val="FFFFFF"/>
                </a:solidFill>
                <a:cs typeface="Arial" charset="0"/>
              </a:rPr>
              <a:pPr algn="r" defTabSz="868893">
                <a:defRPr/>
              </a:pPr>
              <a:t>‹Nr.›</a:t>
            </a:fld>
            <a:endParaRPr lang="fr-FR" sz="900" b="1" dirty="0">
              <a:solidFill>
                <a:srgbClr val="FFFFFF"/>
              </a:solidFill>
              <a:cs typeface="Arial" charset="0"/>
            </a:endParaRPr>
          </a:p>
        </p:txBody>
      </p:sp>
      <p:sp>
        <p:nvSpPr>
          <p:cNvPr id="13" name="Rectangle 17"/>
          <p:cNvSpPr/>
          <p:nvPr userDrawn="1"/>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8893">
              <a:defRPr/>
            </a:pPr>
            <a:r>
              <a:rPr lang="fr-FR" sz="600" dirty="0">
                <a:solidFill>
                  <a:srgbClr val="FFFFFF">
                    <a:lumMod val="75000"/>
                  </a:srgbClr>
                </a:solidFill>
                <a:cs typeface="Arial" pitchFamily="34" charset="0"/>
              </a:rPr>
              <a:t>page</a:t>
            </a:r>
          </a:p>
        </p:txBody>
      </p:sp>
      <p:cxnSp>
        <p:nvCxnSpPr>
          <p:cNvPr id="14" name="Connecteur droit 18"/>
          <p:cNvCxnSpPr/>
          <p:nvPr userDrawn="1"/>
        </p:nvCxnSpPr>
        <p:spPr>
          <a:xfrm>
            <a:off x="179915" y="952020"/>
            <a:ext cx="8775915" cy="148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Espace réservé du contenu 2"/>
          <p:cNvSpPr>
            <a:spLocks noGrp="1"/>
          </p:cNvSpPr>
          <p:nvPr>
            <p:ph idx="1"/>
          </p:nvPr>
        </p:nvSpPr>
        <p:spPr>
          <a:xfrm>
            <a:off x="178517" y="1097086"/>
            <a:ext cx="8780825" cy="5260872"/>
          </a:xfrm>
          <a:prstGeom prst="rect">
            <a:avLst/>
          </a:prstGeom>
        </p:spPr>
        <p:txBody>
          <a:bodyPr lIns="86888" tIns="43442" rIns="86888" bIns="43442">
            <a:normAutofit/>
          </a:bodyPr>
          <a:lstStyle>
            <a:lvl1pPr marL="0" indent="0">
              <a:buClr>
                <a:srgbClr val="660033"/>
              </a:buClr>
              <a:buFont typeface="Arial" pitchFamily="34" charset="0"/>
              <a:buNone/>
              <a:defRPr sz="1400">
                <a:solidFill>
                  <a:schemeClr val="tx1">
                    <a:lumMod val="85000"/>
                    <a:lumOff val="15000"/>
                  </a:schemeClr>
                </a:solidFill>
                <a:latin typeface="Calibri" pitchFamily="34" charset="0"/>
                <a:cs typeface="Arial" pitchFamily="34" charset="0"/>
              </a:defRPr>
            </a:lvl1pPr>
            <a:lvl2pPr marL="554297" indent="-120499">
              <a:buClr>
                <a:schemeClr val="tx1"/>
              </a:buClr>
              <a:buSzPct val="85000"/>
              <a:buFont typeface="Arial" pitchFamily="34" charset="0"/>
              <a:buChar char="•"/>
              <a:defRPr sz="1300">
                <a:solidFill>
                  <a:schemeClr val="tx1">
                    <a:lumMod val="85000"/>
                    <a:lumOff val="15000"/>
                  </a:schemeClr>
                </a:solidFill>
                <a:latin typeface="Calibri" pitchFamily="34" charset="0"/>
              </a:defRPr>
            </a:lvl2pPr>
            <a:lvl3pPr marL="962578" indent="-93563">
              <a:buClr>
                <a:schemeClr val="tx1"/>
              </a:buClr>
              <a:buSzPct val="85000"/>
              <a:buFont typeface="Arial" pitchFamily="34" charset="0"/>
              <a:buChar char="•"/>
              <a:defRPr sz="1100">
                <a:solidFill>
                  <a:schemeClr val="tx1">
                    <a:lumMod val="85000"/>
                    <a:lumOff val="15000"/>
                  </a:schemeClr>
                </a:solidFill>
                <a:latin typeface="Calibri" pitchFamily="34" charset="0"/>
              </a:defRPr>
            </a:lvl3pPr>
            <a:lvl4pPr marL="1445124" indent="-141785">
              <a:defRPr sz="1300">
                <a:solidFill>
                  <a:schemeClr val="tx1">
                    <a:lumMod val="85000"/>
                    <a:lumOff val="15000"/>
                  </a:schemeClr>
                </a:solidFill>
              </a:defRPr>
            </a:lvl4pPr>
            <a:lvl5pPr marL="1879567" indent="-141785">
              <a:buClr>
                <a:schemeClr val="tx1">
                  <a:lumMod val="85000"/>
                  <a:lumOff val="15000"/>
                </a:schemeClr>
              </a:buClr>
              <a:buFont typeface="Wingdings" pitchFamily="2" charset="2"/>
              <a:buChar char="§"/>
              <a:defRPr sz="1200">
                <a:solidFill>
                  <a:schemeClr val="tx1">
                    <a:lumMod val="85000"/>
                    <a:lumOff val="15000"/>
                  </a:schemeClr>
                </a:solidFill>
              </a:defRPr>
            </a:lvl5pPr>
          </a:lstStyle>
          <a:p>
            <a:pPr lvl="0"/>
            <a:r>
              <a:rPr lang="fr-FR"/>
              <a:t>Cliquez pour modifier les styles du texte du masque</a:t>
            </a:r>
          </a:p>
          <a:p>
            <a:pPr lvl="1"/>
            <a:r>
              <a:rPr lang="fr-FR"/>
              <a:t>Deuxième niveau</a:t>
            </a:r>
          </a:p>
          <a:p>
            <a:pPr lvl="2"/>
            <a:r>
              <a:rPr lang="fr-FR"/>
              <a:t>Troisième niveau</a:t>
            </a:r>
          </a:p>
        </p:txBody>
      </p:sp>
      <p:sp>
        <p:nvSpPr>
          <p:cNvPr id="20" name="Espace réservé du contenu 19"/>
          <p:cNvSpPr>
            <a:spLocks noGrp="1"/>
          </p:cNvSpPr>
          <p:nvPr>
            <p:ph sz="quarter" idx="13"/>
          </p:nvPr>
        </p:nvSpPr>
        <p:spPr>
          <a:xfrm>
            <a:off x="178520" y="599625"/>
            <a:ext cx="8781449" cy="333131"/>
          </a:xfrm>
          <a:prstGeom prst="rect">
            <a:avLst/>
          </a:prstGeom>
        </p:spPr>
        <p:txBody>
          <a:bodyPr lIns="0" tIns="43442" rIns="86888" bIns="43442">
            <a:normAutofit/>
          </a:bodyPr>
          <a:lstStyle>
            <a:lvl1pPr marL="0" indent="0">
              <a:buNone/>
              <a:defRPr kumimoji="0" lang="fr-FR" sz="1400" b="0" i="0" u="none" strike="noStrike" kern="1200" cap="none" spc="0" normalizeH="0" baseline="0" noProof="0" dirty="0" smtClean="0">
                <a:ln>
                  <a:noFill/>
                </a:ln>
                <a:solidFill>
                  <a:schemeClr val="tx1"/>
                </a:solidFill>
                <a:effectLst/>
                <a:uLnTx/>
                <a:uFillTx/>
                <a:latin typeface="Calibri" pitchFamily="34" charset="0"/>
                <a:ea typeface="+mj-ea"/>
                <a:cs typeface="Arial" pitchFamily="34" charset="0"/>
              </a:defRPr>
            </a:lvl1pPr>
          </a:lstStyle>
          <a:p>
            <a:pPr lvl="0"/>
            <a:r>
              <a:rPr lang="fr-FR"/>
              <a:t>Cliquez pour modifier les styles du texte du masque</a:t>
            </a:r>
          </a:p>
        </p:txBody>
      </p:sp>
      <p:sp>
        <p:nvSpPr>
          <p:cNvPr id="21" name="Titre 11"/>
          <p:cNvSpPr>
            <a:spLocks noGrp="1"/>
          </p:cNvSpPr>
          <p:nvPr>
            <p:ph type="title"/>
          </p:nvPr>
        </p:nvSpPr>
        <p:spPr>
          <a:xfrm>
            <a:off x="178517" y="340058"/>
            <a:ext cx="8780825" cy="290659"/>
          </a:xfrm>
          <a:prstGeom prst="rect">
            <a:avLst/>
          </a:prstGeom>
        </p:spPr>
        <p:txBody>
          <a:bodyPr lIns="0" tIns="43442" rIns="86888" bIns="43442">
            <a:noAutofit/>
          </a:bodyPr>
          <a:lstStyle>
            <a:lvl1pPr>
              <a:defRPr sz="1600">
                <a:solidFill>
                  <a:srgbClr val="660033"/>
                </a:solidFill>
                <a:latin typeface="Calibri" pitchFamily="34" charset="0"/>
              </a:defRPr>
            </a:lvl1pPr>
          </a:lstStyle>
          <a:p>
            <a:r>
              <a:rPr lang="fr-FR"/>
              <a:t>Cliquez pour modifier le style du titre</a:t>
            </a:r>
            <a:endParaRPr lang="fr-FR" dirty="0"/>
          </a:p>
        </p:txBody>
      </p:sp>
    </p:spTree>
    <p:extLst>
      <p:ext uri="{BB962C8B-B14F-4D97-AF65-F5344CB8AC3E}">
        <p14:creationId xmlns:p14="http://schemas.microsoft.com/office/powerpoint/2010/main" val="36557716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21" name="Espace réservé du contenu 2"/>
          <p:cNvSpPr>
            <a:spLocks noGrp="1"/>
          </p:cNvSpPr>
          <p:nvPr>
            <p:ph idx="1"/>
          </p:nvPr>
        </p:nvSpPr>
        <p:spPr>
          <a:xfrm>
            <a:off x="711237" y="1563469"/>
            <a:ext cx="8248098" cy="4216676"/>
          </a:xfrm>
          <a:prstGeom prst="rect">
            <a:avLst/>
          </a:prstGeom>
        </p:spPr>
        <p:txBody>
          <a:bodyPr lIns="90996" tIns="45490" rIns="90996" bIns="45490" anchor="ctr">
            <a:normAutofit/>
          </a:bodyPr>
          <a:lstStyle>
            <a:lvl1pPr marL="243563" indent="-243563">
              <a:buClr>
                <a:srgbClr val="660033"/>
              </a:buClr>
              <a:buFont typeface="Arial" pitchFamily="34" charset="0"/>
              <a:buNone/>
              <a:defRPr sz="1500">
                <a:solidFill>
                  <a:schemeClr val="tx1">
                    <a:lumMod val="85000"/>
                    <a:lumOff val="15000"/>
                  </a:schemeClr>
                </a:solidFill>
                <a:latin typeface="Calibri" pitchFamily="34" charset="0"/>
                <a:cs typeface="Arial" pitchFamily="34" charset="0"/>
              </a:defRPr>
            </a:lvl1pPr>
            <a:lvl2pPr marL="535909" indent="-116500">
              <a:buClr>
                <a:srgbClr val="660033"/>
              </a:buClr>
              <a:buSzPct val="100000"/>
              <a:buFont typeface="Arial" pitchFamily="34" charset="0"/>
              <a:buNone/>
              <a:defRPr sz="1300">
                <a:solidFill>
                  <a:schemeClr val="tx1">
                    <a:lumMod val="85000"/>
                    <a:lumOff val="15000"/>
                  </a:schemeClr>
                </a:solidFill>
                <a:latin typeface="Calibri" pitchFamily="34" charset="0"/>
              </a:defRPr>
            </a:lvl2pPr>
            <a:lvl3pPr marL="930639" indent="-90455">
              <a:buClr>
                <a:srgbClr val="660033"/>
              </a:buClr>
              <a:buSzPct val="80000"/>
              <a:buFont typeface="Arial" pitchFamily="34" charset="0"/>
              <a:buNone/>
              <a:defRPr sz="1200">
                <a:solidFill>
                  <a:schemeClr val="tx1">
                    <a:lumMod val="85000"/>
                    <a:lumOff val="15000"/>
                  </a:schemeClr>
                </a:solidFill>
                <a:latin typeface="Calibri" pitchFamily="34" charset="0"/>
              </a:defRPr>
            </a:lvl3pPr>
            <a:lvl4pPr marL="1397159" indent="-137089">
              <a:defRPr sz="1200">
                <a:solidFill>
                  <a:schemeClr val="tx1">
                    <a:lumMod val="85000"/>
                    <a:lumOff val="15000"/>
                  </a:schemeClr>
                </a:solidFill>
              </a:defRPr>
            </a:lvl4pPr>
            <a:lvl5pPr marL="1817193" indent="-137089">
              <a:buClr>
                <a:schemeClr val="tx1">
                  <a:lumMod val="85000"/>
                  <a:lumOff val="15000"/>
                </a:schemeClr>
              </a:buClr>
              <a:buFont typeface="Wingdings" pitchFamily="2" charset="2"/>
              <a:buChar char="§"/>
              <a:defRPr sz="1100">
                <a:solidFill>
                  <a:schemeClr val="tx1">
                    <a:lumMod val="85000"/>
                    <a:lumOff val="15000"/>
                  </a:schemeClr>
                </a:solidFill>
              </a:defRPr>
            </a:lvl5pPr>
          </a:lstStyle>
          <a:p>
            <a:pPr lvl="0"/>
            <a:r>
              <a:rPr lang="en-GB"/>
              <a:t>Cliquez pour modifier les styles du texte du masque</a:t>
            </a:r>
          </a:p>
          <a:p>
            <a:pPr lvl="1"/>
            <a:r>
              <a:rPr lang="en-GB"/>
              <a:t>Deuxième niveau</a:t>
            </a:r>
          </a:p>
          <a:p>
            <a:pPr lvl="2"/>
            <a:r>
              <a:rPr lang="en-GB"/>
              <a:t>Troisième niveau</a:t>
            </a:r>
          </a:p>
        </p:txBody>
      </p:sp>
      <p:sp>
        <p:nvSpPr>
          <p:cNvPr id="15" name="Rectangle 14"/>
          <p:cNvSpPr/>
          <p:nvPr/>
        </p:nvSpPr>
        <p:spPr bwMode="black">
          <a:xfrm>
            <a:off x="8771797" y="6542153"/>
            <a:ext cx="186812" cy="20234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158" tIns="38579" rIns="77158" bIns="38579" rtlCol="0" anchor="ctr"/>
          <a:lstStyle/>
          <a:p>
            <a:pPr algn="ctr" defTabSz="880413"/>
            <a:endParaRPr lang="en-GB" sz="1800">
              <a:solidFill>
                <a:srgbClr val="FFFFFF"/>
              </a:solidFill>
            </a:endParaRPr>
          </a:p>
        </p:txBody>
      </p:sp>
      <p:sp>
        <p:nvSpPr>
          <p:cNvPr id="11" name="Rectangle 10"/>
          <p:cNvSpPr/>
          <p:nvPr/>
        </p:nvSpPr>
        <p:spPr bwMode="ltGray">
          <a:xfrm>
            <a:off x="8765567" y="6753673"/>
            <a:ext cx="197854" cy="42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dist" defTabSz="840052"/>
            <a:r>
              <a:rPr lang="en-GB" sz="600">
                <a:solidFill>
                  <a:srgbClr val="FFFFFF">
                    <a:lumMod val="75000"/>
                  </a:srgbClr>
                </a:solidFill>
                <a:cs typeface="Arial" pitchFamily="34" charset="0"/>
              </a:rPr>
              <a:t>pag.</a:t>
            </a:r>
            <a:endParaRPr lang="en-GB" sz="600" dirty="0">
              <a:solidFill>
                <a:srgbClr val="FFFFFF">
                  <a:lumMod val="75000"/>
                </a:srgbClr>
              </a:solidFill>
              <a:cs typeface="Arial" pitchFamily="34" charset="0"/>
            </a:endParaRPr>
          </a:p>
        </p:txBody>
      </p:sp>
      <p:sp>
        <p:nvSpPr>
          <p:cNvPr id="13" name="Rectangle 12"/>
          <p:cNvSpPr/>
          <p:nvPr/>
        </p:nvSpPr>
        <p:spPr bwMode="black">
          <a:xfrm>
            <a:off x="8771797" y="6542153"/>
            <a:ext cx="186812" cy="20234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158" tIns="38579" rIns="77158" bIns="38579" rtlCol="0" anchor="ctr"/>
          <a:lstStyle/>
          <a:p>
            <a:pPr algn="ctr" defTabSz="880413"/>
            <a:endParaRPr lang="en-GB" sz="1800">
              <a:solidFill>
                <a:srgbClr val="FFFFFF"/>
              </a:solidFill>
            </a:endParaRPr>
          </a:p>
        </p:txBody>
      </p:sp>
      <p:cxnSp>
        <p:nvCxnSpPr>
          <p:cNvPr id="18" name="Connecteur droit 17"/>
          <p:cNvCxnSpPr/>
          <p:nvPr/>
        </p:nvCxnSpPr>
        <p:spPr>
          <a:xfrm>
            <a:off x="180220" y="951316"/>
            <a:ext cx="8776129" cy="1588"/>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178529" y="959354"/>
            <a:ext cx="1778135" cy="370283"/>
          </a:xfrm>
          <a:prstGeom prst="rect">
            <a:avLst/>
          </a:prstGeom>
          <a:noFill/>
        </p:spPr>
        <p:txBody>
          <a:bodyPr wrap="square" lIns="0" tIns="39474" rIns="78942" bIns="39474" rtlCol="0">
            <a:spAutoFit/>
          </a:bodyPr>
          <a:lstStyle/>
          <a:p>
            <a:pPr defTabSz="880413"/>
            <a:r>
              <a:rPr lang="en-GB" sz="1800" b="1">
                <a:solidFill>
                  <a:srgbClr val="660033"/>
                </a:solidFill>
                <a:cs typeface="Arial" pitchFamily="34" charset="0"/>
              </a:rPr>
              <a:t>Contents</a:t>
            </a:r>
            <a:endParaRPr lang="en-GB" sz="1800" b="1" dirty="0">
              <a:solidFill>
                <a:srgbClr val="660033"/>
              </a:solidFill>
              <a:cs typeface="Arial" pitchFamily="34" charset="0"/>
            </a:endParaRPr>
          </a:p>
        </p:txBody>
      </p:sp>
      <p:sp>
        <p:nvSpPr>
          <p:cNvPr id="20" name="ZoneTexte 19"/>
          <p:cNvSpPr txBox="1"/>
          <p:nvPr/>
        </p:nvSpPr>
        <p:spPr bwMode="ltGray">
          <a:xfrm>
            <a:off x="178513" y="6602097"/>
            <a:ext cx="1336904" cy="187441"/>
          </a:xfrm>
          <a:prstGeom prst="rect">
            <a:avLst/>
          </a:prstGeom>
          <a:noFill/>
        </p:spPr>
        <p:txBody>
          <a:bodyPr wrap="none" lIns="0" tIns="39474" rIns="0" bIns="39474" rtlCol="0">
            <a:spAutoFit/>
          </a:bodyPr>
          <a:lstStyle/>
          <a:p>
            <a:pPr defTabSz="880413"/>
            <a:r>
              <a:rPr lang="en-GB" sz="700" noProof="1">
                <a:solidFill>
                  <a:srgbClr val="FFFFFF">
                    <a:lumMod val="75000"/>
                  </a:srgbClr>
                </a:solidFill>
              </a:rPr>
              <a:t>CONFIDENTIAL   </a:t>
            </a:r>
            <a:r>
              <a:rPr lang="en-GB" sz="700" noProof="1">
                <a:solidFill>
                  <a:srgbClr val="660033"/>
                </a:solidFill>
                <a:cs typeface="Arial"/>
              </a:rPr>
              <a:t>© </a:t>
            </a:r>
            <a:r>
              <a:rPr lang="en-GB" sz="700" noProof="1">
                <a:solidFill>
                  <a:srgbClr val="660033"/>
                </a:solidFill>
              </a:rPr>
              <a:t>2013 Sia Partners</a:t>
            </a:r>
            <a:endParaRPr lang="en-GB" sz="700" noProof="1">
              <a:solidFill>
                <a:srgbClr val="FFFFFF">
                  <a:lumMod val="75000"/>
                </a:srgbClr>
              </a:solidFill>
            </a:endParaRPr>
          </a:p>
        </p:txBody>
      </p:sp>
      <p:sp>
        <p:nvSpPr>
          <p:cNvPr id="14" name="ZoneTexte 13"/>
          <p:cNvSpPr txBox="1"/>
          <p:nvPr/>
        </p:nvSpPr>
        <p:spPr bwMode="white">
          <a:xfrm>
            <a:off x="8712522" y="6465722"/>
            <a:ext cx="332550" cy="202830"/>
          </a:xfrm>
          <a:prstGeom prst="rect">
            <a:avLst/>
          </a:prstGeom>
          <a:noFill/>
        </p:spPr>
        <p:txBody>
          <a:bodyPr wrap="none" lIns="78942" tIns="39474" rIns="78942" bIns="39474" rtlCol="0">
            <a:spAutoFit/>
          </a:bodyPr>
          <a:lstStyle/>
          <a:p>
            <a:pPr algn="r" defTabSz="880413"/>
            <a:fld id="{8154DB9C-711B-4D46-8575-62ED220152BC}" type="slidenum">
              <a:rPr lang="en-GB" sz="800" b="1" smtClean="0">
                <a:solidFill>
                  <a:srgbClr val="FFFFFF"/>
                </a:solidFill>
              </a:rPr>
              <a:pPr algn="r" defTabSz="880413"/>
              <a:t>‹Nr.›</a:t>
            </a:fld>
            <a:endParaRPr lang="en-GB" sz="800" b="1" dirty="0">
              <a:solidFill>
                <a:srgbClr val="FFFFFF"/>
              </a:solidFill>
            </a:endParaRPr>
          </a:p>
        </p:txBody>
      </p:sp>
    </p:spTree>
    <p:extLst>
      <p:ext uri="{BB962C8B-B14F-4D97-AF65-F5344CB8AC3E}">
        <p14:creationId xmlns:p14="http://schemas.microsoft.com/office/powerpoint/2010/main" val="13891286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2 Titres et contenu">
    <p:spTree>
      <p:nvGrpSpPr>
        <p:cNvPr id="1" name=""/>
        <p:cNvGrpSpPr/>
        <p:nvPr/>
      </p:nvGrpSpPr>
      <p:grpSpPr>
        <a:xfrm>
          <a:off x="0" y="0"/>
          <a:ext cx="0" cy="0"/>
          <a:chOff x="0" y="0"/>
          <a:chExt cx="0" cy="0"/>
        </a:xfrm>
      </p:grpSpPr>
      <p:sp>
        <p:nvSpPr>
          <p:cNvPr id="10" name="Espace réservé du contenu 2"/>
          <p:cNvSpPr>
            <a:spLocks noGrp="1"/>
          </p:cNvSpPr>
          <p:nvPr>
            <p:ph idx="1"/>
          </p:nvPr>
        </p:nvSpPr>
        <p:spPr>
          <a:xfrm>
            <a:off x="178509" y="1097086"/>
            <a:ext cx="8780826" cy="5260872"/>
          </a:xfrm>
          <a:prstGeom prst="rect">
            <a:avLst/>
          </a:prstGeom>
        </p:spPr>
        <p:txBody>
          <a:bodyPr lIns="90996" tIns="45490" rIns="90996" bIns="45490">
            <a:normAutofit/>
          </a:bodyPr>
          <a:lstStyle>
            <a:lvl1pPr marL="0" indent="0">
              <a:buClr>
                <a:srgbClr val="660033"/>
              </a:buClr>
              <a:buFont typeface="Arial" pitchFamily="34" charset="0"/>
              <a:buNone/>
              <a:defRPr sz="1300">
                <a:solidFill>
                  <a:schemeClr val="tx1">
                    <a:lumMod val="85000"/>
                    <a:lumOff val="15000"/>
                  </a:schemeClr>
                </a:solidFill>
                <a:latin typeface="Calibri" pitchFamily="34" charset="0"/>
                <a:cs typeface="Arial" pitchFamily="34" charset="0"/>
              </a:defRPr>
            </a:lvl1pPr>
            <a:lvl2pPr marL="535909" indent="-116500">
              <a:buClr>
                <a:schemeClr val="tx1"/>
              </a:buClr>
              <a:buSzPct val="85000"/>
              <a:buFont typeface="Arial" pitchFamily="34" charset="0"/>
              <a:buChar char="•"/>
              <a:defRPr sz="1200">
                <a:solidFill>
                  <a:schemeClr val="tx1">
                    <a:lumMod val="85000"/>
                    <a:lumOff val="15000"/>
                  </a:schemeClr>
                </a:solidFill>
                <a:latin typeface="Calibri" pitchFamily="34" charset="0"/>
              </a:defRPr>
            </a:lvl2pPr>
            <a:lvl3pPr marL="930639" indent="-90455">
              <a:buClr>
                <a:schemeClr val="tx1"/>
              </a:buClr>
              <a:buSzPct val="85000"/>
              <a:buFont typeface="Arial" pitchFamily="34" charset="0"/>
              <a:buChar char="•"/>
              <a:defRPr sz="1000">
                <a:solidFill>
                  <a:schemeClr val="tx1">
                    <a:lumMod val="85000"/>
                    <a:lumOff val="15000"/>
                  </a:schemeClr>
                </a:solidFill>
                <a:latin typeface="Calibri" pitchFamily="34" charset="0"/>
              </a:defRPr>
            </a:lvl3pPr>
            <a:lvl4pPr marL="1397159" indent="-137089">
              <a:defRPr sz="1200">
                <a:solidFill>
                  <a:schemeClr val="tx1">
                    <a:lumMod val="85000"/>
                    <a:lumOff val="15000"/>
                  </a:schemeClr>
                </a:solidFill>
              </a:defRPr>
            </a:lvl4pPr>
            <a:lvl5pPr marL="1817193" indent="-137089">
              <a:buClr>
                <a:schemeClr val="tx1">
                  <a:lumMod val="85000"/>
                  <a:lumOff val="15000"/>
                </a:schemeClr>
              </a:buClr>
              <a:buFont typeface="Wingdings" pitchFamily="2" charset="2"/>
              <a:buChar char="§"/>
              <a:defRPr sz="1100">
                <a:solidFill>
                  <a:schemeClr val="tx1">
                    <a:lumMod val="85000"/>
                    <a:lumOff val="15000"/>
                  </a:schemeClr>
                </a:solidFill>
              </a:defRPr>
            </a:lvl5pPr>
          </a:lstStyle>
          <a:p>
            <a:pPr lvl="0"/>
            <a:r>
              <a:rPr lang="en-GB"/>
              <a:t>Cliquez pour modifier les styles du texte du masque</a:t>
            </a:r>
          </a:p>
          <a:p>
            <a:pPr lvl="1"/>
            <a:r>
              <a:rPr lang="en-GB"/>
              <a:t>Deuxième niveau</a:t>
            </a:r>
          </a:p>
          <a:p>
            <a:pPr lvl="2"/>
            <a:r>
              <a:rPr lang="en-GB"/>
              <a:t>Troisième niveau</a:t>
            </a:r>
          </a:p>
        </p:txBody>
      </p:sp>
      <p:sp>
        <p:nvSpPr>
          <p:cNvPr id="20" name="Espace réservé du contenu 19"/>
          <p:cNvSpPr>
            <a:spLocks noGrp="1"/>
          </p:cNvSpPr>
          <p:nvPr>
            <p:ph sz="quarter" idx="13"/>
          </p:nvPr>
        </p:nvSpPr>
        <p:spPr>
          <a:xfrm>
            <a:off x="178528" y="599639"/>
            <a:ext cx="8781449" cy="333131"/>
          </a:xfrm>
          <a:prstGeom prst="rect">
            <a:avLst/>
          </a:prstGeom>
        </p:spPr>
        <p:txBody>
          <a:bodyPr lIns="0" tIns="45490" rIns="90996" bIns="45490">
            <a:normAutofit/>
          </a:bodyPr>
          <a:lstStyle>
            <a:lvl1pPr marL="0" indent="0">
              <a:buNone/>
              <a:defRPr kumimoji="0" lang="fr-FR" sz="1300" b="0" i="0" u="none" strike="noStrike" kern="1200" cap="none" spc="0" normalizeH="0" baseline="0" noProof="0" dirty="0" smtClean="0">
                <a:ln>
                  <a:noFill/>
                </a:ln>
                <a:solidFill>
                  <a:schemeClr val="tx1"/>
                </a:solidFill>
                <a:effectLst/>
                <a:uLnTx/>
                <a:uFillTx/>
                <a:latin typeface="Calibri" pitchFamily="34" charset="0"/>
                <a:ea typeface="+mj-ea"/>
                <a:cs typeface="Arial" pitchFamily="34" charset="0"/>
              </a:defRPr>
            </a:lvl1pPr>
          </a:lstStyle>
          <a:p>
            <a:pPr marL="0" marR="0" lvl="0" indent="0" algn="l" defTabSz="840052" rtl="0" eaLnBrk="1" fontAlgn="auto" latinLnBrk="0" hangingPunct="1">
              <a:lnSpc>
                <a:spcPct val="100000"/>
              </a:lnSpc>
              <a:spcBef>
                <a:spcPct val="0"/>
              </a:spcBef>
              <a:spcAft>
                <a:spcPts val="0"/>
              </a:spcAft>
              <a:buClrTx/>
              <a:buSzTx/>
              <a:buFontTx/>
              <a:buNone/>
              <a:tabLst/>
              <a:defRPr/>
            </a:pPr>
            <a:r>
              <a:rPr lang="en-GB"/>
              <a:t>Cliquez pour modifier les styles du texte du masque</a:t>
            </a:r>
            <a:endParaRPr lang="en-GB" dirty="0"/>
          </a:p>
        </p:txBody>
      </p:sp>
      <p:sp>
        <p:nvSpPr>
          <p:cNvPr id="17" name="Rectangle 16"/>
          <p:cNvSpPr/>
          <p:nvPr/>
        </p:nvSpPr>
        <p:spPr bwMode="black">
          <a:xfrm>
            <a:off x="8771797" y="6542153"/>
            <a:ext cx="186812" cy="20234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158" tIns="38579" rIns="77158" bIns="38579" rtlCol="0" anchor="ctr"/>
          <a:lstStyle/>
          <a:p>
            <a:pPr algn="ctr" defTabSz="880413"/>
            <a:endParaRPr lang="en-GB" sz="1800">
              <a:solidFill>
                <a:srgbClr val="FFFFFF"/>
              </a:solidFill>
            </a:endParaRPr>
          </a:p>
        </p:txBody>
      </p:sp>
      <p:sp>
        <p:nvSpPr>
          <p:cNvPr id="11" name="Rectangle 10"/>
          <p:cNvSpPr/>
          <p:nvPr/>
        </p:nvSpPr>
        <p:spPr bwMode="ltGray">
          <a:xfrm>
            <a:off x="8765567" y="6753673"/>
            <a:ext cx="197854" cy="42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dist" defTabSz="840052"/>
            <a:r>
              <a:rPr lang="en-GB" sz="600">
                <a:solidFill>
                  <a:srgbClr val="FFFFFF">
                    <a:lumMod val="75000"/>
                  </a:srgbClr>
                </a:solidFill>
                <a:cs typeface="Arial" pitchFamily="34" charset="0"/>
              </a:rPr>
              <a:t>pag.</a:t>
            </a:r>
            <a:endParaRPr lang="en-GB" sz="600" dirty="0">
              <a:solidFill>
                <a:srgbClr val="FFFFFF">
                  <a:lumMod val="75000"/>
                </a:srgbClr>
              </a:solidFill>
              <a:cs typeface="Arial" pitchFamily="34" charset="0"/>
            </a:endParaRPr>
          </a:p>
        </p:txBody>
      </p:sp>
      <p:sp>
        <p:nvSpPr>
          <p:cNvPr id="14" name="Rectangle 13"/>
          <p:cNvSpPr/>
          <p:nvPr/>
        </p:nvSpPr>
        <p:spPr bwMode="black">
          <a:xfrm>
            <a:off x="8771797" y="6542153"/>
            <a:ext cx="186812" cy="20234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158" tIns="38579" rIns="77158" bIns="38579" rtlCol="0" anchor="ctr"/>
          <a:lstStyle/>
          <a:p>
            <a:pPr algn="ctr" defTabSz="880413"/>
            <a:endParaRPr lang="en-GB" sz="1800">
              <a:solidFill>
                <a:srgbClr val="FFFFFF"/>
              </a:solidFill>
            </a:endParaRPr>
          </a:p>
        </p:txBody>
      </p:sp>
      <p:cxnSp>
        <p:nvCxnSpPr>
          <p:cNvPr id="19" name="Connecteur droit 18"/>
          <p:cNvCxnSpPr/>
          <p:nvPr/>
        </p:nvCxnSpPr>
        <p:spPr>
          <a:xfrm>
            <a:off x="180220" y="951316"/>
            <a:ext cx="8776129" cy="1588"/>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21" name="Titre 11"/>
          <p:cNvSpPr>
            <a:spLocks noGrp="1"/>
          </p:cNvSpPr>
          <p:nvPr>
            <p:ph type="title"/>
          </p:nvPr>
        </p:nvSpPr>
        <p:spPr>
          <a:xfrm>
            <a:off x="178509" y="340060"/>
            <a:ext cx="8780826" cy="290659"/>
          </a:xfrm>
          <a:prstGeom prst="rect">
            <a:avLst/>
          </a:prstGeom>
        </p:spPr>
        <p:txBody>
          <a:bodyPr lIns="0" tIns="45490" rIns="90996" bIns="45490">
            <a:noAutofit/>
          </a:bodyPr>
          <a:lstStyle>
            <a:lvl1pPr>
              <a:defRPr sz="1500">
                <a:solidFill>
                  <a:srgbClr val="660033"/>
                </a:solidFill>
                <a:latin typeface="Calibri" pitchFamily="34" charset="0"/>
              </a:defRPr>
            </a:lvl1pPr>
          </a:lstStyle>
          <a:p>
            <a:r>
              <a:rPr lang="en-GB"/>
              <a:t>Cliquez pour modifier le style du titre</a:t>
            </a:r>
            <a:endParaRPr lang="en-GB" dirty="0"/>
          </a:p>
        </p:txBody>
      </p:sp>
      <p:sp>
        <p:nvSpPr>
          <p:cNvPr id="16" name="ZoneTexte 15"/>
          <p:cNvSpPr txBox="1"/>
          <p:nvPr/>
        </p:nvSpPr>
        <p:spPr bwMode="white">
          <a:xfrm>
            <a:off x="8712522" y="6465722"/>
            <a:ext cx="332550" cy="202830"/>
          </a:xfrm>
          <a:prstGeom prst="rect">
            <a:avLst/>
          </a:prstGeom>
          <a:noFill/>
        </p:spPr>
        <p:txBody>
          <a:bodyPr wrap="none" lIns="78942" tIns="39474" rIns="78942" bIns="39474" rtlCol="0">
            <a:spAutoFit/>
          </a:bodyPr>
          <a:lstStyle/>
          <a:p>
            <a:pPr algn="r" defTabSz="880413"/>
            <a:fld id="{CC971676-8AD5-4836-830B-2F79CFFD510E}" type="slidenum">
              <a:rPr lang="en-GB" sz="800" b="1" smtClean="0">
                <a:solidFill>
                  <a:srgbClr val="FFFFFF"/>
                </a:solidFill>
              </a:rPr>
              <a:pPr algn="r" defTabSz="880413"/>
              <a:t>‹Nr.›</a:t>
            </a:fld>
            <a:endParaRPr lang="en-GB" sz="800" b="1" dirty="0">
              <a:solidFill>
                <a:srgbClr val="FFFFFF"/>
              </a:solidFill>
            </a:endParaRPr>
          </a:p>
        </p:txBody>
      </p:sp>
      <p:sp>
        <p:nvSpPr>
          <p:cNvPr id="12" name="ZoneTexte 11"/>
          <p:cNvSpPr txBox="1"/>
          <p:nvPr userDrawn="1"/>
        </p:nvSpPr>
        <p:spPr bwMode="ltGray">
          <a:xfrm>
            <a:off x="178513" y="6602097"/>
            <a:ext cx="1336904" cy="187441"/>
          </a:xfrm>
          <a:prstGeom prst="rect">
            <a:avLst/>
          </a:prstGeom>
          <a:noFill/>
        </p:spPr>
        <p:txBody>
          <a:bodyPr wrap="none" lIns="0" tIns="39474" rIns="0" bIns="39474" rtlCol="0">
            <a:spAutoFit/>
          </a:bodyPr>
          <a:lstStyle/>
          <a:p>
            <a:pPr defTabSz="880413"/>
            <a:r>
              <a:rPr lang="en-GB" sz="700" noProof="1">
                <a:solidFill>
                  <a:srgbClr val="FFFFFF">
                    <a:lumMod val="75000"/>
                  </a:srgbClr>
                </a:solidFill>
              </a:rPr>
              <a:t>CONFIDENTIAL   </a:t>
            </a:r>
            <a:r>
              <a:rPr lang="en-GB" sz="700" noProof="1">
                <a:solidFill>
                  <a:srgbClr val="660033"/>
                </a:solidFill>
                <a:cs typeface="Arial"/>
              </a:rPr>
              <a:t>© </a:t>
            </a:r>
            <a:r>
              <a:rPr lang="en-GB" sz="700" noProof="1">
                <a:solidFill>
                  <a:srgbClr val="660033"/>
                </a:solidFill>
              </a:rPr>
              <a:t>2015 Sia Partners</a:t>
            </a:r>
            <a:endParaRPr lang="en-GB" sz="700" noProof="1">
              <a:solidFill>
                <a:srgbClr val="FFFFFF">
                  <a:lumMod val="75000"/>
                </a:srgbClr>
              </a:solidFill>
            </a:endParaRPr>
          </a:p>
        </p:txBody>
      </p:sp>
    </p:spTree>
    <p:extLst>
      <p:ext uri="{BB962C8B-B14F-4D97-AF65-F5344CB8AC3E}">
        <p14:creationId xmlns:p14="http://schemas.microsoft.com/office/powerpoint/2010/main" val="10347719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Content - 2 titles">
    <p:spTree>
      <p:nvGrpSpPr>
        <p:cNvPr id="1" name=""/>
        <p:cNvGrpSpPr/>
        <p:nvPr/>
      </p:nvGrpSpPr>
      <p:grpSpPr>
        <a:xfrm>
          <a:off x="0" y="0"/>
          <a:ext cx="0" cy="0"/>
          <a:chOff x="0" y="0"/>
          <a:chExt cx="0" cy="0"/>
        </a:xfrm>
      </p:grpSpPr>
      <p:sp>
        <p:nvSpPr>
          <p:cNvPr id="15" name="Espace réservé du contenu 19"/>
          <p:cNvSpPr>
            <a:spLocks noGrp="1"/>
          </p:cNvSpPr>
          <p:nvPr>
            <p:ph sz="quarter" idx="13" hasCustomPrompt="1"/>
          </p:nvPr>
        </p:nvSpPr>
        <p:spPr>
          <a:xfrm>
            <a:off x="178514" y="599653"/>
            <a:ext cx="8781450" cy="333131"/>
          </a:xfrm>
          <a:prstGeom prst="rect">
            <a:avLst/>
          </a:prstGeom>
        </p:spPr>
        <p:txBody>
          <a:bodyPr lIns="0" tIns="45482" rIns="90964" bIns="45482">
            <a:noAutofit/>
          </a:bodyPr>
          <a:lstStyle>
            <a:lvl1pPr marL="0" indent="0">
              <a:buNone/>
              <a:defRPr kumimoji="0" lang="fr-FR" sz="1400" b="0" i="0" u="none" strike="noStrike" kern="1200" cap="none" spc="0" normalizeH="0" baseline="0" noProof="0" dirty="0" smtClean="0">
                <a:ln>
                  <a:noFill/>
                </a:ln>
                <a:solidFill>
                  <a:schemeClr val="tx2"/>
                </a:solidFill>
                <a:effectLst/>
                <a:uLnTx/>
                <a:uFillTx/>
                <a:latin typeface="Calibri" pitchFamily="34" charset="0"/>
                <a:ea typeface="+mj-ea"/>
                <a:cs typeface="Arial" pitchFamily="34" charset="0"/>
              </a:defRPr>
            </a:lvl1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16" name="Titre 11"/>
          <p:cNvSpPr>
            <a:spLocks noGrp="1"/>
          </p:cNvSpPr>
          <p:nvPr>
            <p:ph type="title" hasCustomPrompt="1"/>
          </p:nvPr>
        </p:nvSpPr>
        <p:spPr>
          <a:xfrm>
            <a:off x="178513" y="340072"/>
            <a:ext cx="8780826" cy="290659"/>
          </a:xfrm>
          <a:prstGeom prst="rect">
            <a:avLst/>
          </a:prstGeom>
        </p:spPr>
        <p:txBody>
          <a:bodyPr lIns="0" tIns="45482" rIns="90964" bIns="45482">
            <a:noAutofit/>
          </a:bodyPr>
          <a:lstStyle>
            <a:lvl1pPr algn="l">
              <a:defRPr sz="1600" b="1" baseline="0">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cxnSp>
        <p:nvCxnSpPr>
          <p:cNvPr id="17" name="Connecteur droit 9"/>
          <p:cNvCxnSpPr/>
          <p:nvPr/>
        </p:nvCxnSpPr>
        <p:spPr>
          <a:xfrm>
            <a:off x="180244" y="952507"/>
            <a:ext cx="8776188" cy="1588"/>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21" name="Espace réservé du texte 17"/>
          <p:cNvSpPr>
            <a:spLocks noGrp="1"/>
          </p:cNvSpPr>
          <p:nvPr>
            <p:ph type="body" sz="quarter" idx="14" hasCustomPrompt="1"/>
          </p:nvPr>
        </p:nvSpPr>
        <p:spPr>
          <a:xfrm>
            <a:off x="180244" y="1125546"/>
            <a:ext cx="8776188" cy="5447233"/>
          </a:xfrm>
          <a:prstGeom prst="rect">
            <a:avLst/>
          </a:prstGeom>
        </p:spPr>
        <p:txBody>
          <a:bodyPr lIns="90994" tIns="45490" rIns="90994" bIns="45490"/>
          <a:lstStyle>
            <a:lvl1pPr marL="0" indent="0">
              <a:buNone/>
              <a:defRPr sz="1400">
                <a:solidFill>
                  <a:schemeClr val="tx2"/>
                </a:solidFill>
              </a:defRPr>
            </a:lvl1pPr>
            <a:lvl2pPr marL="237645" indent="-237645">
              <a:buSzPct val="85000"/>
              <a:buFont typeface="Arial" panose="020B0604020202020204" pitchFamily="34" charset="0"/>
              <a:buChar char="•"/>
              <a:defRPr sz="1400" baseline="0">
                <a:solidFill>
                  <a:schemeClr val="tx2"/>
                </a:solidFill>
              </a:defRPr>
            </a:lvl2pPr>
            <a:lvl3pPr marL="813756" indent="-247733">
              <a:buSzPct val="85000"/>
              <a:buFont typeface="Calibri" panose="020F0502020204030204" pitchFamily="34" charset="0"/>
              <a:buChar char="–"/>
              <a:defRPr sz="1300" baseline="0">
                <a:solidFill>
                  <a:schemeClr val="tx2"/>
                </a:solidFill>
              </a:defRPr>
            </a:lvl3pPr>
            <a:lvl4pPr marL="1385551" indent="-240525">
              <a:buSzPct val="85000"/>
              <a:defRPr sz="1100">
                <a:solidFill>
                  <a:schemeClr val="tx2"/>
                </a:solidFill>
              </a:defRPr>
            </a:lvl4pPr>
            <a:lvl5pPr marL="1866604" indent="-207403">
              <a:buSzPct val="85000"/>
              <a:buFont typeface="Calibri" panose="020F0502020204030204" pitchFamily="34" charset="0"/>
              <a:buChar char="–"/>
              <a:defRPr sz="1100" baseline="0">
                <a:solidFill>
                  <a:schemeClr val="tx2"/>
                </a:solidFill>
              </a:defRPr>
            </a:lvl5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cxnSp>
        <p:nvCxnSpPr>
          <p:cNvPr id="8" name="Connecteur droit 9"/>
          <p:cNvCxnSpPr/>
          <p:nvPr userDrawn="1"/>
        </p:nvCxnSpPr>
        <p:spPr>
          <a:xfrm>
            <a:off x="180244" y="952507"/>
            <a:ext cx="8776188" cy="1588"/>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3" name="ZoneTexte 12"/>
          <p:cNvSpPr txBox="1"/>
          <p:nvPr userDrawn="1"/>
        </p:nvSpPr>
        <p:spPr bwMode="ltGray">
          <a:xfrm>
            <a:off x="5834942" y="6572811"/>
            <a:ext cx="3101517" cy="225483"/>
          </a:xfrm>
          <a:prstGeom prst="rect">
            <a:avLst/>
          </a:prstGeom>
          <a:noFill/>
        </p:spPr>
        <p:txBody>
          <a:bodyPr wrap="square" lIns="0" tIns="38955" rIns="0" bIns="38955" rtlCol="0">
            <a:spAutoFit/>
          </a:bodyPr>
          <a:lstStyle/>
          <a:p>
            <a:pPr algn="r" defTabSz="829604"/>
            <a:fld id="{89689069-2801-4AA0-8F54-B147BB38CC7B}" type="slidenum">
              <a:rPr lang="fr-FR" sz="900" smtClean="0">
                <a:solidFill>
                  <a:srgbClr val="B2AEA8">
                    <a:lumMod val="50000"/>
                  </a:srgbClr>
                </a:solidFill>
              </a:rPr>
              <a:pPr algn="r" defTabSz="829604"/>
              <a:t>‹Nr.›</a:t>
            </a:fld>
            <a:endParaRPr lang="fr-FR" sz="900" dirty="0">
              <a:solidFill>
                <a:srgbClr val="B2AEA8">
                  <a:lumMod val="50000"/>
                </a:srgbClr>
              </a:solidFill>
            </a:endParaRPr>
          </a:p>
        </p:txBody>
      </p:sp>
      <p:sp>
        <p:nvSpPr>
          <p:cNvPr id="14" name="ZoneTexte 13"/>
          <p:cNvSpPr txBox="1"/>
          <p:nvPr userDrawn="1"/>
        </p:nvSpPr>
        <p:spPr bwMode="ltGray">
          <a:xfrm>
            <a:off x="178513" y="6602097"/>
            <a:ext cx="1336904" cy="187441"/>
          </a:xfrm>
          <a:prstGeom prst="rect">
            <a:avLst/>
          </a:prstGeom>
          <a:noFill/>
        </p:spPr>
        <p:txBody>
          <a:bodyPr wrap="none" lIns="0" tIns="39474" rIns="0" bIns="39474" rtlCol="0">
            <a:spAutoFit/>
          </a:bodyPr>
          <a:lstStyle/>
          <a:p>
            <a:pPr defTabSz="880413"/>
            <a:r>
              <a:rPr lang="en-GB" sz="700" noProof="1">
                <a:solidFill>
                  <a:srgbClr val="FFFFFF">
                    <a:lumMod val="75000"/>
                  </a:srgbClr>
                </a:solidFill>
              </a:rPr>
              <a:t>CONFIDENTIAL   </a:t>
            </a:r>
            <a:r>
              <a:rPr lang="en-GB" sz="700" noProof="1">
                <a:solidFill>
                  <a:srgbClr val="660033"/>
                </a:solidFill>
                <a:cs typeface="Arial"/>
              </a:rPr>
              <a:t>© </a:t>
            </a:r>
            <a:r>
              <a:rPr lang="en-GB" sz="700" noProof="1">
                <a:solidFill>
                  <a:srgbClr val="660033"/>
                </a:solidFill>
              </a:rPr>
              <a:t>2015 Sia Partners</a:t>
            </a:r>
            <a:endParaRPr lang="en-GB" sz="700" noProof="1">
              <a:solidFill>
                <a:srgbClr val="FFFFFF">
                  <a:lumMod val="75000"/>
                </a:srgbClr>
              </a:solidFill>
            </a:endParaRPr>
          </a:p>
        </p:txBody>
      </p:sp>
    </p:spTree>
    <p:extLst>
      <p:ext uri="{BB962C8B-B14F-4D97-AF65-F5344CB8AC3E}">
        <p14:creationId xmlns:p14="http://schemas.microsoft.com/office/powerpoint/2010/main" val="2825777074"/>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Diapositive de titre sans contact">
    <p:spTree>
      <p:nvGrpSpPr>
        <p:cNvPr id="1" name=""/>
        <p:cNvGrpSpPr/>
        <p:nvPr/>
      </p:nvGrpSpPr>
      <p:grpSpPr>
        <a:xfrm>
          <a:off x="0" y="0"/>
          <a:ext cx="0" cy="0"/>
          <a:chOff x="0" y="0"/>
          <a:chExt cx="0" cy="0"/>
        </a:xfrm>
      </p:grpSpPr>
      <p:sp>
        <p:nvSpPr>
          <p:cNvPr id="7" name="Rectangle 15"/>
          <p:cNvSpPr/>
          <p:nvPr userDrawn="1"/>
        </p:nvSpPr>
        <p:spPr bwMode="ltGray">
          <a:xfrm>
            <a:off x="5256213" y="895350"/>
            <a:ext cx="1619250" cy="107950"/>
          </a:xfrm>
          <a:prstGeom prst="rect">
            <a:avLst/>
          </a:prstGeom>
          <a:gradFill flip="none" rotWithShape="1">
            <a:gsLst>
              <a:gs pos="0">
                <a:schemeClr val="bg1">
                  <a:lumMod val="75000"/>
                </a:schemeClr>
              </a:gs>
              <a:gs pos="50000">
                <a:schemeClr val="bg1">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1744" tIns="40872" rIns="81744" bIns="40872" anchor="ctr"/>
          <a:lstStyle/>
          <a:p>
            <a:pPr algn="ctr" defTabSz="869829">
              <a:defRPr/>
            </a:pPr>
            <a:endParaRPr lang="it-IT" sz="1700" dirty="0">
              <a:solidFill>
                <a:srgbClr val="FFFFFF"/>
              </a:solidFill>
            </a:endParaRPr>
          </a:p>
        </p:txBody>
      </p:sp>
      <p:sp>
        <p:nvSpPr>
          <p:cNvPr id="8" name="Rectangle 19"/>
          <p:cNvSpPr/>
          <p:nvPr userDrawn="1"/>
        </p:nvSpPr>
        <p:spPr bwMode="ltGray">
          <a:xfrm>
            <a:off x="1657350" y="895350"/>
            <a:ext cx="3735388"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744" tIns="40872" rIns="81744" bIns="40872" anchor="ctr"/>
          <a:lstStyle/>
          <a:p>
            <a:pPr algn="ctr" defTabSz="869829">
              <a:defRPr/>
            </a:pPr>
            <a:endParaRPr lang="it-IT" sz="1700" dirty="0">
              <a:solidFill>
                <a:srgbClr val="FFFFFF"/>
              </a:solidFill>
            </a:endParaRPr>
          </a:p>
        </p:txBody>
      </p:sp>
      <p:sp>
        <p:nvSpPr>
          <p:cNvPr id="9" name="ZoneTexte 22"/>
          <p:cNvSpPr txBox="1">
            <a:spLocks noChangeArrowheads="1"/>
          </p:cNvSpPr>
          <p:nvPr userDrawn="1"/>
        </p:nvSpPr>
        <p:spPr bwMode="ltGray">
          <a:xfrm>
            <a:off x="6518286" y="725504"/>
            <a:ext cx="2447925" cy="420687"/>
          </a:xfrm>
          <a:prstGeom prst="rect">
            <a:avLst/>
          </a:prstGeom>
          <a:noFill/>
          <a:ln>
            <a:noFill/>
          </a:ln>
          <a:extLst/>
        </p:spPr>
        <p:txBody>
          <a:bodyPr wrap="none" lIns="0" tIns="43489" rIns="0" bIns="43489" anchor="ctr"/>
          <a:lstStyle>
            <a:lvl1pPr defTabSz="871538" eaLnBrk="0" hangingPunct="0">
              <a:defRPr>
                <a:solidFill>
                  <a:schemeClr val="tx1"/>
                </a:solidFill>
                <a:latin typeface="Arial" pitchFamily="34" charset="0"/>
                <a:cs typeface="Arial" pitchFamily="34" charset="0"/>
              </a:defRPr>
            </a:lvl1pPr>
            <a:lvl2pPr marL="742950" indent="-285750" defTabSz="871538" eaLnBrk="0" hangingPunct="0">
              <a:defRPr>
                <a:solidFill>
                  <a:schemeClr val="tx1"/>
                </a:solidFill>
                <a:latin typeface="Arial" pitchFamily="34" charset="0"/>
                <a:cs typeface="Arial" pitchFamily="34" charset="0"/>
              </a:defRPr>
            </a:lvl2pPr>
            <a:lvl3pPr marL="1143000" indent="-228600" defTabSz="871538" eaLnBrk="0" hangingPunct="0">
              <a:defRPr>
                <a:solidFill>
                  <a:schemeClr val="tx1"/>
                </a:solidFill>
                <a:latin typeface="Arial" pitchFamily="34" charset="0"/>
                <a:cs typeface="Arial" pitchFamily="34" charset="0"/>
              </a:defRPr>
            </a:lvl3pPr>
            <a:lvl4pPr marL="1600200" indent="-228600" defTabSz="871538" eaLnBrk="0" hangingPunct="0">
              <a:defRPr>
                <a:solidFill>
                  <a:schemeClr val="tx1"/>
                </a:solidFill>
                <a:latin typeface="Arial" pitchFamily="34" charset="0"/>
                <a:cs typeface="Arial" pitchFamily="34" charset="0"/>
              </a:defRPr>
            </a:lvl4pPr>
            <a:lvl5pPr marL="2057400" indent="-228600" defTabSz="871538" eaLnBrk="0" hangingPunct="0">
              <a:defRPr>
                <a:solidFill>
                  <a:schemeClr val="tx1"/>
                </a:solidFill>
                <a:latin typeface="Arial" pitchFamily="34" charset="0"/>
                <a:cs typeface="Arial" pitchFamily="34" charset="0"/>
              </a:defRPr>
            </a:lvl5pPr>
            <a:lvl6pPr marL="2514600" indent="-228600" defTabSz="8715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715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715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71538"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defRPr/>
            </a:pPr>
            <a:r>
              <a:rPr lang="it-IT" sz="900" b="1" dirty="0">
                <a:solidFill>
                  <a:srgbClr val="BFBFBF"/>
                </a:solidFill>
                <a:latin typeface="Calibri" pitchFamily="34" charset="0"/>
              </a:rPr>
              <a:t>Roma </a:t>
            </a:r>
            <a:r>
              <a:rPr lang="it-IT" sz="900" b="1" dirty="0">
                <a:solidFill>
                  <a:srgbClr val="BFBFBF"/>
                </a:solidFill>
                <a:latin typeface="Arial Narrow" pitchFamily="34" charset="0"/>
              </a:rPr>
              <a:t>|</a:t>
            </a:r>
            <a:r>
              <a:rPr lang="it-IT" sz="900" b="1" dirty="0">
                <a:solidFill>
                  <a:srgbClr val="BFBFBF"/>
                </a:solidFill>
                <a:latin typeface="Calibri" pitchFamily="34" charset="0"/>
              </a:rPr>
              <a:t> Milano </a:t>
            </a:r>
            <a:r>
              <a:rPr lang="it-IT" sz="900" b="1" dirty="0">
                <a:solidFill>
                  <a:srgbClr val="BFBFBF"/>
                </a:solidFill>
                <a:latin typeface="Arial Narrow" pitchFamily="34" charset="0"/>
              </a:rPr>
              <a:t>|</a:t>
            </a:r>
            <a:r>
              <a:rPr lang="it-IT" sz="900" b="1" dirty="0">
                <a:solidFill>
                  <a:srgbClr val="BFBFBF"/>
                </a:solidFill>
                <a:latin typeface="Calibri" pitchFamily="34" charset="0"/>
              </a:rPr>
              <a:t> </a:t>
            </a:r>
            <a:r>
              <a:rPr lang="it-IT" sz="900" b="1" dirty="0" err="1">
                <a:solidFill>
                  <a:srgbClr val="BFBFBF"/>
                </a:solidFill>
                <a:latin typeface="Calibri" pitchFamily="34" charset="0"/>
              </a:rPr>
              <a:t>Paris</a:t>
            </a:r>
            <a:r>
              <a:rPr lang="it-IT" sz="900" b="1" dirty="0">
                <a:solidFill>
                  <a:srgbClr val="BFBFBF"/>
                </a:solidFill>
                <a:latin typeface="Calibri" pitchFamily="34" charset="0"/>
              </a:rPr>
              <a:t> </a:t>
            </a:r>
            <a:r>
              <a:rPr lang="it-IT" sz="900" b="1" dirty="0">
                <a:solidFill>
                  <a:srgbClr val="BFBFBF"/>
                </a:solidFill>
                <a:latin typeface="Arial Narrow" pitchFamily="34" charset="0"/>
              </a:rPr>
              <a:t>|</a:t>
            </a:r>
            <a:r>
              <a:rPr lang="it-IT" sz="900" b="1" dirty="0">
                <a:solidFill>
                  <a:srgbClr val="BFBFBF"/>
                </a:solidFill>
                <a:latin typeface="Calibri" pitchFamily="34" charset="0"/>
              </a:rPr>
              <a:t> Bruxelles </a:t>
            </a:r>
            <a:r>
              <a:rPr lang="it-IT" sz="900" b="1" dirty="0">
                <a:solidFill>
                  <a:srgbClr val="BFBFBF"/>
                </a:solidFill>
                <a:latin typeface="Arial Narrow" pitchFamily="34" charset="0"/>
              </a:rPr>
              <a:t>|</a:t>
            </a:r>
            <a:r>
              <a:rPr lang="it-IT" sz="900" b="1" dirty="0">
                <a:solidFill>
                  <a:srgbClr val="BFBFBF"/>
                </a:solidFill>
                <a:latin typeface="Calibri" pitchFamily="34" charset="0"/>
              </a:rPr>
              <a:t> Casablanca</a:t>
            </a:r>
          </a:p>
        </p:txBody>
      </p:sp>
      <p:sp>
        <p:nvSpPr>
          <p:cNvPr id="10" name="Rectangle 9"/>
          <p:cNvSpPr>
            <a:spLocks noChangeArrowheads="1"/>
          </p:cNvSpPr>
          <p:nvPr userDrawn="1"/>
        </p:nvSpPr>
        <p:spPr bwMode="auto">
          <a:xfrm>
            <a:off x="7" y="176"/>
            <a:ext cx="165149" cy="344152"/>
          </a:xfrm>
          <a:prstGeom prst="rect">
            <a:avLst/>
          </a:prstGeom>
          <a:noFill/>
          <a:ln w="9525">
            <a:noFill/>
            <a:miter lim="800000"/>
            <a:headEnd/>
            <a:tailEnd/>
          </a:ln>
        </p:spPr>
        <p:txBody>
          <a:bodyPr wrap="none" lIns="81744" tIns="40872" rIns="81744" bIns="40872" anchor="ctr">
            <a:spAutoFit/>
          </a:bodyPr>
          <a:lstStyle/>
          <a:p>
            <a:pPr defTabSz="868884" fontAlgn="base">
              <a:spcBef>
                <a:spcPct val="0"/>
              </a:spcBef>
              <a:spcAft>
                <a:spcPct val="0"/>
              </a:spcAft>
              <a:defRPr/>
            </a:pPr>
            <a:endParaRPr lang="fr-FR" sz="1700">
              <a:solidFill>
                <a:srgbClr val="000000"/>
              </a:solidFill>
              <a:cs typeface="Arial" charset="0"/>
            </a:endParaRPr>
          </a:p>
        </p:txBody>
      </p:sp>
      <p:pic>
        <p:nvPicPr>
          <p:cNvPr id="11" name="Picture 3" descr="SIA_ITALIA_HAUTE_DEF-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6061" y="122243"/>
            <a:ext cx="1465263"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Espace réservé du texte 17"/>
          <p:cNvSpPr>
            <a:spLocks noGrp="1"/>
          </p:cNvSpPr>
          <p:nvPr>
            <p:ph type="body" sz="quarter" idx="12"/>
          </p:nvPr>
        </p:nvSpPr>
        <p:spPr>
          <a:xfrm>
            <a:off x="178508" y="6027419"/>
            <a:ext cx="2089486" cy="666261"/>
          </a:xfrm>
          <a:prstGeom prst="rect">
            <a:avLst/>
          </a:prstGeom>
        </p:spPr>
        <p:txBody>
          <a:bodyPr lIns="0" tIns="40872" rIns="0" bIns="40872"/>
          <a:lstStyle>
            <a:lvl1pPr>
              <a:buFontTx/>
              <a:buNone/>
              <a:defRPr sz="800"/>
            </a:lvl1pPr>
          </a:lstStyle>
          <a:p>
            <a:pPr lvl="0"/>
            <a:endParaRPr lang="it-IT" noProof="0"/>
          </a:p>
        </p:txBody>
      </p:sp>
      <p:sp>
        <p:nvSpPr>
          <p:cNvPr id="3" name="Sous-titre 2"/>
          <p:cNvSpPr>
            <a:spLocks noGrp="1"/>
          </p:cNvSpPr>
          <p:nvPr>
            <p:ph type="subTitle" idx="1"/>
          </p:nvPr>
        </p:nvSpPr>
        <p:spPr>
          <a:xfrm>
            <a:off x="183215" y="1648470"/>
            <a:ext cx="6433351" cy="1752600"/>
          </a:xfrm>
          <a:prstGeom prst="rect">
            <a:avLst/>
          </a:prstGeom>
        </p:spPr>
        <p:txBody>
          <a:bodyPr lIns="0" tIns="43489" rIns="86982" bIns="43489" anchor="b"/>
          <a:lstStyle>
            <a:lvl1pPr marL="0" indent="0" algn="l">
              <a:buNone/>
              <a:defRPr b="1">
                <a:solidFill>
                  <a:schemeClr val="tx1"/>
                </a:solidFill>
                <a:latin typeface="Calibri" pitchFamily="34" charset="0"/>
                <a:cs typeface="Arial" pitchFamily="34" charset="0"/>
              </a:defRPr>
            </a:lvl1pPr>
            <a:lvl2pPr marL="434915" indent="0" algn="ctr">
              <a:buNone/>
              <a:defRPr>
                <a:solidFill>
                  <a:schemeClr val="tx1">
                    <a:tint val="75000"/>
                  </a:schemeClr>
                </a:solidFill>
              </a:defRPr>
            </a:lvl2pPr>
            <a:lvl3pPr marL="869829" indent="0" algn="ctr">
              <a:buNone/>
              <a:defRPr>
                <a:solidFill>
                  <a:schemeClr val="tx1">
                    <a:tint val="75000"/>
                  </a:schemeClr>
                </a:solidFill>
              </a:defRPr>
            </a:lvl3pPr>
            <a:lvl4pPr marL="1304733" indent="0" algn="ctr">
              <a:buNone/>
              <a:defRPr>
                <a:solidFill>
                  <a:schemeClr val="tx1">
                    <a:tint val="75000"/>
                  </a:schemeClr>
                </a:solidFill>
              </a:defRPr>
            </a:lvl4pPr>
            <a:lvl5pPr marL="1739646" indent="0" algn="ctr">
              <a:buNone/>
              <a:defRPr>
                <a:solidFill>
                  <a:schemeClr val="tx1">
                    <a:tint val="75000"/>
                  </a:schemeClr>
                </a:solidFill>
              </a:defRPr>
            </a:lvl5pPr>
            <a:lvl6pPr marL="2174558" indent="0" algn="ctr">
              <a:buNone/>
              <a:defRPr>
                <a:solidFill>
                  <a:schemeClr val="tx1">
                    <a:tint val="75000"/>
                  </a:schemeClr>
                </a:solidFill>
              </a:defRPr>
            </a:lvl6pPr>
            <a:lvl7pPr marL="2609471" indent="0" algn="ctr">
              <a:buNone/>
              <a:defRPr>
                <a:solidFill>
                  <a:schemeClr val="tx1">
                    <a:tint val="75000"/>
                  </a:schemeClr>
                </a:solidFill>
              </a:defRPr>
            </a:lvl7pPr>
            <a:lvl8pPr marL="3044383" indent="0" algn="ctr">
              <a:buNone/>
              <a:defRPr>
                <a:solidFill>
                  <a:schemeClr val="tx1">
                    <a:tint val="75000"/>
                  </a:schemeClr>
                </a:solidFill>
              </a:defRPr>
            </a:lvl8pPr>
            <a:lvl9pPr marL="3479296" indent="0" algn="ctr">
              <a:buNone/>
              <a:defRPr>
                <a:solidFill>
                  <a:schemeClr val="tx1">
                    <a:tint val="75000"/>
                  </a:schemeClr>
                </a:solidFill>
              </a:defRPr>
            </a:lvl9pPr>
          </a:lstStyle>
          <a:p>
            <a:r>
              <a:rPr lang="it-IT" noProof="0"/>
              <a:t>Cliquez pour modifier le style des sous-titres du masque</a:t>
            </a:r>
          </a:p>
        </p:txBody>
      </p:sp>
      <p:sp>
        <p:nvSpPr>
          <p:cNvPr id="13" name="Espace réservé du texte 12"/>
          <p:cNvSpPr>
            <a:spLocks noGrp="1"/>
          </p:cNvSpPr>
          <p:nvPr>
            <p:ph type="body" sz="quarter" idx="10"/>
          </p:nvPr>
        </p:nvSpPr>
        <p:spPr>
          <a:xfrm>
            <a:off x="183215" y="3314113"/>
            <a:ext cx="6433351" cy="914400"/>
          </a:xfrm>
          <a:prstGeom prst="rect">
            <a:avLst/>
          </a:prstGeom>
        </p:spPr>
        <p:txBody>
          <a:bodyPr lIns="0" tIns="43489" rIns="86982" bIns="43489" anchor="t"/>
          <a:lstStyle>
            <a:lvl1pPr marL="0" indent="0" algn="l" defTabSz="869829" rtl="0" eaLnBrk="1" latinLnBrk="0" hangingPunct="1">
              <a:spcBef>
                <a:spcPct val="20000"/>
              </a:spcBef>
              <a:buFont typeface="Arial" pitchFamily="34" charset="0"/>
              <a:buNone/>
              <a:defRPr lang="fr-FR" sz="1700" kern="1200" smtClean="0">
                <a:solidFill>
                  <a:schemeClr val="tx1"/>
                </a:solidFill>
                <a:latin typeface="Calibri" pitchFamily="34" charset="0"/>
                <a:ea typeface="+mn-ea"/>
                <a:cs typeface="Arial" pitchFamily="34" charset="0"/>
              </a:defRPr>
            </a:lvl1pPr>
            <a:lvl2pPr marL="0" indent="0" algn="l" defTabSz="869829" rtl="0" eaLnBrk="1" latinLnBrk="0" hangingPunct="1">
              <a:spcBef>
                <a:spcPct val="20000"/>
              </a:spcBef>
              <a:buFont typeface="Arial" pitchFamily="34" charset="0"/>
              <a:buNone/>
              <a:defRPr lang="fr-FR" sz="3000" kern="1200" smtClean="0">
                <a:solidFill>
                  <a:schemeClr val="tx1"/>
                </a:solidFill>
                <a:latin typeface="Arial" pitchFamily="34" charset="0"/>
                <a:ea typeface="+mn-ea"/>
                <a:cs typeface="Arial" pitchFamily="34" charset="0"/>
              </a:defRPr>
            </a:lvl2pPr>
            <a:lvl3pPr marL="0" indent="0" algn="l" defTabSz="869829" rtl="0" eaLnBrk="1" latinLnBrk="0" hangingPunct="1">
              <a:spcBef>
                <a:spcPct val="20000"/>
              </a:spcBef>
              <a:buFont typeface="Arial" pitchFamily="34" charset="0"/>
              <a:buNone/>
              <a:defRPr lang="fr-FR" sz="3000" kern="1200" smtClean="0">
                <a:solidFill>
                  <a:schemeClr val="tx1"/>
                </a:solidFill>
                <a:latin typeface="Arial" pitchFamily="34" charset="0"/>
                <a:ea typeface="+mn-ea"/>
                <a:cs typeface="Arial" pitchFamily="34" charset="0"/>
              </a:defRPr>
            </a:lvl3pPr>
            <a:lvl4pPr marL="0" indent="0" algn="l" defTabSz="869829" rtl="0" eaLnBrk="1" latinLnBrk="0" hangingPunct="1">
              <a:spcBef>
                <a:spcPct val="20000"/>
              </a:spcBef>
              <a:buFont typeface="Arial" pitchFamily="34" charset="0"/>
              <a:buNone/>
              <a:defRPr lang="fr-FR" sz="3000" kern="1200" smtClean="0">
                <a:solidFill>
                  <a:schemeClr val="tx1"/>
                </a:solidFill>
                <a:latin typeface="Arial" pitchFamily="34" charset="0"/>
                <a:ea typeface="+mn-ea"/>
                <a:cs typeface="Arial" pitchFamily="34" charset="0"/>
              </a:defRPr>
            </a:lvl4pPr>
            <a:lvl5pPr marL="0" indent="0" algn="l" defTabSz="869829" rtl="0" eaLnBrk="1" latinLnBrk="0" hangingPunct="1">
              <a:spcBef>
                <a:spcPct val="20000"/>
              </a:spcBef>
              <a:buFont typeface="Arial" pitchFamily="34" charset="0"/>
              <a:buNone/>
              <a:defRPr lang="fr-FR" sz="3000" kern="1200" dirty="0" smtClean="0">
                <a:solidFill>
                  <a:schemeClr val="tx1"/>
                </a:solidFill>
                <a:latin typeface="Arial" pitchFamily="34" charset="0"/>
                <a:ea typeface="+mn-ea"/>
                <a:cs typeface="Arial" pitchFamily="34" charset="0"/>
              </a:defRPr>
            </a:lvl5pPr>
          </a:lstStyle>
          <a:p>
            <a:pPr lvl="0"/>
            <a:r>
              <a:rPr lang="it-IT" noProof="0"/>
              <a:t>Cliquez pour modifier les styles du texte du masque</a:t>
            </a:r>
          </a:p>
        </p:txBody>
      </p:sp>
      <p:sp>
        <p:nvSpPr>
          <p:cNvPr id="17" name="Espace réservé du texte 12"/>
          <p:cNvSpPr>
            <a:spLocks noGrp="1"/>
          </p:cNvSpPr>
          <p:nvPr>
            <p:ph type="body" sz="quarter" idx="11"/>
          </p:nvPr>
        </p:nvSpPr>
        <p:spPr>
          <a:xfrm>
            <a:off x="183215" y="4561649"/>
            <a:ext cx="6433351" cy="444158"/>
          </a:xfrm>
          <a:prstGeom prst="rect">
            <a:avLst/>
          </a:prstGeom>
        </p:spPr>
        <p:txBody>
          <a:bodyPr lIns="0" tIns="43489" rIns="86982" bIns="43489" anchor="ctr"/>
          <a:lstStyle>
            <a:lvl1pPr marL="0" indent="0" algn="l" defTabSz="869829" rtl="0" eaLnBrk="1" latinLnBrk="0" hangingPunct="1">
              <a:spcBef>
                <a:spcPct val="20000"/>
              </a:spcBef>
              <a:buFont typeface="Arial" pitchFamily="34" charset="0"/>
              <a:buNone/>
              <a:defRPr lang="fr-FR" sz="1300" kern="1200" smtClean="0">
                <a:solidFill>
                  <a:schemeClr val="bg1">
                    <a:lumMod val="75000"/>
                  </a:schemeClr>
                </a:solidFill>
                <a:latin typeface="Calibri" pitchFamily="34" charset="0"/>
                <a:ea typeface="+mn-ea"/>
                <a:cs typeface="Arial" pitchFamily="34" charset="0"/>
              </a:defRPr>
            </a:lvl1pPr>
            <a:lvl2pPr marL="0" indent="0" algn="l" defTabSz="869829" rtl="0" eaLnBrk="1" latinLnBrk="0" hangingPunct="1">
              <a:spcBef>
                <a:spcPct val="20000"/>
              </a:spcBef>
              <a:buFont typeface="Arial" pitchFamily="34" charset="0"/>
              <a:buNone/>
              <a:defRPr lang="fr-FR" sz="3000" kern="1200" smtClean="0">
                <a:solidFill>
                  <a:schemeClr val="tx1"/>
                </a:solidFill>
                <a:latin typeface="Arial" pitchFamily="34" charset="0"/>
                <a:ea typeface="+mn-ea"/>
                <a:cs typeface="Arial" pitchFamily="34" charset="0"/>
              </a:defRPr>
            </a:lvl2pPr>
            <a:lvl3pPr marL="0" indent="0" algn="l" defTabSz="869829" rtl="0" eaLnBrk="1" latinLnBrk="0" hangingPunct="1">
              <a:spcBef>
                <a:spcPct val="20000"/>
              </a:spcBef>
              <a:buFont typeface="Arial" pitchFamily="34" charset="0"/>
              <a:buNone/>
              <a:defRPr lang="fr-FR" sz="3000" kern="1200" smtClean="0">
                <a:solidFill>
                  <a:schemeClr val="tx1"/>
                </a:solidFill>
                <a:latin typeface="Arial" pitchFamily="34" charset="0"/>
                <a:ea typeface="+mn-ea"/>
                <a:cs typeface="Arial" pitchFamily="34" charset="0"/>
              </a:defRPr>
            </a:lvl3pPr>
            <a:lvl4pPr marL="0" indent="0" algn="l" defTabSz="869829" rtl="0" eaLnBrk="1" latinLnBrk="0" hangingPunct="1">
              <a:spcBef>
                <a:spcPct val="20000"/>
              </a:spcBef>
              <a:buFont typeface="Arial" pitchFamily="34" charset="0"/>
              <a:buNone/>
              <a:defRPr lang="fr-FR" sz="3000" kern="1200" smtClean="0">
                <a:solidFill>
                  <a:schemeClr val="tx1"/>
                </a:solidFill>
                <a:latin typeface="Arial" pitchFamily="34" charset="0"/>
                <a:ea typeface="+mn-ea"/>
                <a:cs typeface="Arial" pitchFamily="34" charset="0"/>
              </a:defRPr>
            </a:lvl4pPr>
            <a:lvl5pPr marL="0" indent="0" algn="l" defTabSz="869829" rtl="0" eaLnBrk="1" latinLnBrk="0" hangingPunct="1">
              <a:spcBef>
                <a:spcPct val="20000"/>
              </a:spcBef>
              <a:buFont typeface="Arial" pitchFamily="34" charset="0"/>
              <a:buNone/>
              <a:defRPr lang="fr-FR" sz="3000" kern="1200" dirty="0" smtClean="0">
                <a:solidFill>
                  <a:schemeClr val="tx1"/>
                </a:solidFill>
                <a:latin typeface="Arial" pitchFamily="34" charset="0"/>
                <a:ea typeface="+mn-ea"/>
                <a:cs typeface="Arial" pitchFamily="34" charset="0"/>
              </a:defRPr>
            </a:lvl5pPr>
          </a:lstStyle>
          <a:p>
            <a:pPr lvl="0"/>
            <a:endParaRPr lang="it-IT" noProof="0"/>
          </a:p>
        </p:txBody>
      </p:sp>
      <p:sp>
        <p:nvSpPr>
          <p:cNvPr id="21" name="Espace réservé du texte 17"/>
          <p:cNvSpPr>
            <a:spLocks noGrp="1"/>
          </p:cNvSpPr>
          <p:nvPr>
            <p:ph type="body" sz="quarter" idx="13"/>
          </p:nvPr>
        </p:nvSpPr>
        <p:spPr>
          <a:xfrm>
            <a:off x="6876014" y="6027419"/>
            <a:ext cx="2089486" cy="199878"/>
          </a:xfrm>
          <a:prstGeom prst="rect">
            <a:avLst/>
          </a:prstGeom>
          <a:noFill/>
        </p:spPr>
        <p:txBody>
          <a:bodyPr wrap="none" lIns="0" tIns="43489" rIns="0" bIns="43489" rtlCol="0" anchor="t">
            <a:noAutofit/>
          </a:bodyPr>
          <a:lstStyle>
            <a:lvl1pPr marL="0" algn="l" defTabSz="869829" rtl="0" eaLnBrk="1" latinLnBrk="0" hangingPunct="1">
              <a:buFontTx/>
              <a:buNone/>
              <a:defRPr lang="it-IT" sz="900" b="1" kern="1200" noProof="0" dirty="0">
                <a:solidFill>
                  <a:schemeClr val="bg1">
                    <a:lumMod val="85000"/>
                  </a:schemeClr>
                </a:solidFill>
                <a:latin typeface="Calibri" pitchFamily="34" charset="0"/>
                <a:ea typeface="+mn-ea"/>
                <a:cs typeface="Arial" pitchFamily="34" charset="0"/>
              </a:defRPr>
            </a:lvl1pPr>
          </a:lstStyle>
          <a:p>
            <a:endParaRPr lang="fr-FR" dirty="0"/>
          </a:p>
        </p:txBody>
      </p:sp>
    </p:spTree>
    <p:extLst>
      <p:ext uri="{BB962C8B-B14F-4D97-AF65-F5344CB8AC3E}">
        <p14:creationId xmlns:p14="http://schemas.microsoft.com/office/powerpoint/2010/main" val="35665329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Section">
    <p:spTree>
      <p:nvGrpSpPr>
        <p:cNvPr id="1" name=""/>
        <p:cNvGrpSpPr/>
        <p:nvPr/>
      </p:nvGrpSpPr>
      <p:grpSpPr>
        <a:xfrm>
          <a:off x="0" y="0"/>
          <a:ext cx="0" cy="0"/>
          <a:chOff x="0" y="0"/>
          <a:chExt cx="0" cy="0"/>
        </a:xfrm>
      </p:grpSpPr>
      <p:sp>
        <p:nvSpPr>
          <p:cNvPr id="4" name="Rectangle 18"/>
          <p:cNvSpPr/>
          <p:nvPr userDrawn="1"/>
        </p:nvSpPr>
        <p:spPr bwMode="black">
          <a:xfrm>
            <a:off x="8772528" y="6542088"/>
            <a:ext cx="185738" cy="201612"/>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896" tIns="39949" rIns="79896" bIns="39949" anchor="ctr"/>
          <a:lstStyle/>
          <a:p>
            <a:pPr algn="ctr" defTabSz="869829">
              <a:defRPr/>
            </a:pPr>
            <a:endParaRPr lang="it-IT" sz="1700">
              <a:solidFill>
                <a:srgbClr val="FFFFFF"/>
              </a:solidFill>
            </a:endParaRPr>
          </a:p>
        </p:txBody>
      </p:sp>
      <p:sp>
        <p:nvSpPr>
          <p:cNvPr id="5" name="Rectangle 11"/>
          <p:cNvSpPr/>
          <p:nvPr userDrawn="1"/>
        </p:nvSpPr>
        <p:spPr bwMode="black">
          <a:xfrm>
            <a:off x="812808" y="2847986"/>
            <a:ext cx="593725" cy="644525"/>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896" tIns="39949" rIns="79896" bIns="39949" anchor="ctr"/>
          <a:lstStyle/>
          <a:p>
            <a:pPr algn="ctr" defTabSz="869829">
              <a:defRPr/>
            </a:pPr>
            <a:endParaRPr lang="it-IT" sz="1700">
              <a:solidFill>
                <a:srgbClr val="FFFFFF"/>
              </a:solidFill>
            </a:endParaRPr>
          </a:p>
        </p:txBody>
      </p:sp>
      <p:sp>
        <p:nvSpPr>
          <p:cNvPr id="6" name="ZoneTexte 28"/>
          <p:cNvSpPr txBox="1">
            <a:spLocks noChangeArrowheads="1"/>
          </p:cNvSpPr>
          <p:nvPr userDrawn="1"/>
        </p:nvSpPr>
        <p:spPr bwMode="white">
          <a:xfrm>
            <a:off x="8676932" y="6464311"/>
            <a:ext cx="367063" cy="221042"/>
          </a:xfrm>
          <a:prstGeom prst="rect">
            <a:avLst/>
          </a:prstGeom>
          <a:noFill/>
          <a:ln>
            <a:noFill/>
          </a:ln>
          <a:extLst/>
        </p:spPr>
        <p:txBody>
          <a:bodyPr wrap="none" lIns="81744" tIns="40872" rIns="81744" bIns="40872">
            <a:spAutoFit/>
          </a:bodyPr>
          <a:lstStyle>
            <a:lvl1pPr defTabSz="871538" eaLnBrk="0" hangingPunct="0">
              <a:defRPr>
                <a:solidFill>
                  <a:schemeClr val="tx1"/>
                </a:solidFill>
                <a:latin typeface="Arial" pitchFamily="34" charset="0"/>
                <a:cs typeface="Arial" pitchFamily="34" charset="0"/>
              </a:defRPr>
            </a:lvl1pPr>
            <a:lvl2pPr marL="742950" indent="-285750" defTabSz="871538" eaLnBrk="0" hangingPunct="0">
              <a:defRPr>
                <a:solidFill>
                  <a:schemeClr val="tx1"/>
                </a:solidFill>
                <a:latin typeface="Arial" pitchFamily="34" charset="0"/>
                <a:cs typeface="Arial" pitchFamily="34" charset="0"/>
              </a:defRPr>
            </a:lvl2pPr>
            <a:lvl3pPr marL="1143000" indent="-228600" defTabSz="871538" eaLnBrk="0" hangingPunct="0">
              <a:defRPr>
                <a:solidFill>
                  <a:schemeClr val="tx1"/>
                </a:solidFill>
                <a:latin typeface="Arial" pitchFamily="34" charset="0"/>
                <a:cs typeface="Arial" pitchFamily="34" charset="0"/>
              </a:defRPr>
            </a:lvl3pPr>
            <a:lvl4pPr marL="1600200" indent="-228600" defTabSz="871538" eaLnBrk="0" hangingPunct="0">
              <a:defRPr>
                <a:solidFill>
                  <a:schemeClr val="tx1"/>
                </a:solidFill>
                <a:latin typeface="Arial" pitchFamily="34" charset="0"/>
                <a:cs typeface="Arial" pitchFamily="34" charset="0"/>
              </a:defRPr>
            </a:lvl4pPr>
            <a:lvl5pPr marL="2057400" indent="-228600" defTabSz="871538" eaLnBrk="0" hangingPunct="0">
              <a:defRPr>
                <a:solidFill>
                  <a:schemeClr val="tx1"/>
                </a:solidFill>
                <a:latin typeface="Arial" pitchFamily="34" charset="0"/>
                <a:cs typeface="Arial" pitchFamily="34" charset="0"/>
              </a:defRPr>
            </a:lvl5pPr>
            <a:lvl6pPr marL="2514600" indent="-228600" defTabSz="8715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715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715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71538"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0116D9BD-3939-4853-BF98-504D0A38A9E2}" type="slidenum">
              <a:rPr lang="it-IT" sz="900" b="1" smtClean="0">
                <a:solidFill>
                  <a:srgbClr val="FFFFFF"/>
                </a:solidFill>
                <a:latin typeface="Calibri" pitchFamily="34" charset="0"/>
              </a:rPr>
              <a:pPr algn="r" eaLnBrk="1" fontAlgn="base" hangingPunct="1">
                <a:spcBef>
                  <a:spcPct val="0"/>
                </a:spcBef>
                <a:spcAft>
                  <a:spcPct val="0"/>
                </a:spcAft>
                <a:defRPr/>
              </a:pPr>
              <a:t>‹Nr.›</a:t>
            </a:fld>
            <a:endParaRPr lang="it-IT" sz="900" b="1">
              <a:solidFill>
                <a:srgbClr val="FFFFFF"/>
              </a:solidFill>
              <a:latin typeface="Calibri" pitchFamily="34" charset="0"/>
            </a:endParaRPr>
          </a:p>
        </p:txBody>
      </p:sp>
      <p:sp>
        <p:nvSpPr>
          <p:cNvPr id="7" name="ZoneTexte 20"/>
          <p:cNvSpPr txBox="1">
            <a:spLocks noChangeArrowheads="1"/>
          </p:cNvSpPr>
          <p:nvPr userDrawn="1"/>
        </p:nvSpPr>
        <p:spPr bwMode="auto">
          <a:xfrm>
            <a:off x="792164" y="3397256"/>
            <a:ext cx="609600" cy="358775"/>
          </a:xfrm>
          <a:prstGeom prst="rect">
            <a:avLst/>
          </a:prstGeom>
          <a:noFill/>
          <a:ln>
            <a:noFill/>
          </a:ln>
          <a:extLst/>
        </p:spPr>
        <p:txBody>
          <a:bodyPr wrap="none" lIns="0" tIns="40872" rIns="0" bIns="40872"/>
          <a:lstStyle>
            <a:lvl1pPr defTabSz="871538" eaLnBrk="0" hangingPunct="0">
              <a:defRPr>
                <a:solidFill>
                  <a:schemeClr val="tx1"/>
                </a:solidFill>
                <a:latin typeface="Arial" pitchFamily="34" charset="0"/>
                <a:cs typeface="Arial" pitchFamily="34" charset="0"/>
              </a:defRPr>
            </a:lvl1pPr>
            <a:lvl2pPr marL="742950" indent="-285750" defTabSz="871538" eaLnBrk="0" hangingPunct="0">
              <a:defRPr>
                <a:solidFill>
                  <a:schemeClr val="tx1"/>
                </a:solidFill>
                <a:latin typeface="Arial" pitchFamily="34" charset="0"/>
                <a:cs typeface="Arial" pitchFamily="34" charset="0"/>
              </a:defRPr>
            </a:lvl2pPr>
            <a:lvl3pPr marL="1143000" indent="-228600" defTabSz="871538" eaLnBrk="0" hangingPunct="0">
              <a:defRPr>
                <a:solidFill>
                  <a:schemeClr val="tx1"/>
                </a:solidFill>
                <a:latin typeface="Arial" pitchFamily="34" charset="0"/>
                <a:cs typeface="Arial" pitchFamily="34" charset="0"/>
              </a:defRPr>
            </a:lvl3pPr>
            <a:lvl4pPr marL="1600200" indent="-228600" defTabSz="871538" eaLnBrk="0" hangingPunct="0">
              <a:defRPr>
                <a:solidFill>
                  <a:schemeClr val="tx1"/>
                </a:solidFill>
                <a:latin typeface="Arial" pitchFamily="34" charset="0"/>
                <a:cs typeface="Arial" pitchFamily="34" charset="0"/>
              </a:defRPr>
            </a:lvl4pPr>
            <a:lvl5pPr marL="2057400" indent="-228600" defTabSz="871538" eaLnBrk="0" hangingPunct="0">
              <a:defRPr>
                <a:solidFill>
                  <a:schemeClr val="tx1"/>
                </a:solidFill>
                <a:latin typeface="Arial" pitchFamily="34" charset="0"/>
                <a:cs typeface="Arial" pitchFamily="34" charset="0"/>
              </a:defRPr>
            </a:lvl5pPr>
            <a:lvl6pPr marL="2514600" indent="-228600" defTabSz="8715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715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715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71538" eaLnBrk="0" fontAlgn="base" hangingPunct="0">
              <a:spcBef>
                <a:spcPct val="0"/>
              </a:spcBef>
              <a:spcAft>
                <a:spcPct val="0"/>
              </a:spcAft>
              <a:defRPr>
                <a:solidFill>
                  <a:schemeClr val="tx1"/>
                </a:solidFill>
                <a:latin typeface="Arial" pitchFamily="34" charset="0"/>
                <a:cs typeface="Arial" pitchFamily="34" charset="0"/>
              </a:defRPr>
            </a:lvl9pPr>
          </a:lstStyle>
          <a:p>
            <a:pPr algn="dist" eaLnBrk="1" fontAlgn="base" hangingPunct="1">
              <a:spcBef>
                <a:spcPct val="0"/>
              </a:spcBef>
              <a:spcAft>
                <a:spcPct val="0"/>
              </a:spcAft>
              <a:defRPr/>
            </a:pPr>
            <a:r>
              <a:rPr lang="it-IT">
                <a:solidFill>
                  <a:srgbClr val="BFBFBF"/>
                </a:solidFill>
                <a:latin typeface="Calibri" pitchFamily="34" charset="0"/>
              </a:rPr>
              <a:t>section</a:t>
            </a:r>
          </a:p>
        </p:txBody>
      </p:sp>
      <p:sp>
        <p:nvSpPr>
          <p:cNvPr id="8" name="ZoneTexte 12"/>
          <p:cNvSpPr txBox="1">
            <a:spLocks noChangeArrowheads="1"/>
          </p:cNvSpPr>
          <p:nvPr userDrawn="1"/>
        </p:nvSpPr>
        <p:spPr bwMode="ltGray">
          <a:xfrm>
            <a:off x="177800" y="6602419"/>
            <a:ext cx="1441100" cy="205653"/>
          </a:xfrm>
          <a:prstGeom prst="rect">
            <a:avLst/>
          </a:prstGeom>
          <a:noFill/>
          <a:ln>
            <a:noFill/>
          </a:ln>
          <a:extLst/>
        </p:spPr>
        <p:txBody>
          <a:bodyPr wrap="none" lIns="0" tIns="40872" rIns="0" bIns="40872">
            <a:spAutoFit/>
          </a:bodyPr>
          <a:lstStyle>
            <a:lvl1pPr defTabSz="869950" eaLnBrk="0" hangingPunct="0">
              <a:defRPr>
                <a:solidFill>
                  <a:schemeClr val="tx1"/>
                </a:solidFill>
                <a:latin typeface="Arial" pitchFamily="34" charset="0"/>
                <a:cs typeface="Arial" pitchFamily="34" charset="0"/>
              </a:defRPr>
            </a:lvl1pPr>
            <a:lvl2pPr marL="742950" indent="-285750" defTabSz="869950" eaLnBrk="0" hangingPunct="0">
              <a:defRPr>
                <a:solidFill>
                  <a:schemeClr val="tx1"/>
                </a:solidFill>
                <a:latin typeface="Arial" pitchFamily="34" charset="0"/>
                <a:cs typeface="Arial" pitchFamily="34" charset="0"/>
              </a:defRPr>
            </a:lvl2pPr>
            <a:lvl3pPr marL="1143000" indent="-228600" defTabSz="869950" eaLnBrk="0" hangingPunct="0">
              <a:defRPr>
                <a:solidFill>
                  <a:schemeClr val="tx1"/>
                </a:solidFill>
                <a:latin typeface="Arial" pitchFamily="34" charset="0"/>
                <a:cs typeface="Arial" pitchFamily="34" charset="0"/>
              </a:defRPr>
            </a:lvl3pPr>
            <a:lvl4pPr marL="1600200" indent="-228600" defTabSz="869950" eaLnBrk="0" hangingPunct="0">
              <a:defRPr>
                <a:solidFill>
                  <a:schemeClr val="tx1"/>
                </a:solidFill>
                <a:latin typeface="Arial" pitchFamily="34" charset="0"/>
                <a:cs typeface="Arial" pitchFamily="34" charset="0"/>
              </a:defRPr>
            </a:lvl4pPr>
            <a:lvl5pPr marL="2057400" indent="-228600" defTabSz="869950" eaLnBrk="0" hangingPunct="0">
              <a:defRPr>
                <a:solidFill>
                  <a:schemeClr val="tx1"/>
                </a:solidFill>
                <a:latin typeface="Arial" pitchFamily="34" charset="0"/>
                <a:cs typeface="Arial" pitchFamily="34" charset="0"/>
              </a:defRPr>
            </a:lvl5pPr>
            <a:lvl6pPr marL="2514600" indent="-228600" defTabSz="8699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699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699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6995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it-IT" sz="800" dirty="0">
                <a:solidFill>
                  <a:srgbClr val="BFBFBF"/>
                </a:solidFill>
                <a:latin typeface="Calibri" pitchFamily="34" charset="0"/>
              </a:rPr>
              <a:t>CONFIDENTIAL </a:t>
            </a:r>
            <a:r>
              <a:rPr lang="it-IT" sz="800" dirty="0">
                <a:solidFill>
                  <a:srgbClr val="660033"/>
                </a:solidFill>
                <a:latin typeface="Calibri" pitchFamily="34" charset="0"/>
              </a:rPr>
              <a:t>© 2009 Sia Conseil </a:t>
            </a:r>
            <a:endParaRPr lang="it-IT" sz="800" dirty="0">
              <a:solidFill>
                <a:srgbClr val="BFBFBF"/>
              </a:solidFill>
              <a:latin typeface="Calibri" pitchFamily="34" charset="0"/>
            </a:endParaRPr>
          </a:p>
        </p:txBody>
      </p:sp>
      <p:cxnSp>
        <p:nvCxnSpPr>
          <p:cNvPr id="9" name="Connecteur droit 9"/>
          <p:cNvCxnSpPr/>
          <p:nvPr userDrawn="1"/>
        </p:nvCxnSpPr>
        <p:spPr>
          <a:xfrm>
            <a:off x="179388" y="952506"/>
            <a:ext cx="8775700" cy="1588"/>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Rectangle 10"/>
          <p:cNvSpPr/>
          <p:nvPr userDrawn="1"/>
        </p:nvSpPr>
        <p:spPr bwMode="ltGray">
          <a:xfrm>
            <a:off x="8766175" y="6754813"/>
            <a:ext cx="198438" cy="41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9829">
              <a:defRPr/>
            </a:pPr>
            <a:r>
              <a:rPr lang="it-IT" sz="600" dirty="0">
                <a:solidFill>
                  <a:srgbClr val="FFFFFF">
                    <a:lumMod val="75000"/>
                  </a:srgbClr>
                </a:solidFill>
                <a:cs typeface="Arial" pitchFamily="34" charset="0"/>
              </a:rPr>
              <a:t>Pag.</a:t>
            </a:r>
          </a:p>
        </p:txBody>
      </p:sp>
      <p:sp>
        <p:nvSpPr>
          <p:cNvPr id="17" name="Espace réservé du contenu 16"/>
          <p:cNvSpPr>
            <a:spLocks noGrp="1"/>
          </p:cNvSpPr>
          <p:nvPr>
            <p:ph sz="quarter" idx="13"/>
          </p:nvPr>
        </p:nvSpPr>
        <p:spPr>
          <a:xfrm>
            <a:off x="1472206" y="2857502"/>
            <a:ext cx="7487139" cy="642942"/>
          </a:xfrm>
          <a:prstGeom prst="rect">
            <a:avLst/>
          </a:prstGeom>
          <a:noFill/>
        </p:spPr>
        <p:txBody>
          <a:bodyPr lIns="86982" tIns="43489" rIns="86982" bIns="43489" anchor="ctr">
            <a:normAutofit/>
          </a:bodyPr>
          <a:lstStyle>
            <a:lvl1pPr marL="0" indent="0">
              <a:buFontTx/>
              <a:buNone/>
              <a:defRPr sz="2900" baseline="0">
                <a:solidFill>
                  <a:schemeClr val="tx1"/>
                </a:solidFill>
                <a:latin typeface="Calibri"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endParaRPr lang="it-IT" noProof="0"/>
          </a:p>
        </p:txBody>
      </p:sp>
      <p:sp>
        <p:nvSpPr>
          <p:cNvPr id="24" name="Espace réservé du contenu 14"/>
          <p:cNvSpPr>
            <a:spLocks noGrp="1"/>
          </p:cNvSpPr>
          <p:nvPr>
            <p:ph sz="quarter" idx="12"/>
          </p:nvPr>
        </p:nvSpPr>
        <p:spPr bwMode="white">
          <a:xfrm>
            <a:off x="918820" y="2659752"/>
            <a:ext cx="593580" cy="642942"/>
          </a:xfrm>
          <a:prstGeom prst="rect">
            <a:avLst/>
          </a:prstGeom>
        </p:spPr>
        <p:txBody>
          <a:bodyPr lIns="86982" tIns="43489" rIns="86982" bIns="43489"/>
          <a:lstStyle>
            <a:lvl1pPr algn="r">
              <a:buFontTx/>
              <a:buNone/>
              <a:defRPr sz="3600" b="1">
                <a:solidFill>
                  <a:schemeClr val="bg1"/>
                </a:solidFill>
                <a:latin typeface="+mn-lt"/>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endParaRPr lang="it-IT" noProof="0"/>
          </a:p>
        </p:txBody>
      </p:sp>
    </p:spTree>
    <p:extLst>
      <p:ext uri="{BB962C8B-B14F-4D97-AF65-F5344CB8AC3E}">
        <p14:creationId xmlns:p14="http://schemas.microsoft.com/office/powerpoint/2010/main" val="12812552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3" name="Rectangle 14"/>
          <p:cNvSpPr/>
          <p:nvPr/>
        </p:nvSpPr>
        <p:spPr bwMode="black">
          <a:xfrm>
            <a:off x="8772528" y="6542088"/>
            <a:ext cx="185738" cy="201612"/>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896" tIns="39949" rIns="79896" bIns="39949" anchor="ctr"/>
          <a:lstStyle/>
          <a:p>
            <a:pPr algn="ctr" defTabSz="869829">
              <a:defRPr/>
            </a:pPr>
            <a:endParaRPr lang="it-IT" sz="1700">
              <a:solidFill>
                <a:srgbClr val="FFFFFF"/>
              </a:solidFill>
            </a:endParaRPr>
          </a:p>
        </p:txBody>
      </p:sp>
      <p:sp>
        <p:nvSpPr>
          <p:cNvPr id="4" name="ZoneTexte 27"/>
          <p:cNvSpPr txBox="1">
            <a:spLocks noChangeArrowheads="1"/>
          </p:cNvSpPr>
          <p:nvPr/>
        </p:nvSpPr>
        <p:spPr bwMode="white">
          <a:xfrm>
            <a:off x="8678520" y="6465901"/>
            <a:ext cx="367063" cy="221042"/>
          </a:xfrm>
          <a:prstGeom prst="rect">
            <a:avLst/>
          </a:prstGeom>
          <a:noFill/>
          <a:ln>
            <a:noFill/>
          </a:ln>
          <a:extLst/>
        </p:spPr>
        <p:txBody>
          <a:bodyPr wrap="none" lIns="81744" tIns="40872" rIns="81744" bIns="40872">
            <a:spAutoFit/>
          </a:bodyPr>
          <a:lstStyle>
            <a:lvl1pPr defTabSz="871538" eaLnBrk="0" hangingPunct="0">
              <a:defRPr>
                <a:solidFill>
                  <a:schemeClr val="tx1"/>
                </a:solidFill>
                <a:latin typeface="Arial" pitchFamily="34" charset="0"/>
                <a:cs typeface="Arial" pitchFamily="34" charset="0"/>
              </a:defRPr>
            </a:lvl1pPr>
            <a:lvl2pPr marL="742950" indent="-285750" defTabSz="871538" eaLnBrk="0" hangingPunct="0">
              <a:defRPr>
                <a:solidFill>
                  <a:schemeClr val="tx1"/>
                </a:solidFill>
                <a:latin typeface="Arial" pitchFamily="34" charset="0"/>
                <a:cs typeface="Arial" pitchFamily="34" charset="0"/>
              </a:defRPr>
            </a:lvl2pPr>
            <a:lvl3pPr marL="1143000" indent="-228600" defTabSz="871538" eaLnBrk="0" hangingPunct="0">
              <a:defRPr>
                <a:solidFill>
                  <a:schemeClr val="tx1"/>
                </a:solidFill>
                <a:latin typeface="Arial" pitchFamily="34" charset="0"/>
                <a:cs typeface="Arial" pitchFamily="34" charset="0"/>
              </a:defRPr>
            </a:lvl3pPr>
            <a:lvl4pPr marL="1600200" indent="-228600" defTabSz="871538" eaLnBrk="0" hangingPunct="0">
              <a:defRPr>
                <a:solidFill>
                  <a:schemeClr val="tx1"/>
                </a:solidFill>
                <a:latin typeface="Arial" pitchFamily="34" charset="0"/>
                <a:cs typeface="Arial" pitchFamily="34" charset="0"/>
              </a:defRPr>
            </a:lvl4pPr>
            <a:lvl5pPr marL="2057400" indent="-228600" defTabSz="871538" eaLnBrk="0" hangingPunct="0">
              <a:defRPr>
                <a:solidFill>
                  <a:schemeClr val="tx1"/>
                </a:solidFill>
                <a:latin typeface="Arial" pitchFamily="34" charset="0"/>
                <a:cs typeface="Arial" pitchFamily="34" charset="0"/>
              </a:defRPr>
            </a:lvl5pPr>
            <a:lvl6pPr marL="2514600" indent="-228600" defTabSz="8715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715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715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71538"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C8FBEAD2-34BF-433E-BED9-3B672B20CCA7}" type="slidenum">
              <a:rPr lang="it-IT" sz="900" b="1" smtClean="0">
                <a:solidFill>
                  <a:srgbClr val="FFFFFF"/>
                </a:solidFill>
                <a:latin typeface="Calibri" pitchFamily="34" charset="0"/>
              </a:rPr>
              <a:pPr algn="r" eaLnBrk="1" fontAlgn="base" hangingPunct="1">
                <a:spcBef>
                  <a:spcPct val="0"/>
                </a:spcBef>
                <a:spcAft>
                  <a:spcPct val="0"/>
                </a:spcAft>
                <a:defRPr/>
              </a:pPr>
              <a:t>‹Nr.›</a:t>
            </a:fld>
            <a:endParaRPr lang="it-IT" sz="900" b="1">
              <a:solidFill>
                <a:srgbClr val="FFFFFF"/>
              </a:solidFill>
              <a:latin typeface="Calibri" pitchFamily="34" charset="0"/>
            </a:endParaRPr>
          </a:p>
        </p:txBody>
      </p:sp>
      <p:sp>
        <p:nvSpPr>
          <p:cNvPr id="5" name="ZoneTexte 9"/>
          <p:cNvSpPr txBox="1">
            <a:spLocks noChangeArrowheads="1"/>
          </p:cNvSpPr>
          <p:nvPr/>
        </p:nvSpPr>
        <p:spPr bwMode="ltGray">
          <a:xfrm>
            <a:off x="177800" y="6602419"/>
            <a:ext cx="1441100" cy="205653"/>
          </a:xfrm>
          <a:prstGeom prst="rect">
            <a:avLst/>
          </a:prstGeom>
          <a:noFill/>
          <a:ln>
            <a:noFill/>
          </a:ln>
          <a:extLst/>
        </p:spPr>
        <p:txBody>
          <a:bodyPr wrap="none" lIns="0" tIns="40872" rIns="0" bIns="40872">
            <a:spAutoFit/>
          </a:bodyPr>
          <a:lstStyle>
            <a:lvl1pPr defTabSz="871538" eaLnBrk="0" hangingPunct="0">
              <a:defRPr>
                <a:solidFill>
                  <a:schemeClr val="tx1"/>
                </a:solidFill>
                <a:latin typeface="Arial" pitchFamily="34" charset="0"/>
                <a:cs typeface="Arial" pitchFamily="34" charset="0"/>
              </a:defRPr>
            </a:lvl1pPr>
            <a:lvl2pPr marL="742950" indent="-285750" defTabSz="871538" eaLnBrk="0" hangingPunct="0">
              <a:defRPr>
                <a:solidFill>
                  <a:schemeClr val="tx1"/>
                </a:solidFill>
                <a:latin typeface="Arial" pitchFamily="34" charset="0"/>
                <a:cs typeface="Arial" pitchFamily="34" charset="0"/>
              </a:defRPr>
            </a:lvl2pPr>
            <a:lvl3pPr marL="1143000" indent="-228600" defTabSz="871538" eaLnBrk="0" hangingPunct="0">
              <a:defRPr>
                <a:solidFill>
                  <a:schemeClr val="tx1"/>
                </a:solidFill>
                <a:latin typeface="Arial" pitchFamily="34" charset="0"/>
                <a:cs typeface="Arial" pitchFamily="34" charset="0"/>
              </a:defRPr>
            </a:lvl3pPr>
            <a:lvl4pPr marL="1600200" indent="-228600" defTabSz="871538" eaLnBrk="0" hangingPunct="0">
              <a:defRPr>
                <a:solidFill>
                  <a:schemeClr val="tx1"/>
                </a:solidFill>
                <a:latin typeface="Arial" pitchFamily="34" charset="0"/>
                <a:cs typeface="Arial" pitchFamily="34" charset="0"/>
              </a:defRPr>
            </a:lvl4pPr>
            <a:lvl5pPr marL="2057400" indent="-228600" defTabSz="871538" eaLnBrk="0" hangingPunct="0">
              <a:defRPr>
                <a:solidFill>
                  <a:schemeClr val="tx1"/>
                </a:solidFill>
                <a:latin typeface="Arial" pitchFamily="34" charset="0"/>
                <a:cs typeface="Arial" pitchFamily="34" charset="0"/>
              </a:defRPr>
            </a:lvl5pPr>
            <a:lvl6pPr marL="2514600" indent="-228600" defTabSz="8715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715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715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71538"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it-IT" sz="800" dirty="0">
                <a:solidFill>
                  <a:srgbClr val="BFBFBF"/>
                </a:solidFill>
                <a:latin typeface="Calibri" pitchFamily="34" charset="0"/>
              </a:rPr>
              <a:t>CONFIDENTIAL </a:t>
            </a:r>
            <a:r>
              <a:rPr lang="it-IT" sz="800" dirty="0">
                <a:solidFill>
                  <a:srgbClr val="660033"/>
                </a:solidFill>
                <a:latin typeface="Calibri" pitchFamily="34" charset="0"/>
              </a:rPr>
              <a:t>© 2008 Sia Conseil </a:t>
            </a:r>
            <a:endParaRPr lang="it-IT" sz="800" dirty="0">
              <a:solidFill>
                <a:srgbClr val="BFBFBF"/>
              </a:solidFill>
              <a:latin typeface="Calibri" pitchFamily="34" charset="0"/>
            </a:endParaRPr>
          </a:p>
        </p:txBody>
      </p:sp>
      <p:sp>
        <p:nvSpPr>
          <p:cNvPr id="6" name="Rectangle 12"/>
          <p:cNvSpPr/>
          <p:nvPr userDrawn="1"/>
        </p:nvSpPr>
        <p:spPr bwMode="black">
          <a:xfrm>
            <a:off x="8772528" y="6542088"/>
            <a:ext cx="185738" cy="201612"/>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896" tIns="39949" rIns="79896" bIns="39949" anchor="ctr"/>
          <a:lstStyle/>
          <a:p>
            <a:pPr algn="ctr" defTabSz="869829">
              <a:defRPr/>
            </a:pPr>
            <a:endParaRPr lang="it-IT" sz="1700">
              <a:solidFill>
                <a:srgbClr val="FFFFFF"/>
              </a:solidFill>
            </a:endParaRPr>
          </a:p>
        </p:txBody>
      </p:sp>
      <p:sp>
        <p:nvSpPr>
          <p:cNvPr id="7" name="ZoneTexte 13"/>
          <p:cNvSpPr txBox="1">
            <a:spLocks noChangeArrowheads="1"/>
          </p:cNvSpPr>
          <p:nvPr userDrawn="1"/>
        </p:nvSpPr>
        <p:spPr bwMode="white">
          <a:xfrm>
            <a:off x="8678520" y="6465901"/>
            <a:ext cx="367063" cy="221042"/>
          </a:xfrm>
          <a:prstGeom prst="rect">
            <a:avLst/>
          </a:prstGeom>
          <a:noFill/>
          <a:ln>
            <a:noFill/>
          </a:ln>
          <a:extLst/>
        </p:spPr>
        <p:txBody>
          <a:bodyPr wrap="none" lIns="81744" tIns="40872" rIns="81744" bIns="40872">
            <a:spAutoFit/>
          </a:bodyPr>
          <a:lstStyle>
            <a:lvl1pPr defTabSz="871538" eaLnBrk="0" hangingPunct="0">
              <a:defRPr>
                <a:solidFill>
                  <a:schemeClr val="tx1"/>
                </a:solidFill>
                <a:latin typeface="Arial" pitchFamily="34" charset="0"/>
                <a:cs typeface="Arial" pitchFamily="34" charset="0"/>
              </a:defRPr>
            </a:lvl1pPr>
            <a:lvl2pPr marL="742950" indent="-285750" defTabSz="871538" eaLnBrk="0" hangingPunct="0">
              <a:defRPr>
                <a:solidFill>
                  <a:schemeClr val="tx1"/>
                </a:solidFill>
                <a:latin typeface="Arial" pitchFamily="34" charset="0"/>
                <a:cs typeface="Arial" pitchFamily="34" charset="0"/>
              </a:defRPr>
            </a:lvl2pPr>
            <a:lvl3pPr marL="1143000" indent="-228600" defTabSz="871538" eaLnBrk="0" hangingPunct="0">
              <a:defRPr>
                <a:solidFill>
                  <a:schemeClr val="tx1"/>
                </a:solidFill>
                <a:latin typeface="Arial" pitchFamily="34" charset="0"/>
                <a:cs typeface="Arial" pitchFamily="34" charset="0"/>
              </a:defRPr>
            </a:lvl3pPr>
            <a:lvl4pPr marL="1600200" indent="-228600" defTabSz="871538" eaLnBrk="0" hangingPunct="0">
              <a:defRPr>
                <a:solidFill>
                  <a:schemeClr val="tx1"/>
                </a:solidFill>
                <a:latin typeface="Arial" pitchFamily="34" charset="0"/>
                <a:cs typeface="Arial" pitchFamily="34" charset="0"/>
              </a:defRPr>
            </a:lvl4pPr>
            <a:lvl5pPr marL="2057400" indent="-228600" defTabSz="871538" eaLnBrk="0" hangingPunct="0">
              <a:defRPr>
                <a:solidFill>
                  <a:schemeClr val="tx1"/>
                </a:solidFill>
                <a:latin typeface="Arial" pitchFamily="34" charset="0"/>
                <a:cs typeface="Arial" pitchFamily="34" charset="0"/>
              </a:defRPr>
            </a:lvl5pPr>
            <a:lvl6pPr marL="2514600" indent="-228600" defTabSz="8715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715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715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71538"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77E20D01-9031-4611-8989-725D4AA28A46}" type="slidenum">
              <a:rPr lang="it-IT" sz="900" b="1" smtClean="0">
                <a:solidFill>
                  <a:srgbClr val="FFFFFF"/>
                </a:solidFill>
                <a:latin typeface="Calibri" pitchFamily="34" charset="0"/>
              </a:rPr>
              <a:pPr algn="r" eaLnBrk="1" fontAlgn="base" hangingPunct="1">
                <a:spcBef>
                  <a:spcPct val="0"/>
                </a:spcBef>
                <a:spcAft>
                  <a:spcPct val="0"/>
                </a:spcAft>
                <a:defRPr/>
              </a:pPr>
              <a:t>‹Nr.›</a:t>
            </a:fld>
            <a:endParaRPr lang="it-IT" sz="900" b="1">
              <a:solidFill>
                <a:srgbClr val="FFFFFF"/>
              </a:solidFill>
              <a:latin typeface="Calibri" pitchFamily="34" charset="0"/>
            </a:endParaRPr>
          </a:p>
        </p:txBody>
      </p:sp>
      <p:sp>
        <p:nvSpPr>
          <p:cNvPr id="8" name="ZoneTexte 15"/>
          <p:cNvSpPr txBox="1">
            <a:spLocks noChangeArrowheads="1"/>
          </p:cNvSpPr>
          <p:nvPr userDrawn="1"/>
        </p:nvSpPr>
        <p:spPr bwMode="ltGray">
          <a:xfrm>
            <a:off x="177800" y="6602419"/>
            <a:ext cx="1441100" cy="205653"/>
          </a:xfrm>
          <a:prstGeom prst="rect">
            <a:avLst/>
          </a:prstGeom>
          <a:noFill/>
          <a:ln>
            <a:noFill/>
          </a:ln>
          <a:extLst/>
        </p:spPr>
        <p:txBody>
          <a:bodyPr wrap="none" lIns="0" tIns="40872" rIns="0" bIns="40872">
            <a:spAutoFit/>
          </a:bodyPr>
          <a:lstStyle>
            <a:lvl1pPr defTabSz="869950" eaLnBrk="0" hangingPunct="0">
              <a:defRPr>
                <a:solidFill>
                  <a:schemeClr val="tx1"/>
                </a:solidFill>
                <a:latin typeface="Arial" pitchFamily="34" charset="0"/>
                <a:cs typeface="Arial" pitchFamily="34" charset="0"/>
              </a:defRPr>
            </a:lvl1pPr>
            <a:lvl2pPr marL="742950" indent="-285750" defTabSz="869950" eaLnBrk="0" hangingPunct="0">
              <a:defRPr>
                <a:solidFill>
                  <a:schemeClr val="tx1"/>
                </a:solidFill>
                <a:latin typeface="Arial" pitchFamily="34" charset="0"/>
                <a:cs typeface="Arial" pitchFamily="34" charset="0"/>
              </a:defRPr>
            </a:lvl2pPr>
            <a:lvl3pPr marL="1143000" indent="-228600" defTabSz="869950" eaLnBrk="0" hangingPunct="0">
              <a:defRPr>
                <a:solidFill>
                  <a:schemeClr val="tx1"/>
                </a:solidFill>
                <a:latin typeface="Arial" pitchFamily="34" charset="0"/>
                <a:cs typeface="Arial" pitchFamily="34" charset="0"/>
              </a:defRPr>
            </a:lvl3pPr>
            <a:lvl4pPr marL="1600200" indent="-228600" defTabSz="869950" eaLnBrk="0" hangingPunct="0">
              <a:defRPr>
                <a:solidFill>
                  <a:schemeClr val="tx1"/>
                </a:solidFill>
                <a:latin typeface="Arial" pitchFamily="34" charset="0"/>
                <a:cs typeface="Arial" pitchFamily="34" charset="0"/>
              </a:defRPr>
            </a:lvl4pPr>
            <a:lvl5pPr marL="2057400" indent="-228600" defTabSz="869950" eaLnBrk="0" hangingPunct="0">
              <a:defRPr>
                <a:solidFill>
                  <a:schemeClr val="tx1"/>
                </a:solidFill>
                <a:latin typeface="Arial" pitchFamily="34" charset="0"/>
                <a:cs typeface="Arial" pitchFamily="34" charset="0"/>
              </a:defRPr>
            </a:lvl5pPr>
            <a:lvl6pPr marL="2514600" indent="-228600" defTabSz="8699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699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699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6995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it-IT" sz="800" dirty="0">
                <a:solidFill>
                  <a:srgbClr val="BFBFBF"/>
                </a:solidFill>
                <a:latin typeface="Calibri" pitchFamily="34" charset="0"/>
              </a:rPr>
              <a:t>CONFIDENTIAL </a:t>
            </a:r>
            <a:r>
              <a:rPr lang="it-IT" sz="800" dirty="0">
                <a:solidFill>
                  <a:srgbClr val="660033"/>
                </a:solidFill>
                <a:latin typeface="Calibri" pitchFamily="34" charset="0"/>
              </a:rPr>
              <a:t>© 2009 Sia Conseil </a:t>
            </a:r>
            <a:endParaRPr lang="it-IT" sz="800" dirty="0">
              <a:solidFill>
                <a:srgbClr val="BFBFBF"/>
              </a:solidFill>
              <a:latin typeface="Calibri" pitchFamily="34" charset="0"/>
            </a:endParaRPr>
          </a:p>
        </p:txBody>
      </p:sp>
      <p:cxnSp>
        <p:nvCxnSpPr>
          <p:cNvPr id="9" name="Connecteur droit 17"/>
          <p:cNvCxnSpPr/>
          <p:nvPr userDrawn="1"/>
        </p:nvCxnSpPr>
        <p:spPr>
          <a:xfrm>
            <a:off x="179388" y="952506"/>
            <a:ext cx="8775700" cy="1588"/>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ZoneTexte 18"/>
          <p:cNvSpPr txBox="1">
            <a:spLocks noChangeArrowheads="1"/>
          </p:cNvSpPr>
          <p:nvPr userDrawn="1"/>
        </p:nvSpPr>
        <p:spPr bwMode="auto">
          <a:xfrm>
            <a:off x="177800" y="958851"/>
            <a:ext cx="1779588" cy="373063"/>
          </a:xfrm>
          <a:prstGeom prst="rect">
            <a:avLst/>
          </a:prstGeom>
          <a:noFill/>
          <a:ln>
            <a:noFill/>
          </a:ln>
          <a:extLst/>
        </p:spPr>
        <p:txBody>
          <a:bodyPr lIns="0" tIns="40872" rIns="81744" bIns="40872">
            <a:spAutoFit/>
          </a:bodyPr>
          <a:lstStyle>
            <a:lvl1pPr defTabSz="871538" eaLnBrk="0" hangingPunct="0">
              <a:defRPr>
                <a:solidFill>
                  <a:schemeClr val="tx1"/>
                </a:solidFill>
                <a:latin typeface="Arial" pitchFamily="34" charset="0"/>
                <a:cs typeface="Arial" pitchFamily="34" charset="0"/>
              </a:defRPr>
            </a:lvl1pPr>
            <a:lvl2pPr marL="742950" indent="-285750" defTabSz="871538" eaLnBrk="0" hangingPunct="0">
              <a:defRPr>
                <a:solidFill>
                  <a:schemeClr val="tx1"/>
                </a:solidFill>
                <a:latin typeface="Arial" pitchFamily="34" charset="0"/>
                <a:cs typeface="Arial" pitchFamily="34" charset="0"/>
              </a:defRPr>
            </a:lvl2pPr>
            <a:lvl3pPr marL="1143000" indent="-228600" defTabSz="871538" eaLnBrk="0" hangingPunct="0">
              <a:defRPr>
                <a:solidFill>
                  <a:schemeClr val="tx1"/>
                </a:solidFill>
                <a:latin typeface="Arial" pitchFamily="34" charset="0"/>
                <a:cs typeface="Arial" pitchFamily="34" charset="0"/>
              </a:defRPr>
            </a:lvl3pPr>
            <a:lvl4pPr marL="1600200" indent="-228600" defTabSz="871538" eaLnBrk="0" hangingPunct="0">
              <a:defRPr>
                <a:solidFill>
                  <a:schemeClr val="tx1"/>
                </a:solidFill>
                <a:latin typeface="Arial" pitchFamily="34" charset="0"/>
                <a:cs typeface="Arial" pitchFamily="34" charset="0"/>
              </a:defRPr>
            </a:lvl4pPr>
            <a:lvl5pPr marL="2057400" indent="-228600" defTabSz="871538" eaLnBrk="0" hangingPunct="0">
              <a:defRPr>
                <a:solidFill>
                  <a:schemeClr val="tx1"/>
                </a:solidFill>
                <a:latin typeface="Arial" pitchFamily="34" charset="0"/>
                <a:cs typeface="Arial" pitchFamily="34" charset="0"/>
              </a:defRPr>
            </a:lvl5pPr>
            <a:lvl6pPr marL="2514600" indent="-228600" defTabSz="8715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715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715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71538"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it-IT" b="1">
                <a:solidFill>
                  <a:srgbClr val="660033"/>
                </a:solidFill>
                <a:latin typeface="Calibri" pitchFamily="34" charset="0"/>
              </a:rPr>
              <a:t>Sommario</a:t>
            </a:r>
          </a:p>
        </p:txBody>
      </p:sp>
      <p:sp>
        <p:nvSpPr>
          <p:cNvPr id="11" name="Rectangle 10"/>
          <p:cNvSpPr/>
          <p:nvPr userDrawn="1"/>
        </p:nvSpPr>
        <p:spPr bwMode="ltGray">
          <a:xfrm>
            <a:off x="8766175" y="6754813"/>
            <a:ext cx="198438" cy="41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9829">
              <a:defRPr/>
            </a:pPr>
            <a:r>
              <a:rPr lang="it-IT" sz="600" dirty="0">
                <a:solidFill>
                  <a:srgbClr val="FFFFFF">
                    <a:lumMod val="75000"/>
                  </a:srgbClr>
                </a:solidFill>
                <a:cs typeface="Arial" pitchFamily="34" charset="0"/>
              </a:rPr>
              <a:t>Pag.</a:t>
            </a:r>
          </a:p>
        </p:txBody>
      </p:sp>
      <p:sp>
        <p:nvSpPr>
          <p:cNvPr id="21" name="Espace réservé du contenu 2"/>
          <p:cNvSpPr>
            <a:spLocks noGrp="1"/>
          </p:cNvSpPr>
          <p:nvPr>
            <p:ph idx="1"/>
          </p:nvPr>
        </p:nvSpPr>
        <p:spPr>
          <a:xfrm>
            <a:off x="711246" y="1563469"/>
            <a:ext cx="8248099" cy="4216676"/>
          </a:xfrm>
          <a:prstGeom prst="rect">
            <a:avLst/>
          </a:prstGeom>
        </p:spPr>
        <p:txBody>
          <a:bodyPr lIns="86982" tIns="43489" rIns="86982" bIns="43489" anchor="ctr">
            <a:normAutofit/>
          </a:bodyPr>
          <a:lstStyle>
            <a:lvl1pPr marL="252189" indent="-252189">
              <a:buClr>
                <a:srgbClr val="660033"/>
              </a:buClr>
              <a:buFont typeface="Arial" pitchFamily="34" charset="0"/>
              <a:buNone/>
              <a:defRPr sz="1600">
                <a:solidFill>
                  <a:schemeClr val="tx1">
                    <a:lumMod val="85000"/>
                    <a:lumOff val="15000"/>
                  </a:schemeClr>
                </a:solidFill>
                <a:latin typeface="Calibri" pitchFamily="34" charset="0"/>
                <a:cs typeface="Arial" pitchFamily="34" charset="0"/>
              </a:defRPr>
            </a:lvl1pPr>
            <a:lvl2pPr marL="554895" indent="-120629">
              <a:buClr>
                <a:srgbClr val="660033"/>
              </a:buClr>
              <a:buSzPct val="100000"/>
              <a:buFont typeface="Arial" pitchFamily="34" charset="0"/>
              <a:buNone/>
              <a:defRPr sz="1400">
                <a:solidFill>
                  <a:schemeClr val="tx1">
                    <a:lumMod val="85000"/>
                    <a:lumOff val="15000"/>
                  </a:schemeClr>
                </a:solidFill>
                <a:latin typeface="Calibri" pitchFamily="34" charset="0"/>
              </a:defRPr>
            </a:lvl2pPr>
            <a:lvl3pPr marL="963616" indent="-93664">
              <a:buClr>
                <a:srgbClr val="660033"/>
              </a:buClr>
              <a:buSzPct val="80000"/>
              <a:buFont typeface="Arial" pitchFamily="34" charset="0"/>
              <a:buNone/>
              <a:defRPr sz="1300">
                <a:solidFill>
                  <a:schemeClr val="tx1">
                    <a:lumMod val="85000"/>
                    <a:lumOff val="15000"/>
                  </a:schemeClr>
                </a:solidFill>
                <a:latin typeface="Calibri" pitchFamily="34" charset="0"/>
              </a:defRPr>
            </a:lvl3pPr>
            <a:lvl4pPr marL="1446681" indent="-141941">
              <a:defRPr sz="1300">
                <a:solidFill>
                  <a:schemeClr val="tx1">
                    <a:lumMod val="85000"/>
                    <a:lumOff val="15000"/>
                  </a:schemeClr>
                </a:solidFill>
              </a:defRPr>
            </a:lvl4pPr>
            <a:lvl5pPr marL="1881593" indent="-141941">
              <a:buClr>
                <a:schemeClr val="tx1">
                  <a:lumMod val="85000"/>
                  <a:lumOff val="15000"/>
                </a:schemeClr>
              </a:buClr>
              <a:buFont typeface="Wingdings" pitchFamily="2" charset="2"/>
              <a:buChar char="§"/>
              <a:defRPr sz="1200">
                <a:solidFill>
                  <a:schemeClr val="tx1">
                    <a:lumMod val="85000"/>
                    <a:lumOff val="15000"/>
                  </a:schemeClr>
                </a:solidFill>
              </a:defRPr>
            </a:lvl5pPr>
          </a:lstStyle>
          <a:p>
            <a:pPr lvl="0"/>
            <a:r>
              <a:rPr lang="it-IT" noProof="0"/>
              <a:t>Cliquez pour modifier les styles du texte du masque</a:t>
            </a:r>
          </a:p>
          <a:p>
            <a:pPr lvl="1"/>
            <a:r>
              <a:rPr lang="it-IT" noProof="0"/>
              <a:t>Deuxième niveau</a:t>
            </a:r>
          </a:p>
          <a:p>
            <a:pPr lvl="2"/>
            <a:r>
              <a:rPr lang="it-IT" noProof="0"/>
              <a:t>Troisième niveau</a:t>
            </a:r>
          </a:p>
        </p:txBody>
      </p:sp>
    </p:spTree>
    <p:extLst>
      <p:ext uri="{BB962C8B-B14F-4D97-AF65-F5344CB8AC3E}">
        <p14:creationId xmlns:p14="http://schemas.microsoft.com/office/powerpoint/2010/main" val="6604984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 Titre et contenu">
    <p:spTree>
      <p:nvGrpSpPr>
        <p:cNvPr id="1" name=""/>
        <p:cNvGrpSpPr/>
        <p:nvPr/>
      </p:nvGrpSpPr>
      <p:grpSpPr>
        <a:xfrm>
          <a:off x="0" y="0"/>
          <a:ext cx="0" cy="0"/>
          <a:chOff x="0" y="0"/>
          <a:chExt cx="0" cy="0"/>
        </a:xfrm>
      </p:grpSpPr>
      <p:sp>
        <p:nvSpPr>
          <p:cNvPr id="4" name="Rectangle 17"/>
          <p:cNvSpPr/>
          <p:nvPr/>
        </p:nvSpPr>
        <p:spPr bwMode="black">
          <a:xfrm>
            <a:off x="8772528" y="6542088"/>
            <a:ext cx="185738" cy="201612"/>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896" tIns="39949" rIns="79896" bIns="39949" anchor="ctr"/>
          <a:lstStyle/>
          <a:p>
            <a:pPr algn="ctr" defTabSz="869829">
              <a:defRPr/>
            </a:pPr>
            <a:endParaRPr lang="it-IT" sz="1700">
              <a:solidFill>
                <a:srgbClr val="FFFFFF"/>
              </a:solidFill>
            </a:endParaRPr>
          </a:p>
        </p:txBody>
      </p:sp>
      <p:sp>
        <p:nvSpPr>
          <p:cNvPr id="5" name="ZoneTexte 28"/>
          <p:cNvSpPr txBox="1">
            <a:spLocks noChangeArrowheads="1"/>
          </p:cNvSpPr>
          <p:nvPr/>
        </p:nvSpPr>
        <p:spPr bwMode="white">
          <a:xfrm>
            <a:off x="8678520" y="6465901"/>
            <a:ext cx="367063" cy="221042"/>
          </a:xfrm>
          <a:prstGeom prst="rect">
            <a:avLst/>
          </a:prstGeom>
          <a:noFill/>
          <a:ln>
            <a:noFill/>
          </a:ln>
          <a:extLst/>
        </p:spPr>
        <p:txBody>
          <a:bodyPr wrap="none" lIns="81744" tIns="40872" rIns="81744" bIns="40872">
            <a:spAutoFit/>
          </a:bodyPr>
          <a:lstStyle>
            <a:lvl1pPr defTabSz="871538" eaLnBrk="0" hangingPunct="0">
              <a:defRPr>
                <a:solidFill>
                  <a:schemeClr val="tx1"/>
                </a:solidFill>
                <a:latin typeface="Arial" pitchFamily="34" charset="0"/>
                <a:cs typeface="Arial" pitchFamily="34" charset="0"/>
              </a:defRPr>
            </a:lvl1pPr>
            <a:lvl2pPr marL="742950" indent="-285750" defTabSz="871538" eaLnBrk="0" hangingPunct="0">
              <a:defRPr>
                <a:solidFill>
                  <a:schemeClr val="tx1"/>
                </a:solidFill>
                <a:latin typeface="Arial" pitchFamily="34" charset="0"/>
                <a:cs typeface="Arial" pitchFamily="34" charset="0"/>
              </a:defRPr>
            </a:lvl2pPr>
            <a:lvl3pPr marL="1143000" indent="-228600" defTabSz="871538" eaLnBrk="0" hangingPunct="0">
              <a:defRPr>
                <a:solidFill>
                  <a:schemeClr val="tx1"/>
                </a:solidFill>
                <a:latin typeface="Arial" pitchFamily="34" charset="0"/>
                <a:cs typeface="Arial" pitchFamily="34" charset="0"/>
              </a:defRPr>
            </a:lvl3pPr>
            <a:lvl4pPr marL="1600200" indent="-228600" defTabSz="871538" eaLnBrk="0" hangingPunct="0">
              <a:defRPr>
                <a:solidFill>
                  <a:schemeClr val="tx1"/>
                </a:solidFill>
                <a:latin typeface="Arial" pitchFamily="34" charset="0"/>
                <a:cs typeface="Arial" pitchFamily="34" charset="0"/>
              </a:defRPr>
            </a:lvl4pPr>
            <a:lvl5pPr marL="2057400" indent="-228600" defTabSz="871538" eaLnBrk="0" hangingPunct="0">
              <a:defRPr>
                <a:solidFill>
                  <a:schemeClr val="tx1"/>
                </a:solidFill>
                <a:latin typeface="Arial" pitchFamily="34" charset="0"/>
                <a:cs typeface="Arial" pitchFamily="34" charset="0"/>
              </a:defRPr>
            </a:lvl5pPr>
            <a:lvl6pPr marL="2514600" indent="-228600" defTabSz="8715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715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715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71538"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3B1EDCC1-ACD0-4BFE-BCC4-1FEF8730C0BF}" type="slidenum">
              <a:rPr lang="it-IT" sz="900" b="1" smtClean="0">
                <a:solidFill>
                  <a:srgbClr val="FFFFFF"/>
                </a:solidFill>
                <a:latin typeface="Calibri" pitchFamily="34" charset="0"/>
              </a:rPr>
              <a:pPr algn="r" eaLnBrk="1" fontAlgn="base" hangingPunct="1">
                <a:spcBef>
                  <a:spcPct val="0"/>
                </a:spcBef>
                <a:spcAft>
                  <a:spcPct val="0"/>
                </a:spcAft>
                <a:defRPr/>
              </a:pPr>
              <a:t>‹Nr.›</a:t>
            </a:fld>
            <a:endParaRPr lang="it-IT" sz="900" b="1">
              <a:solidFill>
                <a:srgbClr val="FFFFFF"/>
              </a:solidFill>
              <a:latin typeface="Calibri" pitchFamily="34" charset="0"/>
            </a:endParaRPr>
          </a:p>
        </p:txBody>
      </p:sp>
      <p:sp>
        <p:nvSpPr>
          <p:cNvPr id="6" name="ZoneTexte 10"/>
          <p:cNvSpPr txBox="1">
            <a:spLocks noChangeArrowheads="1"/>
          </p:cNvSpPr>
          <p:nvPr/>
        </p:nvSpPr>
        <p:spPr bwMode="ltGray">
          <a:xfrm>
            <a:off x="177800" y="6602419"/>
            <a:ext cx="1441100" cy="205653"/>
          </a:xfrm>
          <a:prstGeom prst="rect">
            <a:avLst/>
          </a:prstGeom>
          <a:noFill/>
          <a:ln>
            <a:noFill/>
          </a:ln>
          <a:extLst/>
        </p:spPr>
        <p:txBody>
          <a:bodyPr wrap="none" lIns="0" tIns="40872" rIns="0" bIns="40872">
            <a:spAutoFit/>
          </a:bodyPr>
          <a:lstStyle>
            <a:lvl1pPr defTabSz="871538" eaLnBrk="0" hangingPunct="0">
              <a:defRPr>
                <a:solidFill>
                  <a:schemeClr val="tx1"/>
                </a:solidFill>
                <a:latin typeface="Arial" pitchFamily="34" charset="0"/>
                <a:cs typeface="Arial" pitchFamily="34" charset="0"/>
              </a:defRPr>
            </a:lvl1pPr>
            <a:lvl2pPr marL="742950" indent="-285750" defTabSz="871538" eaLnBrk="0" hangingPunct="0">
              <a:defRPr>
                <a:solidFill>
                  <a:schemeClr val="tx1"/>
                </a:solidFill>
                <a:latin typeface="Arial" pitchFamily="34" charset="0"/>
                <a:cs typeface="Arial" pitchFamily="34" charset="0"/>
              </a:defRPr>
            </a:lvl2pPr>
            <a:lvl3pPr marL="1143000" indent="-228600" defTabSz="871538" eaLnBrk="0" hangingPunct="0">
              <a:defRPr>
                <a:solidFill>
                  <a:schemeClr val="tx1"/>
                </a:solidFill>
                <a:latin typeface="Arial" pitchFamily="34" charset="0"/>
                <a:cs typeface="Arial" pitchFamily="34" charset="0"/>
              </a:defRPr>
            </a:lvl3pPr>
            <a:lvl4pPr marL="1600200" indent="-228600" defTabSz="871538" eaLnBrk="0" hangingPunct="0">
              <a:defRPr>
                <a:solidFill>
                  <a:schemeClr val="tx1"/>
                </a:solidFill>
                <a:latin typeface="Arial" pitchFamily="34" charset="0"/>
                <a:cs typeface="Arial" pitchFamily="34" charset="0"/>
              </a:defRPr>
            </a:lvl4pPr>
            <a:lvl5pPr marL="2057400" indent="-228600" defTabSz="871538" eaLnBrk="0" hangingPunct="0">
              <a:defRPr>
                <a:solidFill>
                  <a:schemeClr val="tx1"/>
                </a:solidFill>
                <a:latin typeface="Arial" pitchFamily="34" charset="0"/>
                <a:cs typeface="Arial" pitchFamily="34" charset="0"/>
              </a:defRPr>
            </a:lvl5pPr>
            <a:lvl6pPr marL="2514600" indent="-228600" defTabSz="8715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715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715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71538"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it-IT" sz="800" dirty="0">
                <a:solidFill>
                  <a:srgbClr val="BFBFBF"/>
                </a:solidFill>
                <a:latin typeface="Calibri" pitchFamily="34" charset="0"/>
              </a:rPr>
              <a:t>CONFIDENTIAL </a:t>
            </a:r>
            <a:r>
              <a:rPr lang="it-IT" sz="800" dirty="0">
                <a:solidFill>
                  <a:srgbClr val="660033"/>
                </a:solidFill>
                <a:latin typeface="Calibri" pitchFamily="34" charset="0"/>
              </a:rPr>
              <a:t>© 2008 Sia Conseil </a:t>
            </a:r>
            <a:endParaRPr lang="it-IT" sz="800" dirty="0">
              <a:solidFill>
                <a:srgbClr val="BFBFBF"/>
              </a:solidFill>
              <a:latin typeface="Calibri" pitchFamily="34" charset="0"/>
            </a:endParaRPr>
          </a:p>
        </p:txBody>
      </p:sp>
      <p:sp>
        <p:nvSpPr>
          <p:cNvPr id="7" name="Rectangle 12"/>
          <p:cNvSpPr/>
          <p:nvPr userDrawn="1"/>
        </p:nvSpPr>
        <p:spPr bwMode="black">
          <a:xfrm>
            <a:off x="8772528" y="6542088"/>
            <a:ext cx="185738" cy="201612"/>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896" tIns="39949" rIns="79896" bIns="39949" anchor="ctr"/>
          <a:lstStyle/>
          <a:p>
            <a:pPr algn="ctr" defTabSz="869829">
              <a:defRPr/>
            </a:pPr>
            <a:endParaRPr lang="it-IT" sz="1700">
              <a:solidFill>
                <a:srgbClr val="FFFFFF"/>
              </a:solidFill>
            </a:endParaRPr>
          </a:p>
        </p:txBody>
      </p:sp>
      <p:sp>
        <p:nvSpPr>
          <p:cNvPr id="8" name="ZoneTexte 13"/>
          <p:cNvSpPr txBox="1">
            <a:spLocks noChangeArrowheads="1"/>
          </p:cNvSpPr>
          <p:nvPr userDrawn="1"/>
        </p:nvSpPr>
        <p:spPr bwMode="white">
          <a:xfrm>
            <a:off x="8678520" y="6465901"/>
            <a:ext cx="367063" cy="221042"/>
          </a:xfrm>
          <a:prstGeom prst="rect">
            <a:avLst/>
          </a:prstGeom>
          <a:noFill/>
          <a:ln>
            <a:noFill/>
          </a:ln>
          <a:extLst/>
        </p:spPr>
        <p:txBody>
          <a:bodyPr wrap="none" lIns="81744" tIns="40872" rIns="81744" bIns="40872">
            <a:spAutoFit/>
          </a:bodyPr>
          <a:lstStyle>
            <a:lvl1pPr defTabSz="871538" eaLnBrk="0" hangingPunct="0">
              <a:defRPr>
                <a:solidFill>
                  <a:schemeClr val="tx1"/>
                </a:solidFill>
                <a:latin typeface="Arial" pitchFamily="34" charset="0"/>
                <a:cs typeface="Arial" pitchFamily="34" charset="0"/>
              </a:defRPr>
            </a:lvl1pPr>
            <a:lvl2pPr marL="742950" indent="-285750" defTabSz="871538" eaLnBrk="0" hangingPunct="0">
              <a:defRPr>
                <a:solidFill>
                  <a:schemeClr val="tx1"/>
                </a:solidFill>
                <a:latin typeface="Arial" pitchFamily="34" charset="0"/>
                <a:cs typeface="Arial" pitchFamily="34" charset="0"/>
              </a:defRPr>
            </a:lvl2pPr>
            <a:lvl3pPr marL="1143000" indent="-228600" defTabSz="871538" eaLnBrk="0" hangingPunct="0">
              <a:defRPr>
                <a:solidFill>
                  <a:schemeClr val="tx1"/>
                </a:solidFill>
                <a:latin typeface="Arial" pitchFamily="34" charset="0"/>
                <a:cs typeface="Arial" pitchFamily="34" charset="0"/>
              </a:defRPr>
            </a:lvl3pPr>
            <a:lvl4pPr marL="1600200" indent="-228600" defTabSz="871538" eaLnBrk="0" hangingPunct="0">
              <a:defRPr>
                <a:solidFill>
                  <a:schemeClr val="tx1"/>
                </a:solidFill>
                <a:latin typeface="Arial" pitchFamily="34" charset="0"/>
                <a:cs typeface="Arial" pitchFamily="34" charset="0"/>
              </a:defRPr>
            </a:lvl4pPr>
            <a:lvl5pPr marL="2057400" indent="-228600" defTabSz="871538" eaLnBrk="0" hangingPunct="0">
              <a:defRPr>
                <a:solidFill>
                  <a:schemeClr val="tx1"/>
                </a:solidFill>
                <a:latin typeface="Arial" pitchFamily="34" charset="0"/>
                <a:cs typeface="Arial" pitchFamily="34" charset="0"/>
              </a:defRPr>
            </a:lvl5pPr>
            <a:lvl6pPr marL="2514600" indent="-228600" defTabSz="8715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715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715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71538"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6BF6B5FF-2B6A-4BCA-A06E-EDF1709E1129}" type="slidenum">
              <a:rPr lang="it-IT" sz="900" b="1" smtClean="0">
                <a:solidFill>
                  <a:srgbClr val="FFFFFF"/>
                </a:solidFill>
                <a:latin typeface="Calibri" pitchFamily="34" charset="0"/>
              </a:rPr>
              <a:pPr algn="r" eaLnBrk="1" fontAlgn="base" hangingPunct="1">
                <a:spcBef>
                  <a:spcPct val="0"/>
                </a:spcBef>
                <a:spcAft>
                  <a:spcPct val="0"/>
                </a:spcAft>
                <a:defRPr/>
              </a:pPr>
              <a:t>‹Nr.›</a:t>
            </a:fld>
            <a:endParaRPr lang="it-IT" sz="900" b="1">
              <a:solidFill>
                <a:srgbClr val="FFFFFF"/>
              </a:solidFill>
              <a:latin typeface="Calibri" pitchFamily="34" charset="0"/>
            </a:endParaRPr>
          </a:p>
        </p:txBody>
      </p:sp>
      <p:sp>
        <p:nvSpPr>
          <p:cNvPr id="9" name="ZoneTexte 16"/>
          <p:cNvSpPr txBox="1">
            <a:spLocks noChangeArrowheads="1"/>
          </p:cNvSpPr>
          <p:nvPr userDrawn="1"/>
        </p:nvSpPr>
        <p:spPr bwMode="ltGray">
          <a:xfrm>
            <a:off x="177800" y="6602419"/>
            <a:ext cx="1441100" cy="205653"/>
          </a:xfrm>
          <a:prstGeom prst="rect">
            <a:avLst/>
          </a:prstGeom>
          <a:noFill/>
          <a:ln>
            <a:noFill/>
          </a:ln>
          <a:extLst/>
        </p:spPr>
        <p:txBody>
          <a:bodyPr wrap="none" lIns="0" tIns="40872" rIns="0" bIns="40872">
            <a:spAutoFit/>
          </a:bodyPr>
          <a:lstStyle>
            <a:lvl1pPr defTabSz="869950" eaLnBrk="0" hangingPunct="0">
              <a:defRPr>
                <a:solidFill>
                  <a:schemeClr val="tx1"/>
                </a:solidFill>
                <a:latin typeface="Arial" pitchFamily="34" charset="0"/>
                <a:cs typeface="Arial" pitchFamily="34" charset="0"/>
              </a:defRPr>
            </a:lvl1pPr>
            <a:lvl2pPr marL="742950" indent="-285750" defTabSz="869950" eaLnBrk="0" hangingPunct="0">
              <a:defRPr>
                <a:solidFill>
                  <a:schemeClr val="tx1"/>
                </a:solidFill>
                <a:latin typeface="Arial" pitchFamily="34" charset="0"/>
                <a:cs typeface="Arial" pitchFamily="34" charset="0"/>
              </a:defRPr>
            </a:lvl2pPr>
            <a:lvl3pPr marL="1143000" indent="-228600" defTabSz="869950" eaLnBrk="0" hangingPunct="0">
              <a:defRPr>
                <a:solidFill>
                  <a:schemeClr val="tx1"/>
                </a:solidFill>
                <a:latin typeface="Arial" pitchFamily="34" charset="0"/>
                <a:cs typeface="Arial" pitchFamily="34" charset="0"/>
              </a:defRPr>
            </a:lvl3pPr>
            <a:lvl4pPr marL="1600200" indent="-228600" defTabSz="869950" eaLnBrk="0" hangingPunct="0">
              <a:defRPr>
                <a:solidFill>
                  <a:schemeClr val="tx1"/>
                </a:solidFill>
                <a:latin typeface="Arial" pitchFamily="34" charset="0"/>
                <a:cs typeface="Arial" pitchFamily="34" charset="0"/>
              </a:defRPr>
            </a:lvl4pPr>
            <a:lvl5pPr marL="2057400" indent="-228600" defTabSz="869950" eaLnBrk="0" hangingPunct="0">
              <a:defRPr>
                <a:solidFill>
                  <a:schemeClr val="tx1"/>
                </a:solidFill>
                <a:latin typeface="Arial" pitchFamily="34" charset="0"/>
                <a:cs typeface="Arial" pitchFamily="34" charset="0"/>
              </a:defRPr>
            </a:lvl5pPr>
            <a:lvl6pPr marL="2514600" indent="-228600" defTabSz="8699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699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699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6995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it-IT" sz="800" dirty="0">
                <a:solidFill>
                  <a:srgbClr val="BFBFBF"/>
                </a:solidFill>
                <a:latin typeface="Calibri" pitchFamily="34" charset="0"/>
              </a:rPr>
              <a:t>CONFIDENTIAL </a:t>
            </a:r>
            <a:r>
              <a:rPr lang="it-IT" sz="800" dirty="0">
                <a:solidFill>
                  <a:srgbClr val="660033"/>
                </a:solidFill>
                <a:latin typeface="Calibri" pitchFamily="34" charset="0"/>
              </a:rPr>
              <a:t>© 2009 Sia Conseil </a:t>
            </a:r>
            <a:endParaRPr lang="it-IT" sz="800" dirty="0">
              <a:solidFill>
                <a:srgbClr val="BFBFBF"/>
              </a:solidFill>
              <a:latin typeface="Calibri" pitchFamily="34" charset="0"/>
            </a:endParaRPr>
          </a:p>
        </p:txBody>
      </p:sp>
      <p:cxnSp>
        <p:nvCxnSpPr>
          <p:cNvPr id="11" name="Connecteur droit 19"/>
          <p:cNvCxnSpPr/>
          <p:nvPr userDrawn="1"/>
        </p:nvCxnSpPr>
        <p:spPr>
          <a:xfrm>
            <a:off x="179388" y="952506"/>
            <a:ext cx="8775700" cy="1588"/>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2" name="Rectangle 10"/>
          <p:cNvSpPr/>
          <p:nvPr userDrawn="1"/>
        </p:nvSpPr>
        <p:spPr bwMode="ltGray">
          <a:xfrm>
            <a:off x="8766175" y="6754813"/>
            <a:ext cx="198438" cy="41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9829">
              <a:defRPr/>
            </a:pPr>
            <a:r>
              <a:rPr lang="it-IT" sz="600" dirty="0">
                <a:solidFill>
                  <a:srgbClr val="FFFFFF">
                    <a:lumMod val="75000"/>
                  </a:srgbClr>
                </a:solidFill>
                <a:cs typeface="Arial" pitchFamily="34" charset="0"/>
              </a:rPr>
              <a:t>Pag.</a:t>
            </a:r>
          </a:p>
        </p:txBody>
      </p:sp>
      <p:sp>
        <p:nvSpPr>
          <p:cNvPr id="10" name="Espace réservé du contenu 2"/>
          <p:cNvSpPr>
            <a:spLocks noGrp="1"/>
          </p:cNvSpPr>
          <p:nvPr>
            <p:ph idx="1"/>
          </p:nvPr>
        </p:nvSpPr>
        <p:spPr>
          <a:xfrm>
            <a:off x="178517" y="1097091"/>
            <a:ext cx="8780825" cy="5260872"/>
          </a:xfrm>
          <a:prstGeom prst="rect">
            <a:avLst/>
          </a:prstGeom>
        </p:spPr>
        <p:txBody>
          <a:bodyPr lIns="86982" tIns="43489" rIns="86982" bIns="43489">
            <a:normAutofit/>
          </a:bodyPr>
          <a:lstStyle>
            <a:lvl1pPr marL="0" indent="0">
              <a:buClr>
                <a:srgbClr val="660033"/>
              </a:buClr>
              <a:buFont typeface="Arial" pitchFamily="34" charset="0"/>
              <a:buNone/>
              <a:defRPr sz="1400">
                <a:solidFill>
                  <a:schemeClr val="tx1">
                    <a:lumMod val="85000"/>
                    <a:lumOff val="15000"/>
                  </a:schemeClr>
                </a:solidFill>
                <a:latin typeface="Calibri" pitchFamily="34" charset="0"/>
                <a:cs typeface="Arial" pitchFamily="34" charset="0"/>
              </a:defRPr>
            </a:lvl1pPr>
            <a:lvl2pPr marL="554895" indent="-120629">
              <a:buClr>
                <a:schemeClr val="tx1"/>
              </a:buClr>
              <a:buSzPct val="85000"/>
              <a:buFont typeface="Arial" pitchFamily="34" charset="0"/>
              <a:buChar char="•"/>
              <a:defRPr sz="1300">
                <a:solidFill>
                  <a:schemeClr val="tx1">
                    <a:lumMod val="85000"/>
                    <a:lumOff val="15000"/>
                  </a:schemeClr>
                </a:solidFill>
                <a:latin typeface="Calibri" pitchFamily="34" charset="0"/>
              </a:defRPr>
            </a:lvl2pPr>
            <a:lvl3pPr marL="963616" indent="-93664">
              <a:buClr>
                <a:schemeClr val="tx1"/>
              </a:buClr>
              <a:buSzPct val="85000"/>
              <a:buFont typeface="Arial" pitchFamily="34" charset="0"/>
              <a:buChar char="•"/>
              <a:defRPr sz="1100">
                <a:solidFill>
                  <a:schemeClr val="tx1">
                    <a:lumMod val="85000"/>
                    <a:lumOff val="15000"/>
                  </a:schemeClr>
                </a:solidFill>
                <a:latin typeface="Calibri" pitchFamily="34" charset="0"/>
              </a:defRPr>
            </a:lvl3pPr>
            <a:lvl4pPr marL="1446681" indent="-141941">
              <a:defRPr sz="1300">
                <a:solidFill>
                  <a:schemeClr val="tx1">
                    <a:lumMod val="85000"/>
                    <a:lumOff val="15000"/>
                  </a:schemeClr>
                </a:solidFill>
              </a:defRPr>
            </a:lvl4pPr>
            <a:lvl5pPr marL="1881593" indent="-141941">
              <a:buClr>
                <a:schemeClr val="tx1">
                  <a:lumMod val="85000"/>
                  <a:lumOff val="15000"/>
                </a:schemeClr>
              </a:buClr>
              <a:buFont typeface="Wingdings" pitchFamily="2" charset="2"/>
              <a:buChar char="§"/>
              <a:defRPr sz="1200">
                <a:solidFill>
                  <a:schemeClr val="tx1">
                    <a:lumMod val="85000"/>
                    <a:lumOff val="15000"/>
                  </a:schemeClr>
                </a:solidFill>
              </a:defRPr>
            </a:lvl5pPr>
          </a:lstStyle>
          <a:p>
            <a:pPr lvl="0"/>
            <a:r>
              <a:rPr lang="it-IT" noProof="0"/>
              <a:t>Cliquez pour modifier les styles du texte du masque</a:t>
            </a:r>
          </a:p>
          <a:p>
            <a:pPr lvl="1"/>
            <a:r>
              <a:rPr lang="it-IT" noProof="0"/>
              <a:t>Deuxième niveau</a:t>
            </a:r>
          </a:p>
          <a:p>
            <a:pPr lvl="2"/>
            <a:r>
              <a:rPr lang="it-IT" noProof="0"/>
              <a:t>Troisième niveau</a:t>
            </a:r>
          </a:p>
        </p:txBody>
      </p:sp>
      <p:sp>
        <p:nvSpPr>
          <p:cNvPr id="15" name="Titre 11"/>
          <p:cNvSpPr>
            <a:spLocks noGrp="1"/>
          </p:cNvSpPr>
          <p:nvPr>
            <p:ph type="title"/>
          </p:nvPr>
        </p:nvSpPr>
        <p:spPr>
          <a:xfrm>
            <a:off x="178517" y="340055"/>
            <a:ext cx="8780825" cy="357285"/>
          </a:xfrm>
          <a:prstGeom prst="rect">
            <a:avLst/>
          </a:prstGeom>
        </p:spPr>
        <p:txBody>
          <a:bodyPr lIns="0" tIns="43489" rIns="86982" bIns="43489">
            <a:noAutofit/>
          </a:bodyPr>
          <a:lstStyle>
            <a:lvl1pPr>
              <a:defRPr sz="1600">
                <a:solidFill>
                  <a:srgbClr val="660033"/>
                </a:solidFill>
                <a:latin typeface="Calibri" pitchFamily="34" charset="0"/>
              </a:defRPr>
            </a:lvl1pPr>
          </a:lstStyle>
          <a:p>
            <a:r>
              <a:rPr lang="it-IT" noProof="0"/>
              <a:t>Cliquez pour modifier le style du titre</a:t>
            </a:r>
          </a:p>
        </p:txBody>
      </p:sp>
    </p:spTree>
    <p:extLst>
      <p:ext uri="{BB962C8B-B14F-4D97-AF65-F5344CB8AC3E}">
        <p14:creationId xmlns:p14="http://schemas.microsoft.com/office/powerpoint/2010/main" val="28735603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Titres et contenu">
    <p:spTree>
      <p:nvGrpSpPr>
        <p:cNvPr id="1" name=""/>
        <p:cNvGrpSpPr/>
        <p:nvPr/>
      </p:nvGrpSpPr>
      <p:grpSpPr>
        <a:xfrm>
          <a:off x="0" y="0"/>
          <a:ext cx="0" cy="0"/>
          <a:chOff x="0" y="0"/>
          <a:chExt cx="0" cy="0"/>
        </a:xfrm>
      </p:grpSpPr>
      <p:sp>
        <p:nvSpPr>
          <p:cNvPr id="5" name="Rectangle 16"/>
          <p:cNvSpPr/>
          <p:nvPr/>
        </p:nvSpPr>
        <p:spPr bwMode="black">
          <a:xfrm>
            <a:off x="8772528" y="6542088"/>
            <a:ext cx="185738" cy="201612"/>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896" tIns="39949" rIns="79896" bIns="39949" anchor="ctr"/>
          <a:lstStyle/>
          <a:p>
            <a:pPr algn="ctr" defTabSz="869829">
              <a:defRPr/>
            </a:pPr>
            <a:endParaRPr lang="it-IT" sz="1700">
              <a:solidFill>
                <a:srgbClr val="FFFFFF"/>
              </a:solidFill>
            </a:endParaRPr>
          </a:p>
        </p:txBody>
      </p:sp>
      <p:sp>
        <p:nvSpPr>
          <p:cNvPr id="6" name="ZoneTexte 21"/>
          <p:cNvSpPr txBox="1">
            <a:spLocks noChangeArrowheads="1"/>
          </p:cNvSpPr>
          <p:nvPr/>
        </p:nvSpPr>
        <p:spPr bwMode="ltGray">
          <a:xfrm>
            <a:off x="177800" y="6602419"/>
            <a:ext cx="1441100" cy="205653"/>
          </a:xfrm>
          <a:prstGeom prst="rect">
            <a:avLst/>
          </a:prstGeom>
          <a:noFill/>
          <a:ln>
            <a:noFill/>
          </a:ln>
          <a:extLst/>
        </p:spPr>
        <p:txBody>
          <a:bodyPr wrap="none" lIns="0" tIns="40872" rIns="0" bIns="40872">
            <a:spAutoFit/>
          </a:bodyPr>
          <a:lstStyle>
            <a:lvl1pPr defTabSz="871538" eaLnBrk="0" hangingPunct="0">
              <a:defRPr>
                <a:solidFill>
                  <a:schemeClr val="tx1"/>
                </a:solidFill>
                <a:latin typeface="Arial" pitchFamily="34" charset="0"/>
                <a:cs typeface="Arial" pitchFamily="34" charset="0"/>
              </a:defRPr>
            </a:lvl1pPr>
            <a:lvl2pPr marL="742950" indent="-285750" defTabSz="871538" eaLnBrk="0" hangingPunct="0">
              <a:defRPr>
                <a:solidFill>
                  <a:schemeClr val="tx1"/>
                </a:solidFill>
                <a:latin typeface="Arial" pitchFamily="34" charset="0"/>
                <a:cs typeface="Arial" pitchFamily="34" charset="0"/>
              </a:defRPr>
            </a:lvl2pPr>
            <a:lvl3pPr marL="1143000" indent="-228600" defTabSz="871538" eaLnBrk="0" hangingPunct="0">
              <a:defRPr>
                <a:solidFill>
                  <a:schemeClr val="tx1"/>
                </a:solidFill>
                <a:latin typeface="Arial" pitchFamily="34" charset="0"/>
                <a:cs typeface="Arial" pitchFamily="34" charset="0"/>
              </a:defRPr>
            </a:lvl3pPr>
            <a:lvl4pPr marL="1600200" indent="-228600" defTabSz="871538" eaLnBrk="0" hangingPunct="0">
              <a:defRPr>
                <a:solidFill>
                  <a:schemeClr val="tx1"/>
                </a:solidFill>
                <a:latin typeface="Arial" pitchFamily="34" charset="0"/>
                <a:cs typeface="Arial" pitchFamily="34" charset="0"/>
              </a:defRPr>
            </a:lvl4pPr>
            <a:lvl5pPr marL="2057400" indent="-228600" defTabSz="871538" eaLnBrk="0" hangingPunct="0">
              <a:defRPr>
                <a:solidFill>
                  <a:schemeClr val="tx1"/>
                </a:solidFill>
                <a:latin typeface="Arial" pitchFamily="34" charset="0"/>
                <a:cs typeface="Arial" pitchFamily="34" charset="0"/>
              </a:defRPr>
            </a:lvl5pPr>
            <a:lvl6pPr marL="2514600" indent="-228600" defTabSz="8715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715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715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71538"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it-IT" sz="800" dirty="0">
                <a:solidFill>
                  <a:srgbClr val="BFBFBF"/>
                </a:solidFill>
                <a:latin typeface="Calibri" pitchFamily="34" charset="0"/>
              </a:rPr>
              <a:t>CONFIDENTIAL </a:t>
            </a:r>
            <a:r>
              <a:rPr lang="it-IT" sz="800" dirty="0">
                <a:solidFill>
                  <a:srgbClr val="660033"/>
                </a:solidFill>
                <a:latin typeface="Calibri" pitchFamily="34" charset="0"/>
              </a:rPr>
              <a:t>© 2008 Sia Conseil </a:t>
            </a:r>
            <a:endParaRPr lang="it-IT" sz="800" dirty="0">
              <a:solidFill>
                <a:srgbClr val="BFBFBF"/>
              </a:solidFill>
              <a:latin typeface="Calibri" pitchFamily="34" charset="0"/>
            </a:endParaRPr>
          </a:p>
        </p:txBody>
      </p:sp>
      <p:sp>
        <p:nvSpPr>
          <p:cNvPr id="7" name="ZoneTexte 24"/>
          <p:cNvSpPr txBox="1">
            <a:spLocks noChangeArrowheads="1"/>
          </p:cNvSpPr>
          <p:nvPr/>
        </p:nvSpPr>
        <p:spPr bwMode="white">
          <a:xfrm>
            <a:off x="8678520" y="6465901"/>
            <a:ext cx="367063" cy="221042"/>
          </a:xfrm>
          <a:prstGeom prst="rect">
            <a:avLst/>
          </a:prstGeom>
          <a:noFill/>
          <a:ln>
            <a:noFill/>
          </a:ln>
          <a:extLst/>
        </p:spPr>
        <p:txBody>
          <a:bodyPr wrap="none" lIns="81744" tIns="40872" rIns="81744" bIns="40872">
            <a:spAutoFit/>
          </a:bodyPr>
          <a:lstStyle>
            <a:lvl1pPr defTabSz="871538" eaLnBrk="0" hangingPunct="0">
              <a:defRPr>
                <a:solidFill>
                  <a:schemeClr val="tx1"/>
                </a:solidFill>
                <a:latin typeface="Arial" pitchFamily="34" charset="0"/>
                <a:cs typeface="Arial" pitchFamily="34" charset="0"/>
              </a:defRPr>
            </a:lvl1pPr>
            <a:lvl2pPr marL="742950" indent="-285750" defTabSz="871538" eaLnBrk="0" hangingPunct="0">
              <a:defRPr>
                <a:solidFill>
                  <a:schemeClr val="tx1"/>
                </a:solidFill>
                <a:latin typeface="Arial" pitchFamily="34" charset="0"/>
                <a:cs typeface="Arial" pitchFamily="34" charset="0"/>
              </a:defRPr>
            </a:lvl2pPr>
            <a:lvl3pPr marL="1143000" indent="-228600" defTabSz="871538" eaLnBrk="0" hangingPunct="0">
              <a:defRPr>
                <a:solidFill>
                  <a:schemeClr val="tx1"/>
                </a:solidFill>
                <a:latin typeface="Arial" pitchFamily="34" charset="0"/>
                <a:cs typeface="Arial" pitchFamily="34" charset="0"/>
              </a:defRPr>
            </a:lvl3pPr>
            <a:lvl4pPr marL="1600200" indent="-228600" defTabSz="871538" eaLnBrk="0" hangingPunct="0">
              <a:defRPr>
                <a:solidFill>
                  <a:schemeClr val="tx1"/>
                </a:solidFill>
                <a:latin typeface="Arial" pitchFamily="34" charset="0"/>
                <a:cs typeface="Arial" pitchFamily="34" charset="0"/>
              </a:defRPr>
            </a:lvl4pPr>
            <a:lvl5pPr marL="2057400" indent="-228600" defTabSz="871538" eaLnBrk="0" hangingPunct="0">
              <a:defRPr>
                <a:solidFill>
                  <a:schemeClr val="tx1"/>
                </a:solidFill>
                <a:latin typeface="Arial" pitchFamily="34" charset="0"/>
                <a:cs typeface="Arial" pitchFamily="34" charset="0"/>
              </a:defRPr>
            </a:lvl5pPr>
            <a:lvl6pPr marL="2514600" indent="-228600" defTabSz="8715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715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715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71538"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DC53486F-DAE4-4948-A7B6-C6C0B0277380}" type="slidenum">
              <a:rPr lang="it-IT" sz="900" b="1" smtClean="0">
                <a:solidFill>
                  <a:srgbClr val="FFFFFF"/>
                </a:solidFill>
                <a:latin typeface="Calibri" pitchFamily="34" charset="0"/>
              </a:rPr>
              <a:pPr algn="r" eaLnBrk="1" fontAlgn="base" hangingPunct="1">
                <a:spcBef>
                  <a:spcPct val="0"/>
                </a:spcBef>
                <a:spcAft>
                  <a:spcPct val="0"/>
                </a:spcAft>
                <a:defRPr/>
              </a:pPr>
              <a:t>‹Nr.›</a:t>
            </a:fld>
            <a:endParaRPr lang="it-IT" sz="900" b="1">
              <a:solidFill>
                <a:srgbClr val="FFFFFF"/>
              </a:solidFill>
              <a:latin typeface="Calibri" pitchFamily="34" charset="0"/>
            </a:endParaRPr>
          </a:p>
        </p:txBody>
      </p:sp>
      <p:sp>
        <p:nvSpPr>
          <p:cNvPr id="8" name="Rectangle 13"/>
          <p:cNvSpPr/>
          <p:nvPr userDrawn="1"/>
        </p:nvSpPr>
        <p:spPr bwMode="black">
          <a:xfrm>
            <a:off x="8772528" y="6542088"/>
            <a:ext cx="185738" cy="201612"/>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896" tIns="39949" rIns="79896" bIns="39949" anchor="ctr"/>
          <a:lstStyle/>
          <a:p>
            <a:pPr algn="ctr" defTabSz="869829">
              <a:defRPr/>
            </a:pPr>
            <a:endParaRPr lang="it-IT" sz="1700">
              <a:solidFill>
                <a:srgbClr val="FFFFFF"/>
              </a:solidFill>
            </a:endParaRPr>
          </a:p>
        </p:txBody>
      </p:sp>
      <p:sp>
        <p:nvSpPr>
          <p:cNvPr id="9" name="ZoneTexte 14"/>
          <p:cNvSpPr txBox="1">
            <a:spLocks noChangeArrowheads="1"/>
          </p:cNvSpPr>
          <p:nvPr userDrawn="1"/>
        </p:nvSpPr>
        <p:spPr bwMode="ltGray">
          <a:xfrm>
            <a:off x="177800" y="6602419"/>
            <a:ext cx="1441100" cy="205653"/>
          </a:xfrm>
          <a:prstGeom prst="rect">
            <a:avLst/>
          </a:prstGeom>
          <a:noFill/>
          <a:ln>
            <a:noFill/>
          </a:ln>
          <a:extLst/>
        </p:spPr>
        <p:txBody>
          <a:bodyPr wrap="none" lIns="0" tIns="40872" rIns="0" bIns="40872">
            <a:spAutoFit/>
          </a:bodyPr>
          <a:lstStyle>
            <a:lvl1pPr defTabSz="869950" eaLnBrk="0" hangingPunct="0">
              <a:defRPr>
                <a:solidFill>
                  <a:schemeClr val="tx1"/>
                </a:solidFill>
                <a:latin typeface="Arial" pitchFamily="34" charset="0"/>
                <a:cs typeface="Arial" pitchFamily="34" charset="0"/>
              </a:defRPr>
            </a:lvl1pPr>
            <a:lvl2pPr marL="742950" indent="-285750" defTabSz="869950" eaLnBrk="0" hangingPunct="0">
              <a:defRPr>
                <a:solidFill>
                  <a:schemeClr val="tx1"/>
                </a:solidFill>
                <a:latin typeface="Arial" pitchFamily="34" charset="0"/>
                <a:cs typeface="Arial" pitchFamily="34" charset="0"/>
              </a:defRPr>
            </a:lvl2pPr>
            <a:lvl3pPr marL="1143000" indent="-228600" defTabSz="869950" eaLnBrk="0" hangingPunct="0">
              <a:defRPr>
                <a:solidFill>
                  <a:schemeClr val="tx1"/>
                </a:solidFill>
                <a:latin typeface="Arial" pitchFamily="34" charset="0"/>
                <a:cs typeface="Arial" pitchFamily="34" charset="0"/>
              </a:defRPr>
            </a:lvl3pPr>
            <a:lvl4pPr marL="1600200" indent="-228600" defTabSz="869950" eaLnBrk="0" hangingPunct="0">
              <a:defRPr>
                <a:solidFill>
                  <a:schemeClr val="tx1"/>
                </a:solidFill>
                <a:latin typeface="Arial" pitchFamily="34" charset="0"/>
                <a:cs typeface="Arial" pitchFamily="34" charset="0"/>
              </a:defRPr>
            </a:lvl4pPr>
            <a:lvl5pPr marL="2057400" indent="-228600" defTabSz="869950" eaLnBrk="0" hangingPunct="0">
              <a:defRPr>
                <a:solidFill>
                  <a:schemeClr val="tx1"/>
                </a:solidFill>
                <a:latin typeface="Arial" pitchFamily="34" charset="0"/>
                <a:cs typeface="Arial" pitchFamily="34" charset="0"/>
              </a:defRPr>
            </a:lvl5pPr>
            <a:lvl6pPr marL="2514600" indent="-228600" defTabSz="8699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699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699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6995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it-IT" sz="800">
                <a:solidFill>
                  <a:srgbClr val="BFBFBF"/>
                </a:solidFill>
                <a:latin typeface="Calibri" pitchFamily="34" charset="0"/>
              </a:rPr>
              <a:t>CONFIDENTIAL </a:t>
            </a:r>
            <a:r>
              <a:rPr lang="it-IT" sz="800">
                <a:solidFill>
                  <a:srgbClr val="660033"/>
                </a:solidFill>
                <a:latin typeface="Calibri" pitchFamily="34" charset="0"/>
              </a:rPr>
              <a:t>© 2009 Sia Conseil </a:t>
            </a:r>
            <a:endParaRPr lang="it-IT" sz="800">
              <a:solidFill>
                <a:srgbClr val="BFBFBF"/>
              </a:solidFill>
              <a:latin typeface="Calibri" pitchFamily="34" charset="0"/>
            </a:endParaRPr>
          </a:p>
        </p:txBody>
      </p:sp>
      <p:sp>
        <p:nvSpPr>
          <p:cNvPr id="11" name="ZoneTexte 15"/>
          <p:cNvSpPr txBox="1">
            <a:spLocks noChangeArrowheads="1"/>
          </p:cNvSpPr>
          <p:nvPr userDrawn="1"/>
        </p:nvSpPr>
        <p:spPr bwMode="white">
          <a:xfrm>
            <a:off x="8678520" y="6465901"/>
            <a:ext cx="367063" cy="221042"/>
          </a:xfrm>
          <a:prstGeom prst="rect">
            <a:avLst/>
          </a:prstGeom>
          <a:noFill/>
          <a:ln>
            <a:noFill/>
          </a:ln>
          <a:extLst/>
        </p:spPr>
        <p:txBody>
          <a:bodyPr wrap="none" lIns="81744" tIns="40872" rIns="81744" bIns="40872">
            <a:spAutoFit/>
          </a:bodyPr>
          <a:lstStyle>
            <a:lvl1pPr defTabSz="871538" eaLnBrk="0" hangingPunct="0">
              <a:defRPr>
                <a:solidFill>
                  <a:schemeClr val="tx1"/>
                </a:solidFill>
                <a:latin typeface="Arial" pitchFamily="34" charset="0"/>
                <a:cs typeface="Arial" pitchFamily="34" charset="0"/>
              </a:defRPr>
            </a:lvl1pPr>
            <a:lvl2pPr marL="742950" indent="-285750" defTabSz="871538" eaLnBrk="0" hangingPunct="0">
              <a:defRPr>
                <a:solidFill>
                  <a:schemeClr val="tx1"/>
                </a:solidFill>
                <a:latin typeface="Arial" pitchFamily="34" charset="0"/>
                <a:cs typeface="Arial" pitchFamily="34" charset="0"/>
              </a:defRPr>
            </a:lvl2pPr>
            <a:lvl3pPr marL="1143000" indent="-228600" defTabSz="871538" eaLnBrk="0" hangingPunct="0">
              <a:defRPr>
                <a:solidFill>
                  <a:schemeClr val="tx1"/>
                </a:solidFill>
                <a:latin typeface="Arial" pitchFamily="34" charset="0"/>
                <a:cs typeface="Arial" pitchFamily="34" charset="0"/>
              </a:defRPr>
            </a:lvl3pPr>
            <a:lvl4pPr marL="1600200" indent="-228600" defTabSz="871538" eaLnBrk="0" hangingPunct="0">
              <a:defRPr>
                <a:solidFill>
                  <a:schemeClr val="tx1"/>
                </a:solidFill>
                <a:latin typeface="Arial" pitchFamily="34" charset="0"/>
                <a:cs typeface="Arial" pitchFamily="34" charset="0"/>
              </a:defRPr>
            </a:lvl4pPr>
            <a:lvl5pPr marL="2057400" indent="-228600" defTabSz="871538" eaLnBrk="0" hangingPunct="0">
              <a:defRPr>
                <a:solidFill>
                  <a:schemeClr val="tx1"/>
                </a:solidFill>
                <a:latin typeface="Arial" pitchFamily="34" charset="0"/>
                <a:cs typeface="Arial" pitchFamily="34" charset="0"/>
              </a:defRPr>
            </a:lvl5pPr>
            <a:lvl6pPr marL="2514600" indent="-228600" defTabSz="8715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715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715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71538"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180C926A-3BE4-466E-B52E-BC3D22178DBC}" type="slidenum">
              <a:rPr lang="it-IT" sz="900" b="1" smtClean="0">
                <a:solidFill>
                  <a:srgbClr val="FFFFFF"/>
                </a:solidFill>
                <a:latin typeface="Calibri" pitchFamily="34" charset="0"/>
              </a:rPr>
              <a:pPr algn="r" eaLnBrk="1" fontAlgn="base" hangingPunct="1">
                <a:spcBef>
                  <a:spcPct val="0"/>
                </a:spcBef>
                <a:spcAft>
                  <a:spcPct val="0"/>
                </a:spcAft>
                <a:defRPr/>
              </a:pPr>
              <a:t>‹Nr.›</a:t>
            </a:fld>
            <a:endParaRPr lang="it-IT" sz="900" b="1">
              <a:solidFill>
                <a:srgbClr val="FFFFFF"/>
              </a:solidFill>
              <a:latin typeface="Calibri" pitchFamily="34" charset="0"/>
            </a:endParaRPr>
          </a:p>
        </p:txBody>
      </p:sp>
      <p:cxnSp>
        <p:nvCxnSpPr>
          <p:cNvPr id="12" name="Connecteur droit 18"/>
          <p:cNvCxnSpPr/>
          <p:nvPr userDrawn="1"/>
        </p:nvCxnSpPr>
        <p:spPr>
          <a:xfrm>
            <a:off x="179388" y="952506"/>
            <a:ext cx="8775700" cy="1588"/>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3" name="Rectangle 10"/>
          <p:cNvSpPr/>
          <p:nvPr userDrawn="1"/>
        </p:nvSpPr>
        <p:spPr bwMode="ltGray">
          <a:xfrm>
            <a:off x="8766175" y="6754813"/>
            <a:ext cx="198438" cy="41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9829">
              <a:defRPr/>
            </a:pPr>
            <a:r>
              <a:rPr lang="it-IT" sz="600" dirty="0">
                <a:solidFill>
                  <a:srgbClr val="FFFFFF">
                    <a:lumMod val="75000"/>
                  </a:srgbClr>
                </a:solidFill>
                <a:cs typeface="Arial" pitchFamily="34" charset="0"/>
              </a:rPr>
              <a:t>Pag.</a:t>
            </a:r>
          </a:p>
        </p:txBody>
      </p:sp>
      <p:sp>
        <p:nvSpPr>
          <p:cNvPr id="10" name="Espace réservé du contenu 2"/>
          <p:cNvSpPr>
            <a:spLocks noGrp="1"/>
          </p:cNvSpPr>
          <p:nvPr>
            <p:ph idx="1"/>
          </p:nvPr>
        </p:nvSpPr>
        <p:spPr>
          <a:xfrm>
            <a:off x="178517" y="1097091"/>
            <a:ext cx="8780825" cy="5260872"/>
          </a:xfrm>
          <a:prstGeom prst="rect">
            <a:avLst/>
          </a:prstGeom>
        </p:spPr>
        <p:txBody>
          <a:bodyPr lIns="86982" tIns="43489" rIns="86982" bIns="43489">
            <a:normAutofit/>
          </a:bodyPr>
          <a:lstStyle>
            <a:lvl1pPr marL="0" indent="0">
              <a:buClr>
                <a:srgbClr val="660033"/>
              </a:buClr>
              <a:buFont typeface="Arial" pitchFamily="34" charset="0"/>
              <a:buNone/>
              <a:defRPr sz="1400">
                <a:solidFill>
                  <a:schemeClr val="tx1">
                    <a:lumMod val="85000"/>
                    <a:lumOff val="15000"/>
                  </a:schemeClr>
                </a:solidFill>
                <a:latin typeface="Calibri" pitchFamily="34" charset="0"/>
                <a:cs typeface="Arial" pitchFamily="34" charset="0"/>
              </a:defRPr>
            </a:lvl1pPr>
            <a:lvl2pPr marL="554895" indent="-120629">
              <a:buClr>
                <a:schemeClr val="tx1"/>
              </a:buClr>
              <a:buSzPct val="85000"/>
              <a:buFont typeface="Arial" pitchFamily="34" charset="0"/>
              <a:buChar char="•"/>
              <a:defRPr sz="1300">
                <a:solidFill>
                  <a:schemeClr val="tx1">
                    <a:lumMod val="85000"/>
                    <a:lumOff val="15000"/>
                  </a:schemeClr>
                </a:solidFill>
                <a:latin typeface="Calibri" pitchFamily="34" charset="0"/>
              </a:defRPr>
            </a:lvl2pPr>
            <a:lvl3pPr marL="963616" indent="-93664">
              <a:buClr>
                <a:schemeClr val="tx1"/>
              </a:buClr>
              <a:buSzPct val="85000"/>
              <a:buFont typeface="Arial" pitchFamily="34" charset="0"/>
              <a:buChar char="•"/>
              <a:defRPr sz="1100">
                <a:solidFill>
                  <a:schemeClr val="tx1">
                    <a:lumMod val="85000"/>
                    <a:lumOff val="15000"/>
                  </a:schemeClr>
                </a:solidFill>
                <a:latin typeface="Calibri" pitchFamily="34" charset="0"/>
              </a:defRPr>
            </a:lvl3pPr>
            <a:lvl4pPr marL="1446681" indent="-141941">
              <a:defRPr sz="1300">
                <a:solidFill>
                  <a:schemeClr val="tx1">
                    <a:lumMod val="85000"/>
                    <a:lumOff val="15000"/>
                  </a:schemeClr>
                </a:solidFill>
              </a:defRPr>
            </a:lvl4pPr>
            <a:lvl5pPr marL="1881593" indent="-141941">
              <a:buClr>
                <a:schemeClr val="tx1">
                  <a:lumMod val="85000"/>
                  <a:lumOff val="15000"/>
                </a:schemeClr>
              </a:buClr>
              <a:buFont typeface="Wingdings" pitchFamily="2" charset="2"/>
              <a:buChar char="§"/>
              <a:defRPr sz="1200">
                <a:solidFill>
                  <a:schemeClr val="tx1">
                    <a:lumMod val="85000"/>
                    <a:lumOff val="15000"/>
                  </a:schemeClr>
                </a:solidFill>
              </a:defRPr>
            </a:lvl5pPr>
          </a:lstStyle>
          <a:p>
            <a:pPr lvl="0"/>
            <a:r>
              <a:rPr lang="it-IT" noProof="0" dirty="0"/>
              <a:t>Cliquez pour modifier les styles du texte du masque</a:t>
            </a:r>
          </a:p>
          <a:p>
            <a:pPr lvl="1"/>
            <a:r>
              <a:rPr lang="it-IT" noProof="0" dirty="0"/>
              <a:t>Deuxième niveau</a:t>
            </a:r>
          </a:p>
          <a:p>
            <a:pPr lvl="2"/>
            <a:r>
              <a:rPr lang="it-IT" noProof="0" dirty="0"/>
              <a:t>Troisième niveau</a:t>
            </a:r>
          </a:p>
        </p:txBody>
      </p:sp>
      <p:sp>
        <p:nvSpPr>
          <p:cNvPr id="20" name="Espace réservé du contenu 19"/>
          <p:cNvSpPr>
            <a:spLocks noGrp="1"/>
          </p:cNvSpPr>
          <p:nvPr>
            <p:ph sz="quarter" idx="13"/>
          </p:nvPr>
        </p:nvSpPr>
        <p:spPr>
          <a:xfrm>
            <a:off x="178514" y="599625"/>
            <a:ext cx="8781449" cy="333131"/>
          </a:xfrm>
          <a:prstGeom prst="rect">
            <a:avLst/>
          </a:prstGeom>
        </p:spPr>
        <p:txBody>
          <a:bodyPr lIns="0" tIns="43489" rIns="86982" bIns="43489">
            <a:normAutofit/>
          </a:bodyPr>
          <a:lstStyle>
            <a:lvl1pPr marL="0" indent="0">
              <a:buNone/>
              <a:defRPr kumimoji="0" lang="fr-FR" sz="1400" b="0" i="0" u="none" strike="noStrike" kern="1200" cap="none" spc="0" normalizeH="0" baseline="0" noProof="0" dirty="0" smtClean="0">
                <a:ln>
                  <a:noFill/>
                </a:ln>
                <a:solidFill>
                  <a:schemeClr val="tx1"/>
                </a:solidFill>
                <a:effectLst/>
                <a:uLnTx/>
                <a:uFillTx/>
                <a:latin typeface="Calibri" pitchFamily="34" charset="0"/>
                <a:ea typeface="+mj-ea"/>
                <a:cs typeface="Arial" pitchFamily="34" charset="0"/>
              </a:defRPr>
            </a:lvl1pPr>
          </a:lstStyle>
          <a:p>
            <a:pPr lvl="0"/>
            <a:r>
              <a:rPr lang="it-IT" noProof="0"/>
              <a:t>Cliquez pour modifier les styles du texte du masque</a:t>
            </a:r>
          </a:p>
        </p:txBody>
      </p:sp>
      <p:sp>
        <p:nvSpPr>
          <p:cNvPr id="21" name="Titre 11"/>
          <p:cNvSpPr>
            <a:spLocks noGrp="1"/>
          </p:cNvSpPr>
          <p:nvPr>
            <p:ph type="title"/>
          </p:nvPr>
        </p:nvSpPr>
        <p:spPr>
          <a:xfrm>
            <a:off x="178517" y="340058"/>
            <a:ext cx="8780825" cy="290659"/>
          </a:xfrm>
          <a:prstGeom prst="rect">
            <a:avLst/>
          </a:prstGeom>
        </p:spPr>
        <p:txBody>
          <a:bodyPr lIns="0" tIns="43489" rIns="86982" bIns="43489">
            <a:noAutofit/>
          </a:bodyPr>
          <a:lstStyle>
            <a:lvl1pPr>
              <a:defRPr sz="1600">
                <a:solidFill>
                  <a:srgbClr val="660033"/>
                </a:solidFill>
                <a:latin typeface="Calibri" pitchFamily="34" charset="0"/>
              </a:defRPr>
            </a:lvl1pPr>
          </a:lstStyle>
          <a:p>
            <a:r>
              <a:rPr lang="it-IT" noProof="0"/>
              <a:t>Cliquez pour modifier le style du titre</a:t>
            </a:r>
          </a:p>
        </p:txBody>
      </p:sp>
    </p:spTree>
    <p:extLst>
      <p:ext uri="{BB962C8B-B14F-4D97-AF65-F5344CB8AC3E}">
        <p14:creationId xmlns:p14="http://schemas.microsoft.com/office/powerpoint/2010/main" val="278046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rst Page - 2 Titles - 2 Contacts">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09" y="2681487"/>
            <a:ext cx="7174523" cy="747514"/>
          </a:xfrm>
          <a:prstGeom prst="rect">
            <a:avLst/>
          </a:prstGeom>
        </p:spPr>
        <p:txBody>
          <a:bodyPr lIns="90877" tIns="45430" rIns="90877" bIns="45430"/>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sp>
        <p:nvSpPr>
          <p:cNvPr id="14" name="Espace réservé pour une image  21"/>
          <p:cNvSpPr>
            <a:spLocks noGrp="1"/>
          </p:cNvSpPr>
          <p:nvPr>
            <p:ph type="pic" sz="quarter" idx="11" hasCustomPrompt="1"/>
          </p:nvPr>
        </p:nvSpPr>
        <p:spPr>
          <a:xfrm>
            <a:off x="6147942" y="476672"/>
            <a:ext cx="2279291" cy="648072"/>
          </a:xfrm>
          <a:prstGeom prst="rect">
            <a:avLst/>
          </a:prstGeom>
        </p:spPr>
        <p:txBody>
          <a:bodyPr lIns="90877" tIns="45430" rIns="90877" bIns="45430"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24" name="Image 23"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cxnSp>
        <p:nvCxnSpPr>
          <p:cNvPr id="55" name="Connecteur droit 54"/>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56" name="Espace réservé du texte 23"/>
          <p:cNvSpPr>
            <a:spLocks noGrp="1"/>
          </p:cNvSpPr>
          <p:nvPr>
            <p:ph type="body" sz="quarter" idx="12" hasCustomPrompt="1"/>
          </p:nvPr>
        </p:nvSpPr>
        <p:spPr>
          <a:xfrm>
            <a:off x="630784" y="5799533"/>
            <a:ext cx="1529037" cy="221762"/>
          </a:xfrm>
          <a:prstGeom prst="rect">
            <a:avLst/>
          </a:prstGeom>
        </p:spPr>
        <p:txBody>
          <a:bodyPr wrap="none" lIns="90877" tIns="45430" rIns="90877" bIns="45430"/>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57" name="Espace réservé du texte 23"/>
          <p:cNvSpPr>
            <a:spLocks noGrp="1"/>
          </p:cNvSpPr>
          <p:nvPr>
            <p:ph type="body" sz="quarter" idx="13" hasCustomPrompt="1"/>
          </p:nvPr>
        </p:nvSpPr>
        <p:spPr>
          <a:xfrm>
            <a:off x="630784" y="6026880"/>
            <a:ext cx="1529037" cy="210477"/>
          </a:xfrm>
          <a:prstGeom prst="rect">
            <a:avLst/>
          </a:prstGeom>
        </p:spPr>
        <p:txBody>
          <a:bodyPr wrap="none" lIns="90877" tIns="45430" rIns="90877" bIns="45430"/>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58" name="Espace réservé du texte 23"/>
          <p:cNvSpPr>
            <a:spLocks noGrp="1"/>
          </p:cNvSpPr>
          <p:nvPr>
            <p:ph type="body" sz="quarter" idx="14" hasCustomPrompt="1"/>
          </p:nvPr>
        </p:nvSpPr>
        <p:spPr>
          <a:xfrm>
            <a:off x="963087" y="6237368"/>
            <a:ext cx="1728444" cy="184665"/>
          </a:xfrm>
          <a:prstGeom prst="rect">
            <a:avLst/>
          </a:prstGeom>
        </p:spPr>
        <p:txBody>
          <a:bodyPr wrap="none" lIns="0" tIns="4543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59"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0" name="Connecteur droit 59"/>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1" name="ZoneTexte 60"/>
          <p:cNvSpPr txBox="1"/>
          <p:nvPr userDrawn="1"/>
        </p:nvSpPr>
        <p:spPr>
          <a:xfrm>
            <a:off x="630987" y="6237317"/>
            <a:ext cx="398814" cy="239039"/>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Tel:</a:t>
            </a:r>
          </a:p>
        </p:txBody>
      </p:sp>
      <p:sp>
        <p:nvSpPr>
          <p:cNvPr id="62" name="ZoneTexte 61"/>
          <p:cNvSpPr txBox="1"/>
          <p:nvPr userDrawn="1"/>
        </p:nvSpPr>
        <p:spPr>
          <a:xfrm>
            <a:off x="630987" y="6375819"/>
            <a:ext cx="398814" cy="382870"/>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Mail: </a:t>
            </a:r>
          </a:p>
        </p:txBody>
      </p:sp>
      <p:cxnSp>
        <p:nvCxnSpPr>
          <p:cNvPr id="63" name="Connecteur droit 62"/>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4" name="Espace réservé du texte 23"/>
          <p:cNvSpPr>
            <a:spLocks noGrp="1"/>
          </p:cNvSpPr>
          <p:nvPr>
            <p:ph type="body" sz="quarter" idx="16" hasCustomPrompt="1"/>
          </p:nvPr>
        </p:nvSpPr>
        <p:spPr>
          <a:xfrm>
            <a:off x="3242421" y="5805270"/>
            <a:ext cx="1529037" cy="221762"/>
          </a:xfrm>
          <a:prstGeom prst="rect">
            <a:avLst/>
          </a:prstGeom>
        </p:spPr>
        <p:txBody>
          <a:bodyPr wrap="none" lIns="90877" tIns="45430" rIns="90877" bIns="45430"/>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5" name="Espace réservé du texte 23"/>
          <p:cNvSpPr>
            <a:spLocks noGrp="1"/>
          </p:cNvSpPr>
          <p:nvPr>
            <p:ph type="body" sz="quarter" idx="17" hasCustomPrompt="1"/>
          </p:nvPr>
        </p:nvSpPr>
        <p:spPr>
          <a:xfrm>
            <a:off x="3242421" y="6032623"/>
            <a:ext cx="1529037" cy="210477"/>
          </a:xfrm>
          <a:prstGeom prst="rect">
            <a:avLst/>
          </a:prstGeom>
        </p:spPr>
        <p:txBody>
          <a:bodyPr wrap="none" lIns="90877" tIns="45430" rIns="90877" bIns="45430"/>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6" name="Espace réservé du texte 23"/>
          <p:cNvSpPr>
            <a:spLocks noGrp="1"/>
          </p:cNvSpPr>
          <p:nvPr>
            <p:ph type="body" sz="quarter" idx="18" hasCustomPrompt="1"/>
          </p:nvPr>
        </p:nvSpPr>
        <p:spPr>
          <a:xfrm>
            <a:off x="3574717" y="6243100"/>
            <a:ext cx="1728444" cy="184665"/>
          </a:xfrm>
          <a:prstGeom prst="rect">
            <a:avLst/>
          </a:prstGeom>
        </p:spPr>
        <p:txBody>
          <a:bodyPr wrap="none" lIns="0" tIns="4543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7" name="Espace réservé du texte 23"/>
          <p:cNvSpPr>
            <a:spLocks noGrp="1"/>
          </p:cNvSpPr>
          <p:nvPr>
            <p:ph type="body" sz="quarter" idx="19" hasCustomPrompt="1"/>
          </p:nvPr>
        </p:nvSpPr>
        <p:spPr>
          <a:xfrm>
            <a:off x="3574968" y="6427717"/>
            <a:ext cx="1728192" cy="184666"/>
          </a:xfrm>
          <a:prstGeom prst="rect">
            <a:avLst/>
          </a:prstGeom>
        </p:spPr>
        <p:txBody>
          <a:bodyPr wrap="none" lIns="0" tIns="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8" name="Connecteur droit 67"/>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9" name="ZoneTexte 68"/>
          <p:cNvSpPr txBox="1"/>
          <p:nvPr userDrawn="1"/>
        </p:nvSpPr>
        <p:spPr>
          <a:xfrm>
            <a:off x="3242621" y="6243056"/>
            <a:ext cx="398814" cy="239039"/>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Tel:</a:t>
            </a:r>
          </a:p>
        </p:txBody>
      </p:sp>
      <p:sp>
        <p:nvSpPr>
          <p:cNvPr id="70" name="ZoneTexte 69"/>
          <p:cNvSpPr txBox="1"/>
          <p:nvPr userDrawn="1"/>
        </p:nvSpPr>
        <p:spPr>
          <a:xfrm>
            <a:off x="3242621" y="6381563"/>
            <a:ext cx="398814" cy="382870"/>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Mail: </a:t>
            </a:r>
          </a:p>
        </p:txBody>
      </p:sp>
      <p:sp>
        <p:nvSpPr>
          <p:cNvPr id="42" name="Espace réservé du texte 19"/>
          <p:cNvSpPr>
            <a:spLocks noGrp="1"/>
          </p:cNvSpPr>
          <p:nvPr>
            <p:ph type="body" sz="quarter" idx="10" hasCustomPrompt="1"/>
          </p:nvPr>
        </p:nvSpPr>
        <p:spPr>
          <a:xfrm>
            <a:off x="1346314" y="3789041"/>
            <a:ext cx="6314341" cy="504056"/>
          </a:xfrm>
          <a:prstGeom prst="rect">
            <a:avLst/>
          </a:prstGeom>
        </p:spPr>
        <p:txBody>
          <a:bodyPr lIns="90877" tIns="45430" rIns="90877" bIns="45430"/>
          <a:lstStyle>
            <a:lvl1pPr marL="0" indent="0" algn="ctr">
              <a:buNone/>
              <a:defRPr lang="fr-FR" sz="2300" kern="1200" dirty="0" smtClean="0">
                <a:solidFill>
                  <a:schemeClr val="bg2">
                    <a:lumMod val="75000"/>
                  </a:schemeClr>
                </a:solidFill>
                <a:latin typeface="+mj-lt"/>
                <a:ea typeface="+mj-ea"/>
                <a:cs typeface="+mj-cs"/>
              </a:defRPr>
            </a:lvl1pPr>
            <a:lvl2pPr marL="454416" indent="0">
              <a:buNone/>
              <a:defRPr lang="fr-FR" sz="2300" kern="1200" dirty="0" smtClean="0">
                <a:solidFill>
                  <a:srgbClr val="B2AEA8"/>
                </a:solidFill>
                <a:latin typeface="+mj-lt"/>
                <a:ea typeface="+mj-ea"/>
                <a:cs typeface="+mj-cs"/>
              </a:defRPr>
            </a:lvl2pPr>
            <a:lvl3pPr marL="908835" indent="0">
              <a:buNone/>
              <a:defRPr lang="fr-FR" sz="2300" kern="1200" dirty="0" smtClean="0">
                <a:solidFill>
                  <a:srgbClr val="B2AEA8"/>
                </a:solidFill>
                <a:latin typeface="+mj-lt"/>
                <a:ea typeface="+mj-ea"/>
                <a:cs typeface="+mj-cs"/>
              </a:defRPr>
            </a:lvl3pPr>
            <a:lvl4pPr marL="1363256" indent="0">
              <a:buNone/>
              <a:defRPr lang="fr-FR" sz="2300" kern="1200" dirty="0" smtClean="0">
                <a:solidFill>
                  <a:srgbClr val="B2AEA8"/>
                </a:solidFill>
                <a:latin typeface="+mj-lt"/>
                <a:ea typeface="+mj-ea"/>
                <a:cs typeface="+mj-cs"/>
              </a:defRPr>
            </a:lvl4pPr>
            <a:lvl5pPr marL="1817672" indent="0">
              <a:buNone/>
              <a:defRPr lang="fr-FR" sz="23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43" name="Sous-titre 2"/>
          <p:cNvSpPr>
            <a:spLocks noGrp="1"/>
          </p:cNvSpPr>
          <p:nvPr>
            <p:ph type="subTitle" idx="1" hasCustomPrompt="1"/>
          </p:nvPr>
        </p:nvSpPr>
        <p:spPr>
          <a:xfrm>
            <a:off x="3307031" y="4509156"/>
            <a:ext cx="2392881" cy="381869"/>
          </a:xfrm>
          <a:prstGeom prst="rect">
            <a:avLst/>
          </a:prstGeom>
        </p:spPr>
        <p:txBody>
          <a:bodyPr lIns="90877" tIns="45430" rIns="90877" bIns="45430"/>
          <a:lstStyle>
            <a:lvl1pPr marL="0" indent="0" algn="ctr">
              <a:buNone/>
              <a:defRPr lang="fr-FR" sz="1500" kern="1200" dirty="0">
                <a:solidFill>
                  <a:schemeClr val="bg2">
                    <a:lumMod val="75000"/>
                  </a:schemeClr>
                </a:solidFill>
                <a:latin typeface="+mn-lt"/>
                <a:ea typeface="+mn-ea"/>
                <a:cs typeface="+mn-cs"/>
              </a:defRPr>
            </a:lvl1pPr>
            <a:lvl2pPr marL="454416" indent="0" algn="ctr">
              <a:buNone/>
              <a:defRPr>
                <a:solidFill>
                  <a:schemeClr val="tx1">
                    <a:tint val="75000"/>
                  </a:schemeClr>
                </a:solidFill>
              </a:defRPr>
            </a:lvl2pPr>
            <a:lvl3pPr marL="908835" indent="0" algn="ctr">
              <a:buNone/>
              <a:defRPr>
                <a:solidFill>
                  <a:schemeClr val="tx1">
                    <a:tint val="75000"/>
                  </a:schemeClr>
                </a:solidFill>
              </a:defRPr>
            </a:lvl3pPr>
            <a:lvl4pPr marL="1363256" indent="0" algn="ctr">
              <a:buNone/>
              <a:defRPr>
                <a:solidFill>
                  <a:schemeClr val="tx1">
                    <a:tint val="75000"/>
                  </a:schemeClr>
                </a:solidFill>
              </a:defRPr>
            </a:lvl4pPr>
            <a:lvl5pPr marL="1817672" indent="0" algn="ctr">
              <a:buNone/>
              <a:defRPr>
                <a:solidFill>
                  <a:schemeClr val="tx1">
                    <a:tint val="75000"/>
                  </a:schemeClr>
                </a:solidFill>
              </a:defRPr>
            </a:lvl5pPr>
            <a:lvl6pPr marL="2272093" indent="0" algn="ctr">
              <a:buNone/>
              <a:defRPr>
                <a:solidFill>
                  <a:schemeClr val="tx1">
                    <a:tint val="75000"/>
                  </a:schemeClr>
                </a:solidFill>
              </a:defRPr>
            </a:lvl6pPr>
            <a:lvl7pPr marL="2726507" indent="0" algn="ctr">
              <a:buNone/>
              <a:defRPr>
                <a:solidFill>
                  <a:schemeClr val="tx1">
                    <a:tint val="75000"/>
                  </a:schemeClr>
                </a:solidFill>
              </a:defRPr>
            </a:lvl7pPr>
            <a:lvl8pPr marL="3180924" indent="0" algn="ctr">
              <a:buNone/>
              <a:defRPr>
                <a:solidFill>
                  <a:schemeClr val="tx1">
                    <a:tint val="75000"/>
                  </a:schemeClr>
                </a:solidFill>
              </a:defRPr>
            </a:lvl8pPr>
            <a:lvl9pPr marL="3635344"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4" name="Groupe 43"/>
          <p:cNvGrpSpPr/>
          <p:nvPr userDrawn="1"/>
        </p:nvGrpSpPr>
        <p:grpSpPr>
          <a:xfrm>
            <a:off x="4286595" y="4858194"/>
            <a:ext cx="433758" cy="32790"/>
            <a:chOff x="4259569" y="3915971"/>
            <a:chExt cx="469905" cy="32790"/>
          </a:xfrm>
        </p:grpSpPr>
        <p:cxnSp>
          <p:nvCxnSpPr>
            <p:cNvPr id="45" name="Connecteur droit 44"/>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52221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 Titre et pas de contenu">
    <p:spTree>
      <p:nvGrpSpPr>
        <p:cNvPr id="1" name=""/>
        <p:cNvGrpSpPr/>
        <p:nvPr/>
      </p:nvGrpSpPr>
      <p:grpSpPr>
        <a:xfrm>
          <a:off x="0" y="0"/>
          <a:ext cx="0" cy="0"/>
          <a:chOff x="0" y="0"/>
          <a:chExt cx="0" cy="0"/>
        </a:xfrm>
      </p:grpSpPr>
      <p:sp>
        <p:nvSpPr>
          <p:cNvPr id="3" name="Rectangle 17"/>
          <p:cNvSpPr/>
          <p:nvPr/>
        </p:nvSpPr>
        <p:spPr bwMode="black">
          <a:xfrm>
            <a:off x="8772528" y="6542088"/>
            <a:ext cx="185738" cy="201612"/>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896" tIns="39949" rIns="79896" bIns="39949" anchor="ctr"/>
          <a:lstStyle/>
          <a:p>
            <a:pPr algn="ctr" defTabSz="869829">
              <a:defRPr/>
            </a:pPr>
            <a:endParaRPr lang="it-IT" sz="1700">
              <a:solidFill>
                <a:srgbClr val="FFFFFF"/>
              </a:solidFill>
            </a:endParaRPr>
          </a:p>
        </p:txBody>
      </p:sp>
      <p:sp>
        <p:nvSpPr>
          <p:cNvPr id="4" name="ZoneTexte 28"/>
          <p:cNvSpPr txBox="1">
            <a:spLocks noChangeArrowheads="1"/>
          </p:cNvSpPr>
          <p:nvPr/>
        </p:nvSpPr>
        <p:spPr bwMode="white">
          <a:xfrm>
            <a:off x="8678520" y="6465901"/>
            <a:ext cx="367063" cy="221042"/>
          </a:xfrm>
          <a:prstGeom prst="rect">
            <a:avLst/>
          </a:prstGeom>
          <a:noFill/>
          <a:ln>
            <a:noFill/>
          </a:ln>
          <a:extLst/>
        </p:spPr>
        <p:txBody>
          <a:bodyPr wrap="none" lIns="81744" tIns="40872" rIns="81744" bIns="40872">
            <a:spAutoFit/>
          </a:bodyPr>
          <a:lstStyle>
            <a:lvl1pPr defTabSz="871538" eaLnBrk="0" hangingPunct="0">
              <a:defRPr>
                <a:solidFill>
                  <a:schemeClr val="tx1"/>
                </a:solidFill>
                <a:latin typeface="Arial" pitchFamily="34" charset="0"/>
                <a:cs typeface="Arial" pitchFamily="34" charset="0"/>
              </a:defRPr>
            </a:lvl1pPr>
            <a:lvl2pPr marL="742950" indent="-285750" defTabSz="871538" eaLnBrk="0" hangingPunct="0">
              <a:defRPr>
                <a:solidFill>
                  <a:schemeClr val="tx1"/>
                </a:solidFill>
                <a:latin typeface="Arial" pitchFamily="34" charset="0"/>
                <a:cs typeface="Arial" pitchFamily="34" charset="0"/>
              </a:defRPr>
            </a:lvl2pPr>
            <a:lvl3pPr marL="1143000" indent="-228600" defTabSz="871538" eaLnBrk="0" hangingPunct="0">
              <a:defRPr>
                <a:solidFill>
                  <a:schemeClr val="tx1"/>
                </a:solidFill>
                <a:latin typeface="Arial" pitchFamily="34" charset="0"/>
                <a:cs typeface="Arial" pitchFamily="34" charset="0"/>
              </a:defRPr>
            </a:lvl3pPr>
            <a:lvl4pPr marL="1600200" indent="-228600" defTabSz="871538" eaLnBrk="0" hangingPunct="0">
              <a:defRPr>
                <a:solidFill>
                  <a:schemeClr val="tx1"/>
                </a:solidFill>
                <a:latin typeface="Arial" pitchFamily="34" charset="0"/>
                <a:cs typeface="Arial" pitchFamily="34" charset="0"/>
              </a:defRPr>
            </a:lvl4pPr>
            <a:lvl5pPr marL="2057400" indent="-228600" defTabSz="871538" eaLnBrk="0" hangingPunct="0">
              <a:defRPr>
                <a:solidFill>
                  <a:schemeClr val="tx1"/>
                </a:solidFill>
                <a:latin typeface="Arial" pitchFamily="34" charset="0"/>
                <a:cs typeface="Arial" pitchFamily="34" charset="0"/>
              </a:defRPr>
            </a:lvl5pPr>
            <a:lvl6pPr marL="2514600" indent="-228600" defTabSz="8715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715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715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71538"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AEAAFC95-99DC-47DC-8653-35F44313C8BA}" type="slidenum">
              <a:rPr lang="it-IT" sz="900" b="1" smtClean="0">
                <a:solidFill>
                  <a:srgbClr val="FFFFFF"/>
                </a:solidFill>
                <a:latin typeface="Calibri" pitchFamily="34" charset="0"/>
              </a:rPr>
              <a:pPr algn="r" eaLnBrk="1" fontAlgn="base" hangingPunct="1">
                <a:spcBef>
                  <a:spcPct val="0"/>
                </a:spcBef>
                <a:spcAft>
                  <a:spcPct val="0"/>
                </a:spcAft>
                <a:defRPr/>
              </a:pPr>
              <a:t>‹Nr.›</a:t>
            </a:fld>
            <a:endParaRPr lang="it-IT" sz="900" b="1">
              <a:solidFill>
                <a:srgbClr val="FFFFFF"/>
              </a:solidFill>
              <a:latin typeface="Calibri" pitchFamily="34" charset="0"/>
            </a:endParaRPr>
          </a:p>
        </p:txBody>
      </p:sp>
      <p:sp>
        <p:nvSpPr>
          <p:cNvPr id="5" name="ZoneTexte 10"/>
          <p:cNvSpPr txBox="1">
            <a:spLocks noChangeArrowheads="1"/>
          </p:cNvSpPr>
          <p:nvPr/>
        </p:nvSpPr>
        <p:spPr bwMode="ltGray">
          <a:xfrm>
            <a:off x="177800" y="6602419"/>
            <a:ext cx="1441100" cy="205653"/>
          </a:xfrm>
          <a:prstGeom prst="rect">
            <a:avLst/>
          </a:prstGeom>
          <a:noFill/>
          <a:ln>
            <a:noFill/>
          </a:ln>
          <a:extLst/>
        </p:spPr>
        <p:txBody>
          <a:bodyPr wrap="none" lIns="0" tIns="40872" rIns="0" bIns="40872">
            <a:spAutoFit/>
          </a:bodyPr>
          <a:lstStyle>
            <a:lvl1pPr defTabSz="871538" eaLnBrk="0" hangingPunct="0">
              <a:defRPr>
                <a:solidFill>
                  <a:schemeClr val="tx1"/>
                </a:solidFill>
                <a:latin typeface="Arial" pitchFamily="34" charset="0"/>
                <a:cs typeface="Arial" pitchFamily="34" charset="0"/>
              </a:defRPr>
            </a:lvl1pPr>
            <a:lvl2pPr marL="742950" indent="-285750" defTabSz="871538" eaLnBrk="0" hangingPunct="0">
              <a:defRPr>
                <a:solidFill>
                  <a:schemeClr val="tx1"/>
                </a:solidFill>
                <a:latin typeface="Arial" pitchFamily="34" charset="0"/>
                <a:cs typeface="Arial" pitchFamily="34" charset="0"/>
              </a:defRPr>
            </a:lvl2pPr>
            <a:lvl3pPr marL="1143000" indent="-228600" defTabSz="871538" eaLnBrk="0" hangingPunct="0">
              <a:defRPr>
                <a:solidFill>
                  <a:schemeClr val="tx1"/>
                </a:solidFill>
                <a:latin typeface="Arial" pitchFamily="34" charset="0"/>
                <a:cs typeface="Arial" pitchFamily="34" charset="0"/>
              </a:defRPr>
            </a:lvl3pPr>
            <a:lvl4pPr marL="1600200" indent="-228600" defTabSz="871538" eaLnBrk="0" hangingPunct="0">
              <a:defRPr>
                <a:solidFill>
                  <a:schemeClr val="tx1"/>
                </a:solidFill>
                <a:latin typeface="Arial" pitchFamily="34" charset="0"/>
                <a:cs typeface="Arial" pitchFamily="34" charset="0"/>
              </a:defRPr>
            </a:lvl4pPr>
            <a:lvl5pPr marL="2057400" indent="-228600" defTabSz="871538" eaLnBrk="0" hangingPunct="0">
              <a:defRPr>
                <a:solidFill>
                  <a:schemeClr val="tx1"/>
                </a:solidFill>
                <a:latin typeface="Arial" pitchFamily="34" charset="0"/>
                <a:cs typeface="Arial" pitchFamily="34" charset="0"/>
              </a:defRPr>
            </a:lvl5pPr>
            <a:lvl6pPr marL="2514600" indent="-228600" defTabSz="8715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715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715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71538"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it-IT" sz="800">
                <a:solidFill>
                  <a:srgbClr val="BFBFBF"/>
                </a:solidFill>
                <a:latin typeface="Calibri" pitchFamily="34" charset="0"/>
              </a:rPr>
              <a:t>CONFIDENTIAL </a:t>
            </a:r>
            <a:r>
              <a:rPr lang="it-IT" sz="800">
                <a:solidFill>
                  <a:srgbClr val="660033"/>
                </a:solidFill>
                <a:latin typeface="Calibri" pitchFamily="34" charset="0"/>
              </a:rPr>
              <a:t>© 2008 Sia Conseil </a:t>
            </a:r>
            <a:endParaRPr lang="it-IT" sz="800">
              <a:solidFill>
                <a:srgbClr val="BFBFBF"/>
              </a:solidFill>
              <a:latin typeface="Calibri" pitchFamily="34" charset="0"/>
            </a:endParaRPr>
          </a:p>
        </p:txBody>
      </p:sp>
      <p:sp>
        <p:nvSpPr>
          <p:cNvPr id="6" name="Rectangle 12"/>
          <p:cNvSpPr/>
          <p:nvPr userDrawn="1"/>
        </p:nvSpPr>
        <p:spPr bwMode="black">
          <a:xfrm>
            <a:off x="8772528" y="6542088"/>
            <a:ext cx="185738" cy="201612"/>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896" tIns="39949" rIns="79896" bIns="39949" anchor="ctr"/>
          <a:lstStyle/>
          <a:p>
            <a:pPr algn="ctr" defTabSz="869829">
              <a:defRPr/>
            </a:pPr>
            <a:endParaRPr lang="it-IT" sz="1700">
              <a:solidFill>
                <a:srgbClr val="FFFFFF"/>
              </a:solidFill>
            </a:endParaRPr>
          </a:p>
        </p:txBody>
      </p:sp>
      <p:sp>
        <p:nvSpPr>
          <p:cNvPr id="7" name="ZoneTexte 13"/>
          <p:cNvSpPr txBox="1">
            <a:spLocks noChangeArrowheads="1"/>
          </p:cNvSpPr>
          <p:nvPr userDrawn="1"/>
        </p:nvSpPr>
        <p:spPr bwMode="white">
          <a:xfrm>
            <a:off x="8678520" y="6465901"/>
            <a:ext cx="367063" cy="221042"/>
          </a:xfrm>
          <a:prstGeom prst="rect">
            <a:avLst/>
          </a:prstGeom>
          <a:noFill/>
          <a:ln>
            <a:noFill/>
          </a:ln>
          <a:extLst/>
        </p:spPr>
        <p:txBody>
          <a:bodyPr wrap="none" lIns="81744" tIns="40872" rIns="81744" bIns="40872">
            <a:spAutoFit/>
          </a:bodyPr>
          <a:lstStyle>
            <a:lvl1pPr defTabSz="871538" eaLnBrk="0" hangingPunct="0">
              <a:defRPr>
                <a:solidFill>
                  <a:schemeClr val="tx1"/>
                </a:solidFill>
                <a:latin typeface="Arial" pitchFamily="34" charset="0"/>
                <a:cs typeface="Arial" pitchFamily="34" charset="0"/>
              </a:defRPr>
            </a:lvl1pPr>
            <a:lvl2pPr marL="742950" indent="-285750" defTabSz="871538" eaLnBrk="0" hangingPunct="0">
              <a:defRPr>
                <a:solidFill>
                  <a:schemeClr val="tx1"/>
                </a:solidFill>
                <a:latin typeface="Arial" pitchFamily="34" charset="0"/>
                <a:cs typeface="Arial" pitchFamily="34" charset="0"/>
              </a:defRPr>
            </a:lvl2pPr>
            <a:lvl3pPr marL="1143000" indent="-228600" defTabSz="871538" eaLnBrk="0" hangingPunct="0">
              <a:defRPr>
                <a:solidFill>
                  <a:schemeClr val="tx1"/>
                </a:solidFill>
                <a:latin typeface="Arial" pitchFamily="34" charset="0"/>
                <a:cs typeface="Arial" pitchFamily="34" charset="0"/>
              </a:defRPr>
            </a:lvl3pPr>
            <a:lvl4pPr marL="1600200" indent="-228600" defTabSz="871538" eaLnBrk="0" hangingPunct="0">
              <a:defRPr>
                <a:solidFill>
                  <a:schemeClr val="tx1"/>
                </a:solidFill>
                <a:latin typeface="Arial" pitchFamily="34" charset="0"/>
                <a:cs typeface="Arial" pitchFamily="34" charset="0"/>
              </a:defRPr>
            </a:lvl4pPr>
            <a:lvl5pPr marL="2057400" indent="-228600" defTabSz="871538" eaLnBrk="0" hangingPunct="0">
              <a:defRPr>
                <a:solidFill>
                  <a:schemeClr val="tx1"/>
                </a:solidFill>
                <a:latin typeface="Arial" pitchFamily="34" charset="0"/>
                <a:cs typeface="Arial" pitchFamily="34" charset="0"/>
              </a:defRPr>
            </a:lvl5pPr>
            <a:lvl6pPr marL="2514600" indent="-228600" defTabSz="8715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715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715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71538"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4E75003D-44CC-472A-970C-ECD3F52D6659}" type="slidenum">
              <a:rPr lang="it-IT" sz="900" b="1" smtClean="0">
                <a:solidFill>
                  <a:srgbClr val="FFFFFF"/>
                </a:solidFill>
                <a:latin typeface="Calibri" pitchFamily="34" charset="0"/>
              </a:rPr>
              <a:pPr algn="r" eaLnBrk="1" fontAlgn="base" hangingPunct="1">
                <a:spcBef>
                  <a:spcPct val="0"/>
                </a:spcBef>
                <a:spcAft>
                  <a:spcPct val="0"/>
                </a:spcAft>
                <a:defRPr/>
              </a:pPr>
              <a:t>‹Nr.›</a:t>
            </a:fld>
            <a:endParaRPr lang="it-IT" sz="900" b="1">
              <a:solidFill>
                <a:srgbClr val="FFFFFF"/>
              </a:solidFill>
              <a:latin typeface="Calibri" pitchFamily="34" charset="0"/>
            </a:endParaRPr>
          </a:p>
        </p:txBody>
      </p:sp>
      <p:sp>
        <p:nvSpPr>
          <p:cNvPr id="8" name="ZoneTexte 16"/>
          <p:cNvSpPr txBox="1">
            <a:spLocks noChangeArrowheads="1"/>
          </p:cNvSpPr>
          <p:nvPr userDrawn="1"/>
        </p:nvSpPr>
        <p:spPr bwMode="ltGray">
          <a:xfrm>
            <a:off x="177800" y="6602419"/>
            <a:ext cx="1441100" cy="205653"/>
          </a:xfrm>
          <a:prstGeom prst="rect">
            <a:avLst/>
          </a:prstGeom>
          <a:noFill/>
          <a:ln>
            <a:noFill/>
          </a:ln>
          <a:extLst/>
        </p:spPr>
        <p:txBody>
          <a:bodyPr wrap="none" lIns="0" tIns="40872" rIns="0" bIns="40872">
            <a:spAutoFit/>
          </a:bodyPr>
          <a:lstStyle>
            <a:lvl1pPr defTabSz="869950" eaLnBrk="0" hangingPunct="0">
              <a:defRPr>
                <a:solidFill>
                  <a:schemeClr val="tx1"/>
                </a:solidFill>
                <a:latin typeface="Arial" pitchFamily="34" charset="0"/>
                <a:cs typeface="Arial" pitchFamily="34" charset="0"/>
              </a:defRPr>
            </a:lvl1pPr>
            <a:lvl2pPr marL="742950" indent="-285750" defTabSz="869950" eaLnBrk="0" hangingPunct="0">
              <a:defRPr>
                <a:solidFill>
                  <a:schemeClr val="tx1"/>
                </a:solidFill>
                <a:latin typeface="Arial" pitchFamily="34" charset="0"/>
                <a:cs typeface="Arial" pitchFamily="34" charset="0"/>
              </a:defRPr>
            </a:lvl2pPr>
            <a:lvl3pPr marL="1143000" indent="-228600" defTabSz="869950" eaLnBrk="0" hangingPunct="0">
              <a:defRPr>
                <a:solidFill>
                  <a:schemeClr val="tx1"/>
                </a:solidFill>
                <a:latin typeface="Arial" pitchFamily="34" charset="0"/>
                <a:cs typeface="Arial" pitchFamily="34" charset="0"/>
              </a:defRPr>
            </a:lvl3pPr>
            <a:lvl4pPr marL="1600200" indent="-228600" defTabSz="869950" eaLnBrk="0" hangingPunct="0">
              <a:defRPr>
                <a:solidFill>
                  <a:schemeClr val="tx1"/>
                </a:solidFill>
                <a:latin typeface="Arial" pitchFamily="34" charset="0"/>
                <a:cs typeface="Arial" pitchFamily="34" charset="0"/>
              </a:defRPr>
            </a:lvl4pPr>
            <a:lvl5pPr marL="2057400" indent="-228600" defTabSz="869950" eaLnBrk="0" hangingPunct="0">
              <a:defRPr>
                <a:solidFill>
                  <a:schemeClr val="tx1"/>
                </a:solidFill>
                <a:latin typeface="Arial" pitchFamily="34" charset="0"/>
                <a:cs typeface="Arial" pitchFamily="34" charset="0"/>
              </a:defRPr>
            </a:lvl5pPr>
            <a:lvl6pPr marL="2514600" indent="-228600" defTabSz="8699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699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699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6995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it-IT" sz="800">
                <a:solidFill>
                  <a:srgbClr val="BFBFBF"/>
                </a:solidFill>
                <a:latin typeface="Calibri" pitchFamily="34" charset="0"/>
              </a:rPr>
              <a:t>CONFIDENTIAL </a:t>
            </a:r>
            <a:r>
              <a:rPr lang="it-IT" sz="800">
                <a:solidFill>
                  <a:srgbClr val="660033"/>
                </a:solidFill>
                <a:latin typeface="Calibri" pitchFamily="34" charset="0"/>
              </a:rPr>
              <a:t>© 2009 Sia Conseil </a:t>
            </a:r>
            <a:endParaRPr lang="it-IT" sz="800">
              <a:solidFill>
                <a:srgbClr val="BFBFBF"/>
              </a:solidFill>
              <a:latin typeface="Calibri" pitchFamily="34" charset="0"/>
            </a:endParaRPr>
          </a:p>
        </p:txBody>
      </p:sp>
      <p:cxnSp>
        <p:nvCxnSpPr>
          <p:cNvPr id="9" name="Connecteur droit 19"/>
          <p:cNvCxnSpPr/>
          <p:nvPr userDrawn="1"/>
        </p:nvCxnSpPr>
        <p:spPr>
          <a:xfrm>
            <a:off x="179388" y="952506"/>
            <a:ext cx="8775700" cy="1588"/>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Rectangle 10"/>
          <p:cNvSpPr/>
          <p:nvPr userDrawn="1"/>
        </p:nvSpPr>
        <p:spPr bwMode="ltGray">
          <a:xfrm>
            <a:off x="8766175" y="6754813"/>
            <a:ext cx="198438" cy="41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9829">
              <a:defRPr/>
            </a:pPr>
            <a:r>
              <a:rPr lang="it-IT" sz="600" dirty="0">
                <a:solidFill>
                  <a:srgbClr val="FFFFFF">
                    <a:lumMod val="75000"/>
                  </a:srgbClr>
                </a:solidFill>
                <a:cs typeface="Arial" pitchFamily="34" charset="0"/>
              </a:rPr>
              <a:t>Pag.</a:t>
            </a:r>
          </a:p>
        </p:txBody>
      </p:sp>
      <p:sp>
        <p:nvSpPr>
          <p:cNvPr id="15" name="Titre 11"/>
          <p:cNvSpPr>
            <a:spLocks noGrp="1"/>
          </p:cNvSpPr>
          <p:nvPr>
            <p:ph type="title"/>
          </p:nvPr>
        </p:nvSpPr>
        <p:spPr>
          <a:xfrm>
            <a:off x="178517" y="340055"/>
            <a:ext cx="8780825" cy="357285"/>
          </a:xfrm>
          <a:prstGeom prst="rect">
            <a:avLst/>
          </a:prstGeom>
        </p:spPr>
        <p:txBody>
          <a:bodyPr lIns="0" tIns="43489" rIns="86982" bIns="43489">
            <a:noAutofit/>
          </a:bodyPr>
          <a:lstStyle>
            <a:lvl1pPr>
              <a:defRPr sz="1600">
                <a:solidFill>
                  <a:srgbClr val="660033"/>
                </a:solidFill>
                <a:latin typeface="Calibri" pitchFamily="34" charset="0"/>
              </a:defRPr>
            </a:lvl1pPr>
          </a:lstStyle>
          <a:p>
            <a:r>
              <a:rPr lang="it-IT" noProof="0"/>
              <a:t>Cliquez pour modifier le style du titre</a:t>
            </a:r>
          </a:p>
        </p:txBody>
      </p:sp>
    </p:spTree>
    <p:extLst>
      <p:ext uri="{BB962C8B-B14F-4D97-AF65-F5344CB8AC3E}">
        <p14:creationId xmlns:p14="http://schemas.microsoft.com/office/powerpoint/2010/main" val="31713268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 Titres et pas de contenu">
    <p:spTree>
      <p:nvGrpSpPr>
        <p:cNvPr id="1" name=""/>
        <p:cNvGrpSpPr/>
        <p:nvPr/>
      </p:nvGrpSpPr>
      <p:grpSpPr>
        <a:xfrm>
          <a:off x="0" y="0"/>
          <a:ext cx="0" cy="0"/>
          <a:chOff x="0" y="0"/>
          <a:chExt cx="0" cy="0"/>
        </a:xfrm>
      </p:grpSpPr>
      <p:sp>
        <p:nvSpPr>
          <p:cNvPr id="4" name="Rectangle 16"/>
          <p:cNvSpPr/>
          <p:nvPr/>
        </p:nvSpPr>
        <p:spPr bwMode="black">
          <a:xfrm>
            <a:off x="8772528" y="6542088"/>
            <a:ext cx="185738" cy="201612"/>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896" tIns="39949" rIns="79896" bIns="39949" anchor="ctr"/>
          <a:lstStyle/>
          <a:p>
            <a:pPr algn="ctr" defTabSz="869829">
              <a:defRPr/>
            </a:pPr>
            <a:endParaRPr lang="it-IT" sz="1700">
              <a:solidFill>
                <a:srgbClr val="FFFFFF"/>
              </a:solidFill>
            </a:endParaRPr>
          </a:p>
        </p:txBody>
      </p:sp>
      <p:sp>
        <p:nvSpPr>
          <p:cNvPr id="5" name="ZoneTexte 21"/>
          <p:cNvSpPr txBox="1">
            <a:spLocks noChangeArrowheads="1"/>
          </p:cNvSpPr>
          <p:nvPr userDrawn="1"/>
        </p:nvSpPr>
        <p:spPr bwMode="ltGray">
          <a:xfrm>
            <a:off x="177811" y="6602419"/>
            <a:ext cx="1490793" cy="205653"/>
          </a:xfrm>
          <a:prstGeom prst="rect">
            <a:avLst/>
          </a:prstGeom>
          <a:noFill/>
          <a:ln>
            <a:noFill/>
          </a:ln>
          <a:extLst/>
        </p:spPr>
        <p:txBody>
          <a:bodyPr wrap="none" lIns="0" tIns="40872" rIns="0" bIns="40872">
            <a:spAutoFit/>
          </a:bodyPr>
          <a:lstStyle>
            <a:lvl1pPr defTabSz="871538" eaLnBrk="0" hangingPunct="0">
              <a:defRPr>
                <a:solidFill>
                  <a:schemeClr val="tx1"/>
                </a:solidFill>
                <a:latin typeface="Arial" pitchFamily="34" charset="0"/>
                <a:cs typeface="Arial" pitchFamily="34" charset="0"/>
              </a:defRPr>
            </a:lvl1pPr>
            <a:lvl2pPr marL="742950" indent="-285750" defTabSz="871538" eaLnBrk="0" hangingPunct="0">
              <a:defRPr>
                <a:solidFill>
                  <a:schemeClr val="tx1"/>
                </a:solidFill>
                <a:latin typeface="Arial" pitchFamily="34" charset="0"/>
                <a:cs typeface="Arial" pitchFamily="34" charset="0"/>
              </a:defRPr>
            </a:lvl2pPr>
            <a:lvl3pPr marL="1143000" indent="-228600" defTabSz="871538" eaLnBrk="0" hangingPunct="0">
              <a:defRPr>
                <a:solidFill>
                  <a:schemeClr val="tx1"/>
                </a:solidFill>
                <a:latin typeface="Arial" pitchFamily="34" charset="0"/>
                <a:cs typeface="Arial" pitchFamily="34" charset="0"/>
              </a:defRPr>
            </a:lvl3pPr>
            <a:lvl4pPr marL="1600200" indent="-228600" defTabSz="871538" eaLnBrk="0" hangingPunct="0">
              <a:defRPr>
                <a:solidFill>
                  <a:schemeClr val="tx1"/>
                </a:solidFill>
                <a:latin typeface="Arial" pitchFamily="34" charset="0"/>
                <a:cs typeface="Arial" pitchFamily="34" charset="0"/>
              </a:defRPr>
            </a:lvl4pPr>
            <a:lvl5pPr marL="2057400" indent="-228600" defTabSz="871538" eaLnBrk="0" hangingPunct="0">
              <a:defRPr>
                <a:solidFill>
                  <a:schemeClr val="tx1"/>
                </a:solidFill>
                <a:latin typeface="Arial" pitchFamily="34" charset="0"/>
                <a:cs typeface="Arial" pitchFamily="34" charset="0"/>
              </a:defRPr>
            </a:lvl5pPr>
            <a:lvl6pPr marL="2514600" indent="-228600" defTabSz="8715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715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715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71538"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it-IT" sz="800" dirty="0">
                <a:solidFill>
                  <a:srgbClr val="BFBFBF"/>
                </a:solidFill>
                <a:latin typeface="Calibri" pitchFamily="34" charset="0"/>
              </a:rPr>
              <a:t>CONFIDENTIAL </a:t>
            </a:r>
            <a:r>
              <a:rPr lang="it-IT" sz="800" dirty="0">
                <a:solidFill>
                  <a:srgbClr val="660033"/>
                </a:solidFill>
                <a:latin typeface="Calibri" pitchFamily="34" charset="0"/>
              </a:rPr>
              <a:t>© 2013 Sia Partners </a:t>
            </a:r>
            <a:endParaRPr lang="it-IT" sz="800" dirty="0">
              <a:solidFill>
                <a:srgbClr val="BFBFBF"/>
              </a:solidFill>
              <a:latin typeface="Calibri" pitchFamily="34" charset="0"/>
            </a:endParaRPr>
          </a:p>
        </p:txBody>
      </p:sp>
      <p:sp>
        <p:nvSpPr>
          <p:cNvPr id="6" name="ZoneTexte 24"/>
          <p:cNvSpPr txBox="1">
            <a:spLocks noChangeArrowheads="1"/>
          </p:cNvSpPr>
          <p:nvPr/>
        </p:nvSpPr>
        <p:spPr bwMode="white">
          <a:xfrm>
            <a:off x="8678520" y="6465901"/>
            <a:ext cx="367063" cy="221042"/>
          </a:xfrm>
          <a:prstGeom prst="rect">
            <a:avLst/>
          </a:prstGeom>
          <a:noFill/>
          <a:ln>
            <a:noFill/>
          </a:ln>
          <a:extLst/>
        </p:spPr>
        <p:txBody>
          <a:bodyPr wrap="none" lIns="81744" tIns="40872" rIns="81744" bIns="40872">
            <a:spAutoFit/>
          </a:bodyPr>
          <a:lstStyle>
            <a:lvl1pPr defTabSz="871538" eaLnBrk="0" hangingPunct="0">
              <a:defRPr>
                <a:solidFill>
                  <a:schemeClr val="tx1"/>
                </a:solidFill>
                <a:latin typeface="Arial" pitchFamily="34" charset="0"/>
                <a:cs typeface="Arial" pitchFamily="34" charset="0"/>
              </a:defRPr>
            </a:lvl1pPr>
            <a:lvl2pPr marL="742950" indent="-285750" defTabSz="871538" eaLnBrk="0" hangingPunct="0">
              <a:defRPr>
                <a:solidFill>
                  <a:schemeClr val="tx1"/>
                </a:solidFill>
                <a:latin typeface="Arial" pitchFamily="34" charset="0"/>
                <a:cs typeface="Arial" pitchFamily="34" charset="0"/>
              </a:defRPr>
            </a:lvl2pPr>
            <a:lvl3pPr marL="1143000" indent="-228600" defTabSz="871538" eaLnBrk="0" hangingPunct="0">
              <a:defRPr>
                <a:solidFill>
                  <a:schemeClr val="tx1"/>
                </a:solidFill>
                <a:latin typeface="Arial" pitchFamily="34" charset="0"/>
                <a:cs typeface="Arial" pitchFamily="34" charset="0"/>
              </a:defRPr>
            </a:lvl3pPr>
            <a:lvl4pPr marL="1600200" indent="-228600" defTabSz="871538" eaLnBrk="0" hangingPunct="0">
              <a:defRPr>
                <a:solidFill>
                  <a:schemeClr val="tx1"/>
                </a:solidFill>
                <a:latin typeface="Arial" pitchFamily="34" charset="0"/>
                <a:cs typeface="Arial" pitchFamily="34" charset="0"/>
              </a:defRPr>
            </a:lvl4pPr>
            <a:lvl5pPr marL="2057400" indent="-228600" defTabSz="871538" eaLnBrk="0" hangingPunct="0">
              <a:defRPr>
                <a:solidFill>
                  <a:schemeClr val="tx1"/>
                </a:solidFill>
                <a:latin typeface="Arial" pitchFamily="34" charset="0"/>
                <a:cs typeface="Arial" pitchFamily="34" charset="0"/>
              </a:defRPr>
            </a:lvl5pPr>
            <a:lvl6pPr marL="2514600" indent="-228600" defTabSz="8715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715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715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71538"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30B80436-B5C6-417A-91B2-2DE9D86453BA}" type="slidenum">
              <a:rPr lang="it-IT" sz="900" b="1" smtClean="0">
                <a:solidFill>
                  <a:srgbClr val="FFFFFF"/>
                </a:solidFill>
                <a:latin typeface="Calibri" pitchFamily="34" charset="0"/>
              </a:rPr>
              <a:pPr algn="r" eaLnBrk="1" fontAlgn="base" hangingPunct="1">
                <a:spcBef>
                  <a:spcPct val="0"/>
                </a:spcBef>
                <a:spcAft>
                  <a:spcPct val="0"/>
                </a:spcAft>
                <a:defRPr/>
              </a:pPr>
              <a:t>‹Nr.›</a:t>
            </a:fld>
            <a:endParaRPr lang="it-IT" sz="900" b="1">
              <a:solidFill>
                <a:srgbClr val="FFFFFF"/>
              </a:solidFill>
              <a:latin typeface="Calibri" pitchFamily="34" charset="0"/>
            </a:endParaRPr>
          </a:p>
        </p:txBody>
      </p:sp>
      <p:sp>
        <p:nvSpPr>
          <p:cNvPr id="7" name="Rectangle 13"/>
          <p:cNvSpPr/>
          <p:nvPr userDrawn="1"/>
        </p:nvSpPr>
        <p:spPr bwMode="black">
          <a:xfrm>
            <a:off x="8772528" y="6542088"/>
            <a:ext cx="185738" cy="201612"/>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896" tIns="39949" rIns="79896" bIns="39949" anchor="ctr"/>
          <a:lstStyle/>
          <a:p>
            <a:pPr algn="ctr" defTabSz="869829">
              <a:defRPr/>
            </a:pPr>
            <a:endParaRPr lang="it-IT" sz="1700">
              <a:solidFill>
                <a:srgbClr val="FFFFFF"/>
              </a:solidFill>
            </a:endParaRPr>
          </a:p>
        </p:txBody>
      </p:sp>
      <p:sp>
        <p:nvSpPr>
          <p:cNvPr id="8" name="ZoneTexte 15"/>
          <p:cNvSpPr txBox="1">
            <a:spLocks noChangeArrowheads="1"/>
          </p:cNvSpPr>
          <p:nvPr userDrawn="1"/>
        </p:nvSpPr>
        <p:spPr bwMode="white">
          <a:xfrm>
            <a:off x="8678520" y="6465901"/>
            <a:ext cx="367063" cy="221042"/>
          </a:xfrm>
          <a:prstGeom prst="rect">
            <a:avLst/>
          </a:prstGeom>
          <a:noFill/>
          <a:ln>
            <a:noFill/>
          </a:ln>
          <a:extLst/>
        </p:spPr>
        <p:txBody>
          <a:bodyPr wrap="none" lIns="81744" tIns="40872" rIns="81744" bIns="40872">
            <a:spAutoFit/>
          </a:bodyPr>
          <a:lstStyle>
            <a:lvl1pPr defTabSz="871538" eaLnBrk="0" hangingPunct="0">
              <a:defRPr>
                <a:solidFill>
                  <a:schemeClr val="tx1"/>
                </a:solidFill>
                <a:latin typeface="Arial" pitchFamily="34" charset="0"/>
                <a:cs typeface="Arial" pitchFamily="34" charset="0"/>
              </a:defRPr>
            </a:lvl1pPr>
            <a:lvl2pPr marL="742950" indent="-285750" defTabSz="871538" eaLnBrk="0" hangingPunct="0">
              <a:defRPr>
                <a:solidFill>
                  <a:schemeClr val="tx1"/>
                </a:solidFill>
                <a:latin typeface="Arial" pitchFamily="34" charset="0"/>
                <a:cs typeface="Arial" pitchFamily="34" charset="0"/>
              </a:defRPr>
            </a:lvl2pPr>
            <a:lvl3pPr marL="1143000" indent="-228600" defTabSz="871538" eaLnBrk="0" hangingPunct="0">
              <a:defRPr>
                <a:solidFill>
                  <a:schemeClr val="tx1"/>
                </a:solidFill>
                <a:latin typeface="Arial" pitchFamily="34" charset="0"/>
                <a:cs typeface="Arial" pitchFamily="34" charset="0"/>
              </a:defRPr>
            </a:lvl3pPr>
            <a:lvl4pPr marL="1600200" indent="-228600" defTabSz="871538" eaLnBrk="0" hangingPunct="0">
              <a:defRPr>
                <a:solidFill>
                  <a:schemeClr val="tx1"/>
                </a:solidFill>
                <a:latin typeface="Arial" pitchFamily="34" charset="0"/>
                <a:cs typeface="Arial" pitchFamily="34" charset="0"/>
              </a:defRPr>
            </a:lvl4pPr>
            <a:lvl5pPr marL="2057400" indent="-228600" defTabSz="871538" eaLnBrk="0" hangingPunct="0">
              <a:defRPr>
                <a:solidFill>
                  <a:schemeClr val="tx1"/>
                </a:solidFill>
                <a:latin typeface="Arial" pitchFamily="34" charset="0"/>
                <a:cs typeface="Arial" pitchFamily="34" charset="0"/>
              </a:defRPr>
            </a:lvl5pPr>
            <a:lvl6pPr marL="2514600" indent="-228600" defTabSz="8715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715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715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71538"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E1DD80B2-C349-48EE-9C75-C01409A75664}" type="slidenum">
              <a:rPr lang="it-IT" sz="900" b="1" smtClean="0">
                <a:solidFill>
                  <a:srgbClr val="FFFFFF"/>
                </a:solidFill>
                <a:latin typeface="Calibri" pitchFamily="34" charset="0"/>
              </a:rPr>
              <a:pPr algn="r" eaLnBrk="1" fontAlgn="base" hangingPunct="1">
                <a:spcBef>
                  <a:spcPct val="0"/>
                </a:spcBef>
                <a:spcAft>
                  <a:spcPct val="0"/>
                </a:spcAft>
                <a:defRPr/>
              </a:pPr>
              <a:t>‹Nr.›</a:t>
            </a:fld>
            <a:endParaRPr lang="it-IT" sz="900" b="1">
              <a:solidFill>
                <a:srgbClr val="FFFFFF"/>
              </a:solidFill>
              <a:latin typeface="Calibri" pitchFamily="34" charset="0"/>
            </a:endParaRPr>
          </a:p>
        </p:txBody>
      </p:sp>
      <p:cxnSp>
        <p:nvCxnSpPr>
          <p:cNvPr id="9" name="Connecteur droit 18"/>
          <p:cNvCxnSpPr/>
          <p:nvPr userDrawn="1"/>
        </p:nvCxnSpPr>
        <p:spPr>
          <a:xfrm>
            <a:off x="179388" y="952506"/>
            <a:ext cx="8775700" cy="1588"/>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bwMode="ltGray">
          <a:xfrm>
            <a:off x="8766175" y="6754813"/>
            <a:ext cx="198438" cy="41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9829">
              <a:defRPr/>
            </a:pPr>
            <a:r>
              <a:rPr lang="it-IT" sz="600" dirty="0">
                <a:solidFill>
                  <a:srgbClr val="FFFFFF">
                    <a:lumMod val="75000"/>
                  </a:srgbClr>
                </a:solidFill>
                <a:cs typeface="Arial" pitchFamily="34" charset="0"/>
              </a:rPr>
              <a:t>Pag.</a:t>
            </a:r>
          </a:p>
        </p:txBody>
      </p:sp>
      <p:sp>
        <p:nvSpPr>
          <p:cNvPr id="20" name="Espace réservé du contenu 19"/>
          <p:cNvSpPr>
            <a:spLocks noGrp="1"/>
          </p:cNvSpPr>
          <p:nvPr>
            <p:ph sz="quarter" idx="13"/>
          </p:nvPr>
        </p:nvSpPr>
        <p:spPr>
          <a:xfrm>
            <a:off x="178514" y="599625"/>
            <a:ext cx="8781449" cy="333131"/>
          </a:xfrm>
          <a:prstGeom prst="rect">
            <a:avLst/>
          </a:prstGeom>
        </p:spPr>
        <p:txBody>
          <a:bodyPr lIns="0" tIns="43489" rIns="86982" bIns="43489">
            <a:normAutofit/>
          </a:bodyPr>
          <a:lstStyle>
            <a:lvl1pPr marL="0" indent="0">
              <a:buNone/>
              <a:defRPr kumimoji="0" lang="fr-FR" sz="1400" b="0" i="0" u="none" strike="noStrike" kern="1200" cap="none" spc="0" normalizeH="0" baseline="0" noProof="0" dirty="0" smtClean="0">
                <a:ln>
                  <a:noFill/>
                </a:ln>
                <a:solidFill>
                  <a:schemeClr val="tx1"/>
                </a:solidFill>
                <a:effectLst/>
                <a:uLnTx/>
                <a:uFillTx/>
                <a:latin typeface="Calibri" pitchFamily="34" charset="0"/>
                <a:ea typeface="+mj-ea"/>
                <a:cs typeface="Arial" pitchFamily="34" charset="0"/>
              </a:defRPr>
            </a:lvl1pPr>
          </a:lstStyle>
          <a:p>
            <a:pPr lvl="0"/>
            <a:r>
              <a:rPr lang="it-IT" noProof="0"/>
              <a:t>Cliquez pour modifier les styles du texte du masque</a:t>
            </a:r>
          </a:p>
        </p:txBody>
      </p:sp>
      <p:sp>
        <p:nvSpPr>
          <p:cNvPr id="21" name="Titre 11"/>
          <p:cNvSpPr>
            <a:spLocks noGrp="1"/>
          </p:cNvSpPr>
          <p:nvPr>
            <p:ph type="title"/>
          </p:nvPr>
        </p:nvSpPr>
        <p:spPr>
          <a:xfrm>
            <a:off x="178517" y="340058"/>
            <a:ext cx="8780825" cy="290659"/>
          </a:xfrm>
          <a:prstGeom prst="rect">
            <a:avLst/>
          </a:prstGeom>
        </p:spPr>
        <p:txBody>
          <a:bodyPr lIns="0" tIns="43489" rIns="86982" bIns="43489">
            <a:noAutofit/>
          </a:bodyPr>
          <a:lstStyle>
            <a:lvl1pPr>
              <a:defRPr sz="1600">
                <a:solidFill>
                  <a:srgbClr val="660033"/>
                </a:solidFill>
                <a:latin typeface="Calibri" pitchFamily="34" charset="0"/>
              </a:defRPr>
            </a:lvl1pPr>
          </a:lstStyle>
          <a:p>
            <a:r>
              <a:rPr lang="it-IT" noProof="0"/>
              <a:t>Cliquez pour modifier le style du titre</a:t>
            </a:r>
          </a:p>
        </p:txBody>
      </p:sp>
    </p:spTree>
    <p:extLst>
      <p:ext uri="{BB962C8B-B14F-4D97-AF65-F5344CB8AC3E}">
        <p14:creationId xmlns:p14="http://schemas.microsoft.com/office/powerpoint/2010/main" val="10542870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 Titre et 2 contenus">
    <p:spTree>
      <p:nvGrpSpPr>
        <p:cNvPr id="1" name=""/>
        <p:cNvGrpSpPr/>
        <p:nvPr/>
      </p:nvGrpSpPr>
      <p:grpSpPr>
        <a:xfrm>
          <a:off x="0" y="0"/>
          <a:ext cx="0" cy="0"/>
          <a:chOff x="0" y="0"/>
          <a:chExt cx="0" cy="0"/>
        </a:xfrm>
      </p:grpSpPr>
      <p:sp>
        <p:nvSpPr>
          <p:cNvPr id="5" name="Rectangle 17"/>
          <p:cNvSpPr/>
          <p:nvPr/>
        </p:nvSpPr>
        <p:spPr bwMode="black">
          <a:xfrm>
            <a:off x="8772528" y="6542088"/>
            <a:ext cx="185738" cy="201612"/>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896" tIns="39949" rIns="79896" bIns="39949" anchor="ctr"/>
          <a:lstStyle/>
          <a:p>
            <a:pPr algn="ctr" defTabSz="869829">
              <a:defRPr/>
            </a:pPr>
            <a:endParaRPr lang="it-IT" sz="1700">
              <a:solidFill>
                <a:srgbClr val="FFFFFF"/>
              </a:solidFill>
            </a:endParaRPr>
          </a:p>
        </p:txBody>
      </p:sp>
      <p:sp>
        <p:nvSpPr>
          <p:cNvPr id="6" name="ZoneTexte 28"/>
          <p:cNvSpPr txBox="1">
            <a:spLocks noChangeArrowheads="1"/>
          </p:cNvSpPr>
          <p:nvPr/>
        </p:nvSpPr>
        <p:spPr bwMode="white">
          <a:xfrm>
            <a:off x="8678520" y="6465901"/>
            <a:ext cx="367063" cy="221042"/>
          </a:xfrm>
          <a:prstGeom prst="rect">
            <a:avLst/>
          </a:prstGeom>
          <a:noFill/>
          <a:ln>
            <a:noFill/>
          </a:ln>
          <a:extLst/>
        </p:spPr>
        <p:txBody>
          <a:bodyPr wrap="none" lIns="81744" tIns="40872" rIns="81744" bIns="40872">
            <a:spAutoFit/>
          </a:bodyPr>
          <a:lstStyle>
            <a:lvl1pPr defTabSz="871538" eaLnBrk="0" hangingPunct="0">
              <a:defRPr>
                <a:solidFill>
                  <a:schemeClr val="tx1"/>
                </a:solidFill>
                <a:latin typeface="Arial" pitchFamily="34" charset="0"/>
                <a:cs typeface="Arial" pitchFamily="34" charset="0"/>
              </a:defRPr>
            </a:lvl1pPr>
            <a:lvl2pPr marL="742950" indent="-285750" defTabSz="871538" eaLnBrk="0" hangingPunct="0">
              <a:defRPr>
                <a:solidFill>
                  <a:schemeClr val="tx1"/>
                </a:solidFill>
                <a:latin typeface="Arial" pitchFamily="34" charset="0"/>
                <a:cs typeface="Arial" pitchFamily="34" charset="0"/>
              </a:defRPr>
            </a:lvl2pPr>
            <a:lvl3pPr marL="1143000" indent="-228600" defTabSz="871538" eaLnBrk="0" hangingPunct="0">
              <a:defRPr>
                <a:solidFill>
                  <a:schemeClr val="tx1"/>
                </a:solidFill>
                <a:latin typeface="Arial" pitchFamily="34" charset="0"/>
                <a:cs typeface="Arial" pitchFamily="34" charset="0"/>
              </a:defRPr>
            </a:lvl3pPr>
            <a:lvl4pPr marL="1600200" indent="-228600" defTabSz="871538" eaLnBrk="0" hangingPunct="0">
              <a:defRPr>
                <a:solidFill>
                  <a:schemeClr val="tx1"/>
                </a:solidFill>
                <a:latin typeface="Arial" pitchFamily="34" charset="0"/>
                <a:cs typeface="Arial" pitchFamily="34" charset="0"/>
              </a:defRPr>
            </a:lvl4pPr>
            <a:lvl5pPr marL="2057400" indent="-228600" defTabSz="871538" eaLnBrk="0" hangingPunct="0">
              <a:defRPr>
                <a:solidFill>
                  <a:schemeClr val="tx1"/>
                </a:solidFill>
                <a:latin typeface="Arial" pitchFamily="34" charset="0"/>
                <a:cs typeface="Arial" pitchFamily="34" charset="0"/>
              </a:defRPr>
            </a:lvl5pPr>
            <a:lvl6pPr marL="2514600" indent="-228600" defTabSz="8715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715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715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71538"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A48AD730-9B8F-4C43-A4E2-15950B141A2A}" type="slidenum">
              <a:rPr lang="it-IT" sz="900" b="1" smtClean="0">
                <a:solidFill>
                  <a:srgbClr val="FFFFFF"/>
                </a:solidFill>
                <a:latin typeface="Calibri" pitchFamily="34" charset="0"/>
              </a:rPr>
              <a:pPr algn="r" eaLnBrk="1" fontAlgn="base" hangingPunct="1">
                <a:spcBef>
                  <a:spcPct val="0"/>
                </a:spcBef>
                <a:spcAft>
                  <a:spcPct val="0"/>
                </a:spcAft>
                <a:defRPr/>
              </a:pPr>
              <a:t>‹Nr.›</a:t>
            </a:fld>
            <a:endParaRPr lang="it-IT" sz="900" b="1">
              <a:solidFill>
                <a:srgbClr val="FFFFFF"/>
              </a:solidFill>
              <a:latin typeface="Calibri" pitchFamily="34" charset="0"/>
            </a:endParaRPr>
          </a:p>
        </p:txBody>
      </p:sp>
      <p:sp>
        <p:nvSpPr>
          <p:cNvPr id="7" name="ZoneTexte 10"/>
          <p:cNvSpPr txBox="1">
            <a:spLocks noChangeArrowheads="1"/>
          </p:cNvSpPr>
          <p:nvPr/>
        </p:nvSpPr>
        <p:spPr bwMode="ltGray">
          <a:xfrm>
            <a:off x="177800" y="6602419"/>
            <a:ext cx="1441100" cy="205653"/>
          </a:xfrm>
          <a:prstGeom prst="rect">
            <a:avLst/>
          </a:prstGeom>
          <a:noFill/>
          <a:ln>
            <a:noFill/>
          </a:ln>
          <a:extLst/>
        </p:spPr>
        <p:txBody>
          <a:bodyPr wrap="none" lIns="0" tIns="40872" rIns="0" bIns="40872">
            <a:spAutoFit/>
          </a:bodyPr>
          <a:lstStyle>
            <a:lvl1pPr defTabSz="871538" eaLnBrk="0" hangingPunct="0">
              <a:defRPr>
                <a:solidFill>
                  <a:schemeClr val="tx1"/>
                </a:solidFill>
                <a:latin typeface="Arial" pitchFamily="34" charset="0"/>
                <a:cs typeface="Arial" pitchFamily="34" charset="0"/>
              </a:defRPr>
            </a:lvl1pPr>
            <a:lvl2pPr marL="742950" indent="-285750" defTabSz="871538" eaLnBrk="0" hangingPunct="0">
              <a:defRPr>
                <a:solidFill>
                  <a:schemeClr val="tx1"/>
                </a:solidFill>
                <a:latin typeface="Arial" pitchFamily="34" charset="0"/>
                <a:cs typeface="Arial" pitchFamily="34" charset="0"/>
              </a:defRPr>
            </a:lvl2pPr>
            <a:lvl3pPr marL="1143000" indent="-228600" defTabSz="871538" eaLnBrk="0" hangingPunct="0">
              <a:defRPr>
                <a:solidFill>
                  <a:schemeClr val="tx1"/>
                </a:solidFill>
                <a:latin typeface="Arial" pitchFamily="34" charset="0"/>
                <a:cs typeface="Arial" pitchFamily="34" charset="0"/>
              </a:defRPr>
            </a:lvl3pPr>
            <a:lvl4pPr marL="1600200" indent="-228600" defTabSz="871538" eaLnBrk="0" hangingPunct="0">
              <a:defRPr>
                <a:solidFill>
                  <a:schemeClr val="tx1"/>
                </a:solidFill>
                <a:latin typeface="Arial" pitchFamily="34" charset="0"/>
                <a:cs typeface="Arial" pitchFamily="34" charset="0"/>
              </a:defRPr>
            </a:lvl4pPr>
            <a:lvl5pPr marL="2057400" indent="-228600" defTabSz="871538" eaLnBrk="0" hangingPunct="0">
              <a:defRPr>
                <a:solidFill>
                  <a:schemeClr val="tx1"/>
                </a:solidFill>
                <a:latin typeface="Arial" pitchFamily="34" charset="0"/>
                <a:cs typeface="Arial" pitchFamily="34" charset="0"/>
              </a:defRPr>
            </a:lvl5pPr>
            <a:lvl6pPr marL="2514600" indent="-228600" defTabSz="8715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715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715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71538"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it-IT" sz="800">
                <a:solidFill>
                  <a:srgbClr val="BFBFBF"/>
                </a:solidFill>
                <a:latin typeface="Calibri" pitchFamily="34" charset="0"/>
              </a:rPr>
              <a:t>CONFIDENTIAL </a:t>
            </a:r>
            <a:r>
              <a:rPr lang="it-IT" sz="800">
                <a:solidFill>
                  <a:srgbClr val="660033"/>
                </a:solidFill>
                <a:latin typeface="Calibri" pitchFamily="34" charset="0"/>
              </a:rPr>
              <a:t>© 2008 Sia Conseil </a:t>
            </a:r>
            <a:endParaRPr lang="it-IT" sz="800">
              <a:solidFill>
                <a:srgbClr val="BFBFBF"/>
              </a:solidFill>
              <a:latin typeface="Calibri" pitchFamily="34" charset="0"/>
            </a:endParaRPr>
          </a:p>
        </p:txBody>
      </p:sp>
      <p:sp>
        <p:nvSpPr>
          <p:cNvPr id="8" name="Rectangle 12"/>
          <p:cNvSpPr/>
          <p:nvPr userDrawn="1"/>
        </p:nvSpPr>
        <p:spPr bwMode="black">
          <a:xfrm>
            <a:off x="8772528" y="6542088"/>
            <a:ext cx="185738" cy="201612"/>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896" tIns="39949" rIns="79896" bIns="39949" anchor="ctr"/>
          <a:lstStyle/>
          <a:p>
            <a:pPr algn="ctr" defTabSz="869829">
              <a:defRPr/>
            </a:pPr>
            <a:endParaRPr lang="it-IT" sz="1700">
              <a:solidFill>
                <a:srgbClr val="FFFFFF"/>
              </a:solidFill>
            </a:endParaRPr>
          </a:p>
        </p:txBody>
      </p:sp>
      <p:sp>
        <p:nvSpPr>
          <p:cNvPr id="9" name="ZoneTexte 13"/>
          <p:cNvSpPr txBox="1">
            <a:spLocks noChangeArrowheads="1"/>
          </p:cNvSpPr>
          <p:nvPr userDrawn="1"/>
        </p:nvSpPr>
        <p:spPr bwMode="white">
          <a:xfrm>
            <a:off x="8678520" y="6465901"/>
            <a:ext cx="367063" cy="221042"/>
          </a:xfrm>
          <a:prstGeom prst="rect">
            <a:avLst/>
          </a:prstGeom>
          <a:noFill/>
          <a:ln>
            <a:noFill/>
          </a:ln>
          <a:extLst/>
        </p:spPr>
        <p:txBody>
          <a:bodyPr wrap="none" lIns="81744" tIns="40872" rIns="81744" bIns="40872">
            <a:spAutoFit/>
          </a:bodyPr>
          <a:lstStyle>
            <a:lvl1pPr defTabSz="871538" eaLnBrk="0" hangingPunct="0">
              <a:defRPr>
                <a:solidFill>
                  <a:schemeClr val="tx1"/>
                </a:solidFill>
                <a:latin typeface="Arial" pitchFamily="34" charset="0"/>
                <a:cs typeface="Arial" pitchFamily="34" charset="0"/>
              </a:defRPr>
            </a:lvl1pPr>
            <a:lvl2pPr marL="742950" indent="-285750" defTabSz="871538" eaLnBrk="0" hangingPunct="0">
              <a:defRPr>
                <a:solidFill>
                  <a:schemeClr val="tx1"/>
                </a:solidFill>
                <a:latin typeface="Arial" pitchFamily="34" charset="0"/>
                <a:cs typeface="Arial" pitchFamily="34" charset="0"/>
              </a:defRPr>
            </a:lvl2pPr>
            <a:lvl3pPr marL="1143000" indent="-228600" defTabSz="871538" eaLnBrk="0" hangingPunct="0">
              <a:defRPr>
                <a:solidFill>
                  <a:schemeClr val="tx1"/>
                </a:solidFill>
                <a:latin typeface="Arial" pitchFamily="34" charset="0"/>
                <a:cs typeface="Arial" pitchFamily="34" charset="0"/>
              </a:defRPr>
            </a:lvl3pPr>
            <a:lvl4pPr marL="1600200" indent="-228600" defTabSz="871538" eaLnBrk="0" hangingPunct="0">
              <a:defRPr>
                <a:solidFill>
                  <a:schemeClr val="tx1"/>
                </a:solidFill>
                <a:latin typeface="Arial" pitchFamily="34" charset="0"/>
                <a:cs typeface="Arial" pitchFamily="34" charset="0"/>
              </a:defRPr>
            </a:lvl4pPr>
            <a:lvl5pPr marL="2057400" indent="-228600" defTabSz="871538" eaLnBrk="0" hangingPunct="0">
              <a:defRPr>
                <a:solidFill>
                  <a:schemeClr val="tx1"/>
                </a:solidFill>
                <a:latin typeface="Arial" pitchFamily="34" charset="0"/>
                <a:cs typeface="Arial" pitchFamily="34" charset="0"/>
              </a:defRPr>
            </a:lvl5pPr>
            <a:lvl6pPr marL="2514600" indent="-228600" defTabSz="8715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715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715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71538"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21445E09-B850-4A2C-912B-B9FF8EDCAB9A}" type="slidenum">
              <a:rPr lang="it-IT" sz="900" b="1" smtClean="0">
                <a:solidFill>
                  <a:srgbClr val="FFFFFF"/>
                </a:solidFill>
                <a:latin typeface="Calibri" pitchFamily="34" charset="0"/>
              </a:rPr>
              <a:pPr algn="r" eaLnBrk="1" fontAlgn="base" hangingPunct="1">
                <a:spcBef>
                  <a:spcPct val="0"/>
                </a:spcBef>
                <a:spcAft>
                  <a:spcPct val="0"/>
                </a:spcAft>
                <a:defRPr/>
              </a:pPr>
              <a:t>‹Nr.›</a:t>
            </a:fld>
            <a:endParaRPr lang="it-IT" sz="900" b="1">
              <a:solidFill>
                <a:srgbClr val="FFFFFF"/>
              </a:solidFill>
              <a:latin typeface="Calibri" pitchFamily="34" charset="0"/>
            </a:endParaRPr>
          </a:p>
        </p:txBody>
      </p:sp>
      <p:sp>
        <p:nvSpPr>
          <p:cNvPr id="11" name="ZoneTexte 16"/>
          <p:cNvSpPr txBox="1">
            <a:spLocks noChangeArrowheads="1"/>
          </p:cNvSpPr>
          <p:nvPr userDrawn="1"/>
        </p:nvSpPr>
        <p:spPr bwMode="ltGray">
          <a:xfrm>
            <a:off x="177800" y="6602419"/>
            <a:ext cx="1441100" cy="205653"/>
          </a:xfrm>
          <a:prstGeom prst="rect">
            <a:avLst/>
          </a:prstGeom>
          <a:noFill/>
          <a:ln>
            <a:noFill/>
          </a:ln>
          <a:extLst/>
        </p:spPr>
        <p:txBody>
          <a:bodyPr wrap="none" lIns="0" tIns="40872" rIns="0" bIns="40872">
            <a:spAutoFit/>
          </a:bodyPr>
          <a:lstStyle>
            <a:lvl1pPr defTabSz="869950" eaLnBrk="0" hangingPunct="0">
              <a:defRPr>
                <a:solidFill>
                  <a:schemeClr val="tx1"/>
                </a:solidFill>
                <a:latin typeface="Arial" pitchFamily="34" charset="0"/>
                <a:cs typeface="Arial" pitchFamily="34" charset="0"/>
              </a:defRPr>
            </a:lvl1pPr>
            <a:lvl2pPr marL="742950" indent="-285750" defTabSz="869950" eaLnBrk="0" hangingPunct="0">
              <a:defRPr>
                <a:solidFill>
                  <a:schemeClr val="tx1"/>
                </a:solidFill>
                <a:latin typeface="Arial" pitchFamily="34" charset="0"/>
                <a:cs typeface="Arial" pitchFamily="34" charset="0"/>
              </a:defRPr>
            </a:lvl2pPr>
            <a:lvl3pPr marL="1143000" indent="-228600" defTabSz="869950" eaLnBrk="0" hangingPunct="0">
              <a:defRPr>
                <a:solidFill>
                  <a:schemeClr val="tx1"/>
                </a:solidFill>
                <a:latin typeface="Arial" pitchFamily="34" charset="0"/>
                <a:cs typeface="Arial" pitchFamily="34" charset="0"/>
              </a:defRPr>
            </a:lvl3pPr>
            <a:lvl4pPr marL="1600200" indent="-228600" defTabSz="869950" eaLnBrk="0" hangingPunct="0">
              <a:defRPr>
                <a:solidFill>
                  <a:schemeClr val="tx1"/>
                </a:solidFill>
                <a:latin typeface="Arial" pitchFamily="34" charset="0"/>
                <a:cs typeface="Arial" pitchFamily="34" charset="0"/>
              </a:defRPr>
            </a:lvl4pPr>
            <a:lvl5pPr marL="2057400" indent="-228600" defTabSz="869950" eaLnBrk="0" hangingPunct="0">
              <a:defRPr>
                <a:solidFill>
                  <a:schemeClr val="tx1"/>
                </a:solidFill>
                <a:latin typeface="Arial" pitchFamily="34" charset="0"/>
                <a:cs typeface="Arial" pitchFamily="34" charset="0"/>
              </a:defRPr>
            </a:lvl5pPr>
            <a:lvl6pPr marL="2514600" indent="-228600" defTabSz="8699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699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699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6995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it-IT" sz="800">
                <a:solidFill>
                  <a:srgbClr val="BFBFBF"/>
                </a:solidFill>
                <a:latin typeface="Calibri" pitchFamily="34" charset="0"/>
              </a:rPr>
              <a:t>CONFIDENTIAL </a:t>
            </a:r>
            <a:r>
              <a:rPr lang="it-IT" sz="800">
                <a:solidFill>
                  <a:srgbClr val="660033"/>
                </a:solidFill>
                <a:latin typeface="Calibri" pitchFamily="34" charset="0"/>
              </a:rPr>
              <a:t>© 2009 Sia Conseil </a:t>
            </a:r>
            <a:endParaRPr lang="it-IT" sz="800">
              <a:solidFill>
                <a:srgbClr val="BFBFBF"/>
              </a:solidFill>
              <a:latin typeface="Calibri" pitchFamily="34" charset="0"/>
            </a:endParaRPr>
          </a:p>
        </p:txBody>
      </p:sp>
      <p:cxnSp>
        <p:nvCxnSpPr>
          <p:cNvPr id="12" name="Connecteur droit 19"/>
          <p:cNvCxnSpPr/>
          <p:nvPr userDrawn="1"/>
        </p:nvCxnSpPr>
        <p:spPr>
          <a:xfrm>
            <a:off x="179388" y="952506"/>
            <a:ext cx="8775700" cy="1588"/>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3" name="Rectangle 10"/>
          <p:cNvSpPr/>
          <p:nvPr userDrawn="1"/>
        </p:nvSpPr>
        <p:spPr bwMode="ltGray">
          <a:xfrm>
            <a:off x="8766175" y="6754813"/>
            <a:ext cx="198438" cy="41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9829">
              <a:defRPr/>
            </a:pPr>
            <a:r>
              <a:rPr lang="it-IT" sz="600" dirty="0">
                <a:solidFill>
                  <a:srgbClr val="FFFFFF">
                    <a:lumMod val="75000"/>
                  </a:srgbClr>
                </a:solidFill>
                <a:cs typeface="Arial" pitchFamily="34" charset="0"/>
              </a:rPr>
              <a:t>Pag.</a:t>
            </a:r>
          </a:p>
        </p:txBody>
      </p:sp>
      <p:sp>
        <p:nvSpPr>
          <p:cNvPr id="10" name="Espace réservé du contenu 2"/>
          <p:cNvSpPr>
            <a:spLocks noGrp="1"/>
          </p:cNvSpPr>
          <p:nvPr>
            <p:ph idx="1"/>
          </p:nvPr>
        </p:nvSpPr>
        <p:spPr>
          <a:xfrm>
            <a:off x="178513" y="1097091"/>
            <a:ext cx="4144410" cy="5260872"/>
          </a:xfrm>
          <a:prstGeom prst="rect">
            <a:avLst/>
          </a:prstGeom>
        </p:spPr>
        <p:txBody>
          <a:bodyPr lIns="86982" tIns="43489" rIns="86982" bIns="43489">
            <a:normAutofit/>
          </a:bodyPr>
          <a:lstStyle>
            <a:lvl1pPr marL="0" indent="0">
              <a:buClr>
                <a:srgbClr val="660033"/>
              </a:buClr>
              <a:buFont typeface="Arial" pitchFamily="34" charset="0"/>
              <a:buNone/>
              <a:defRPr sz="1400">
                <a:solidFill>
                  <a:schemeClr val="tx1">
                    <a:lumMod val="85000"/>
                    <a:lumOff val="15000"/>
                  </a:schemeClr>
                </a:solidFill>
                <a:latin typeface="Calibri" pitchFamily="34" charset="0"/>
                <a:cs typeface="Arial" pitchFamily="34" charset="0"/>
              </a:defRPr>
            </a:lvl1pPr>
            <a:lvl2pPr marL="554895" indent="-120629">
              <a:buClr>
                <a:schemeClr val="tx1"/>
              </a:buClr>
              <a:buSzPct val="85000"/>
              <a:buFont typeface="Arial" pitchFamily="34" charset="0"/>
              <a:buChar char="•"/>
              <a:defRPr sz="1300">
                <a:solidFill>
                  <a:schemeClr val="tx1">
                    <a:lumMod val="85000"/>
                    <a:lumOff val="15000"/>
                  </a:schemeClr>
                </a:solidFill>
                <a:latin typeface="Calibri" pitchFamily="34" charset="0"/>
              </a:defRPr>
            </a:lvl2pPr>
            <a:lvl3pPr marL="963616" indent="-93664">
              <a:buClr>
                <a:schemeClr val="tx1"/>
              </a:buClr>
              <a:buSzPct val="85000"/>
              <a:buFont typeface="Arial" pitchFamily="34" charset="0"/>
              <a:buChar char="•"/>
              <a:defRPr sz="1100">
                <a:solidFill>
                  <a:schemeClr val="tx1">
                    <a:lumMod val="85000"/>
                    <a:lumOff val="15000"/>
                  </a:schemeClr>
                </a:solidFill>
                <a:latin typeface="Calibri" pitchFamily="34" charset="0"/>
              </a:defRPr>
            </a:lvl3pPr>
            <a:lvl4pPr marL="1446681" indent="-141941">
              <a:defRPr sz="1300">
                <a:solidFill>
                  <a:schemeClr val="tx1">
                    <a:lumMod val="85000"/>
                    <a:lumOff val="15000"/>
                  </a:schemeClr>
                </a:solidFill>
              </a:defRPr>
            </a:lvl4pPr>
            <a:lvl5pPr marL="1881593" indent="-141941">
              <a:buClr>
                <a:schemeClr val="tx1">
                  <a:lumMod val="85000"/>
                  <a:lumOff val="15000"/>
                </a:schemeClr>
              </a:buClr>
              <a:buFont typeface="Wingdings" pitchFamily="2" charset="2"/>
              <a:buChar char="§"/>
              <a:defRPr sz="1200">
                <a:solidFill>
                  <a:schemeClr val="tx1">
                    <a:lumMod val="85000"/>
                    <a:lumOff val="15000"/>
                  </a:schemeClr>
                </a:solidFill>
              </a:defRPr>
            </a:lvl5pPr>
          </a:lstStyle>
          <a:p>
            <a:pPr lvl="0"/>
            <a:r>
              <a:rPr lang="it-IT" noProof="0"/>
              <a:t>Cliquez pour modifier les styles du texte du masque</a:t>
            </a:r>
          </a:p>
          <a:p>
            <a:pPr lvl="1"/>
            <a:r>
              <a:rPr lang="it-IT" noProof="0"/>
              <a:t>Deuxième niveau</a:t>
            </a:r>
          </a:p>
          <a:p>
            <a:pPr lvl="2"/>
            <a:r>
              <a:rPr lang="it-IT" noProof="0"/>
              <a:t>Troisième niveau</a:t>
            </a:r>
          </a:p>
        </p:txBody>
      </p:sp>
      <p:sp>
        <p:nvSpPr>
          <p:cNvPr id="15" name="Titre 11"/>
          <p:cNvSpPr>
            <a:spLocks noGrp="1"/>
          </p:cNvSpPr>
          <p:nvPr>
            <p:ph type="title"/>
          </p:nvPr>
        </p:nvSpPr>
        <p:spPr>
          <a:xfrm>
            <a:off x="178517" y="340055"/>
            <a:ext cx="8780825" cy="357285"/>
          </a:xfrm>
          <a:prstGeom prst="rect">
            <a:avLst/>
          </a:prstGeom>
        </p:spPr>
        <p:txBody>
          <a:bodyPr lIns="0" tIns="43489" rIns="86982" bIns="43489">
            <a:noAutofit/>
          </a:bodyPr>
          <a:lstStyle>
            <a:lvl1pPr>
              <a:defRPr sz="1600">
                <a:solidFill>
                  <a:srgbClr val="660033"/>
                </a:solidFill>
                <a:latin typeface="Calibri" pitchFamily="34" charset="0"/>
              </a:defRPr>
            </a:lvl1pPr>
          </a:lstStyle>
          <a:p>
            <a:r>
              <a:rPr lang="it-IT" noProof="0"/>
              <a:t>Cliquez pour modifier le style du titre</a:t>
            </a:r>
          </a:p>
        </p:txBody>
      </p:sp>
      <p:sp>
        <p:nvSpPr>
          <p:cNvPr id="16" name="Espace réservé du contenu 2"/>
          <p:cNvSpPr>
            <a:spLocks noGrp="1"/>
          </p:cNvSpPr>
          <p:nvPr>
            <p:ph idx="10"/>
          </p:nvPr>
        </p:nvSpPr>
        <p:spPr>
          <a:xfrm>
            <a:off x="4793487" y="1097091"/>
            <a:ext cx="4144410" cy="5260872"/>
          </a:xfrm>
          <a:prstGeom prst="rect">
            <a:avLst/>
          </a:prstGeom>
        </p:spPr>
        <p:txBody>
          <a:bodyPr lIns="86982" tIns="43489" rIns="86982" bIns="43489">
            <a:normAutofit/>
          </a:bodyPr>
          <a:lstStyle>
            <a:lvl1pPr marL="0" indent="0">
              <a:buClr>
                <a:srgbClr val="660033"/>
              </a:buClr>
              <a:buFont typeface="Arial" pitchFamily="34" charset="0"/>
              <a:buNone/>
              <a:defRPr sz="1400">
                <a:solidFill>
                  <a:schemeClr val="tx1">
                    <a:lumMod val="85000"/>
                    <a:lumOff val="15000"/>
                  </a:schemeClr>
                </a:solidFill>
                <a:latin typeface="Calibri" pitchFamily="34" charset="0"/>
                <a:cs typeface="Arial" pitchFamily="34" charset="0"/>
              </a:defRPr>
            </a:lvl1pPr>
            <a:lvl2pPr marL="554895" indent="-120629">
              <a:buClr>
                <a:schemeClr val="tx1"/>
              </a:buClr>
              <a:buSzPct val="85000"/>
              <a:buFont typeface="Arial" pitchFamily="34" charset="0"/>
              <a:buChar char="•"/>
              <a:defRPr sz="1300">
                <a:solidFill>
                  <a:schemeClr val="tx1">
                    <a:lumMod val="85000"/>
                    <a:lumOff val="15000"/>
                  </a:schemeClr>
                </a:solidFill>
                <a:latin typeface="Calibri" pitchFamily="34" charset="0"/>
              </a:defRPr>
            </a:lvl2pPr>
            <a:lvl3pPr marL="963616" indent="-93664">
              <a:buClr>
                <a:schemeClr val="tx1"/>
              </a:buClr>
              <a:buSzPct val="85000"/>
              <a:buFont typeface="Arial" pitchFamily="34" charset="0"/>
              <a:buChar char="•"/>
              <a:defRPr sz="1100">
                <a:solidFill>
                  <a:schemeClr val="tx1">
                    <a:lumMod val="85000"/>
                    <a:lumOff val="15000"/>
                  </a:schemeClr>
                </a:solidFill>
                <a:latin typeface="Calibri" pitchFamily="34" charset="0"/>
              </a:defRPr>
            </a:lvl3pPr>
            <a:lvl4pPr marL="1446681" indent="-141941">
              <a:defRPr sz="1300">
                <a:solidFill>
                  <a:schemeClr val="tx1">
                    <a:lumMod val="85000"/>
                    <a:lumOff val="15000"/>
                  </a:schemeClr>
                </a:solidFill>
              </a:defRPr>
            </a:lvl4pPr>
            <a:lvl5pPr marL="1881593" indent="-141941">
              <a:buClr>
                <a:schemeClr val="tx1">
                  <a:lumMod val="85000"/>
                  <a:lumOff val="15000"/>
                </a:schemeClr>
              </a:buClr>
              <a:buFont typeface="Wingdings" pitchFamily="2" charset="2"/>
              <a:buChar char="§"/>
              <a:defRPr sz="1200">
                <a:solidFill>
                  <a:schemeClr val="tx1">
                    <a:lumMod val="85000"/>
                    <a:lumOff val="15000"/>
                  </a:schemeClr>
                </a:solidFill>
              </a:defRPr>
            </a:lvl5pPr>
          </a:lstStyle>
          <a:p>
            <a:pPr lvl="0"/>
            <a:r>
              <a:rPr lang="it-IT" noProof="0"/>
              <a:t>Cliquez pour modifier les styles du texte du masque</a:t>
            </a:r>
          </a:p>
          <a:p>
            <a:pPr lvl="1"/>
            <a:r>
              <a:rPr lang="it-IT" noProof="0"/>
              <a:t>Deuxième niveau</a:t>
            </a:r>
          </a:p>
          <a:p>
            <a:pPr lvl="2"/>
            <a:r>
              <a:rPr lang="it-IT" noProof="0"/>
              <a:t>Troisième niveau</a:t>
            </a:r>
          </a:p>
        </p:txBody>
      </p:sp>
    </p:spTree>
    <p:extLst>
      <p:ext uri="{BB962C8B-B14F-4D97-AF65-F5344CB8AC3E}">
        <p14:creationId xmlns:p14="http://schemas.microsoft.com/office/powerpoint/2010/main" val="22690170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Titres et 2 contenus">
    <p:spTree>
      <p:nvGrpSpPr>
        <p:cNvPr id="1" name=""/>
        <p:cNvGrpSpPr/>
        <p:nvPr/>
      </p:nvGrpSpPr>
      <p:grpSpPr>
        <a:xfrm>
          <a:off x="0" y="0"/>
          <a:ext cx="0" cy="0"/>
          <a:chOff x="0" y="0"/>
          <a:chExt cx="0" cy="0"/>
        </a:xfrm>
      </p:grpSpPr>
      <p:sp>
        <p:nvSpPr>
          <p:cNvPr id="6" name="Rectangle 16"/>
          <p:cNvSpPr/>
          <p:nvPr/>
        </p:nvSpPr>
        <p:spPr bwMode="black">
          <a:xfrm>
            <a:off x="8772528" y="6542088"/>
            <a:ext cx="185738" cy="201612"/>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896" tIns="39949" rIns="79896" bIns="39949" anchor="ctr"/>
          <a:lstStyle/>
          <a:p>
            <a:pPr algn="ctr" defTabSz="869829">
              <a:defRPr/>
            </a:pPr>
            <a:endParaRPr lang="it-IT" sz="1700">
              <a:solidFill>
                <a:srgbClr val="FFFFFF"/>
              </a:solidFill>
            </a:endParaRPr>
          </a:p>
        </p:txBody>
      </p:sp>
      <p:sp>
        <p:nvSpPr>
          <p:cNvPr id="7" name="ZoneTexte 21"/>
          <p:cNvSpPr txBox="1">
            <a:spLocks noChangeArrowheads="1"/>
          </p:cNvSpPr>
          <p:nvPr/>
        </p:nvSpPr>
        <p:spPr bwMode="ltGray">
          <a:xfrm>
            <a:off x="177800" y="6602419"/>
            <a:ext cx="1441100" cy="205653"/>
          </a:xfrm>
          <a:prstGeom prst="rect">
            <a:avLst/>
          </a:prstGeom>
          <a:noFill/>
          <a:ln>
            <a:noFill/>
          </a:ln>
          <a:extLst/>
        </p:spPr>
        <p:txBody>
          <a:bodyPr wrap="none" lIns="0" tIns="40872" rIns="0" bIns="40872">
            <a:spAutoFit/>
          </a:bodyPr>
          <a:lstStyle>
            <a:lvl1pPr defTabSz="871538" eaLnBrk="0" hangingPunct="0">
              <a:defRPr>
                <a:solidFill>
                  <a:schemeClr val="tx1"/>
                </a:solidFill>
                <a:latin typeface="Arial" pitchFamily="34" charset="0"/>
                <a:cs typeface="Arial" pitchFamily="34" charset="0"/>
              </a:defRPr>
            </a:lvl1pPr>
            <a:lvl2pPr marL="742950" indent="-285750" defTabSz="871538" eaLnBrk="0" hangingPunct="0">
              <a:defRPr>
                <a:solidFill>
                  <a:schemeClr val="tx1"/>
                </a:solidFill>
                <a:latin typeface="Arial" pitchFamily="34" charset="0"/>
                <a:cs typeface="Arial" pitchFamily="34" charset="0"/>
              </a:defRPr>
            </a:lvl2pPr>
            <a:lvl3pPr marL="1143000" indent="-228600" defTabSz="871538" eaLnBrk="0" hangingPunct="0">
              <a:defRPr>
                <a:solidFill>
                  <a:schemeClr val="tx1"/>
                </a:solidFill>
                <a:latin typeface="Arial" pitchFamily="34" charset="0"/>
                <a:cs typeface="Arial" pitchFamily="34" charset="0"/>
              </a:defRPr>
            </a:lvl3pPr>
            <a:lvl4pPr marL="1600200" indent="-228600" defTabSz="871538" eaLnBrk="0" hangingPunct="0">
              <a:defRPr>
                <a:solidFill>
                  <a:schemeClr val="tx1"/>
                </a:solidFill>
                <a:latin typeface="Arial" pitchFamily="34" charset="0"/>
                <a:cs typeface="Arial" pitchFamily="34" charset="0"/>
              </a:defRPr>
            </a:lvl4pPr>
            <a:lvl5pPr marL="2057400" indent="-228600" defTabSz="871538" eaLnBrk="0" hangingPunct="0">
              <a:defRPr>
                <a:solidFill>
                  <a:schemeClr val="tx1"/>
                </a:solidFill>
                <a:latin typeface="Arial" pitchFamily="34" charset="0"/>
                <a:cs typeface="Arial" pitchFamily="34" charset="0"/>
              </a:defRPr>
            </a:lvl5pPr>
            <a:lvl6pPr marL="2514600" indent="-228600" defTabSz="8715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715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715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71538"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it-IT" sz="800">
                <a:solidFill>
                  <a:srgbClr val="BFBFBF"/>
                </a:solidFill>
                <a:latin typeface="Calibri" pitchFamily="34" charset="0"/>
              </a:rPr>
              <a:t>CONFIDENTIAL </a:t>
            </a:r>
            <a:r>
              <a:rPr lang="it-IT" sz="800">
                <a:solidFill>
                  <a:srgbClr val="660033"/>
                </a:solidFill>
                <a:latin typeface="Calibri" pitchFamily="34" charset="0"/>
              </a:rPr>
              <a:t>© 2008 Sia Conseil </a:t>
            </a:r>
            <a:endParaRPr lang="it-IT" sz="800">
              <a:solidFill>
                <a:srgbClr val="BFBFBF"/>
              </a:solidFill>
              <a:latin typeface="Calibri" pitchFamily="34" charset="0"/>
            </a:endParaRPr>
          </a:p>
        </p:txBody>
      </p:sp>
      <p:sp>
        <p:nvSpPr>
          <p:cNvPr id="8" name="ZoneTexte 24"/>
          <p:cNvSpPr txBox="1">
            <a:spLocks noChangeArrowheads="1"/>
          </p:cNvSpPr>
          <p:nvPr/>
        </p:nvSpPr>
        <p:spPr bwMode="white">
          <a:xfrm>
            <a:off x="8678520" y="6465901"/>
            <a:ext cx="367063" cy="221042"/>
          </a:xfrm>
          <a:prstGeom prst="rect">
            <a:avLst/>
          </a:prstGeom>
          <a:noFill/>
          <a:ln>
            <a:noFill/>
          </a:ln>
          <a:extLst/>
        </p:spPr>
        <p:txBody>
          <a:bodyPr wrap="none" lIns="81744" tIns="40872" rIns="81744" bIns="40872">
            <a:spAutoFit/>
          </a:bodyPr>
          <a:lstStyle>
            <a:lvl1pPr defTabSz="871538" eaLnBrk="0" hangingPunct="0">
              <a:defRPr>
                <a:solidFill>
                  <a:schemeClr val="tx1"/>
                </a:solidFill>
                <a:latin typeface="Arial" pitchFamily="34" charset="0"/>
                <a:cs typeface="Arial" pitchFamily="34" charset="0"/>
              </a:defRPr>
            </a:lvl1pPr>
            <a:lvl2pPr marL="742950" indent="-285750" defTabSz="871538" eaLnBrk="0" hangingPunct="0">
              <a:defRPr>
                <a:solidFill>
                  <a:schemeClr val="tx1"/>
                </a:solidFill>
                <a:latin typeface="Arial" pitchFamily="34" charset="0"/>
                <a:cs typeface="Arial" pitchFamily="34" charset="0"/>
              </a:defRPr>
            </a:lvl2pPr>
            <a:lvl3pPr marL="1143000" indent="-228600" defTabSz="871538" eaLnBrk="0" hangingPunct="0">
              <a:defRPr>
                <a:solidFill>
                  <a:schemeClr val="tx1"/>
                </a:solidFill>
                <a:latin typeface="Arial" pitchFamily="34" charset="0"/>
                <a:cs typeface="Arial" pitchFamily="34" charset="0"/>
              </a:defRPr>
            </a:lvl3pPr>
            <a:lvl4pPr marL="1600200" indent="-228600" defTabSz="871538" eaLnBrk="0" hangingPunct="0">
              <a:defRPr>
                <a:solidFill>
                  <a:schemeClr val="tx1"/>
                </a:solidFill>
                <a:latin typeface="Arial" pitchFamily="34" charset="0"/>
                <a:cs typeface="Arial" pitchFamily="34" charset="0"/>
              </a:defRPr>
            </a:lvl4pPr>
            <a:lvl5pPr marL="2057400" indent="-228600" defTabSz="871538" eaLnBrk="0" hangingPunct="0">
              <a:defRPr>
                <a:solidFill>
                  <a:schemeClr val="tx1"/>
                </a:solidFill>
                <a:latin typeface="Arial" pitchFamily="34" charset="0"/>
                <a:cs typeface="Arial" pitchFamily="34" charset="0"/>
              </a:defRPr>
            </a:lvl5pPr>
            <a:lvl6pPr marL="2514600" indent="-228600" defTabSz="8715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715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715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71538"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6658604F-2026-450E-972B-705EA8097F08}" type="slidenum">
              <a:rPr lang="it-IT" sz="900" b="1" smtClean="0">
                <a:solidFill>
                  <a:srgbClr val="FFFFFF"/>
                </a:solidFill>
                <a:latin typeface="Calibri" pitchFamily="34" charset="0"/>
              </a:rPr>
              <a:pPr algn="r" eaLnBrk="1" fontAlgn="base" hangingPunct="1">
                <a:spcBef>
                  <a:spcPct val="0"/>
                </a:spcBef>
                <a:spcAft>
                  <a:spcPct val="0"/>
                </a:spcAft>
                <a:defRPr/>
              </a:pPr>
              <a:t>‹Nr.›</a:t>
            </a:fld>
            <a:endParaRPr lang="it-IT" sz="900" b="1">
              <a:solidFill>
                <a:srgbClr val="FFFFFF"/>
              </a:solidFill>
              <a:latin typeface="Calibri" pitchFamily="34" charset="0"/>
            </a:endParaRPr>
          </a:p>
        </p:txBody>
      </p:sp>
      <p:sp>
        <p:nvSpPr>
          <p:cNvPr id="9" name="Rectangle 13"/>
          <p:cNvSpPr/>
          <p:nvPr userDrawn="1"/>
        </p:nvSpPr>
        <p:spPr bwMode="black">
          <a:xfrm>
            <a:off x="8772528" y="6542088"/>
            <a:ext cx="185738" cy="201612"/>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9896" tIns="39949" rIns="79896" bIns="39949" anchor="ctr"/>
          <a:lstStyle/>
          <a:p>
            <a:pPr algn="ctr" defTabSz="869829">
              <a:defRPr/>
            </a:pPr>
            <a:endParaRPr lang="it-IT" sz="1700">
              <a:solidFill>
                <a:srgbClr val="FFFFFF"/>
              </a:solidFill>
            </a:endParaRPr>
          </a:p>
        </p:txBody>
      </p:sp>
      <p:sp>
        <p:nvSpPr>
          <p:cNvPr id="10" name="ZoneTexte 14"/>
          <p:cNvSpPr txBox="1">
            <a:spLocks noChangeArrowheads="1"/>
          </p:cNvSpPr>
          <p:nvPr userDrawn="1"/>
        </p:nvSpPr>
        <p:spPr bwMode="ltGray">
          <a:xfrm>
            <a:off x="177800" y="6602419"/>
            <a:ext cx="1441100" cy="205653"/>
          </a:xfrm>
          <a:prstGeom prst="rect">
            <a:avLst/>
          </a:prstGeom>
          <a:noFill/>
          <a:ln>
            <a:noFill/>
          </a:ln>
          <a:extLst/>
        </p:spPr>
        <p:txBody>
          <a:bodyPr wrap="none" lIns="0" tIns="40872" rIns="0" bIns="40872">
            <a:spAutoFit/>
          </a:bodyPr>
          <a:lstStyle>
            <a:lvl1pPr defTabSz="869950" eaLnBrk="0" hangingPunct="0">
              <a:defRPr>
                <a:solidFill>
                  <a:schemeClr val="tx1"/>
                </a:solidFill>
                <a:latin typeface="Arial" pitchFamily="34" charset="0"/>
                <a:cs typeface="Arial" pitchFamily="34" charset="0"/>
              </a:defRPr>
            </a:lvl1pPr>
            <a:lvl2pPr marL="742950" indent="-285750" defTabSz="869950" eaLnBrk="0" hangingPunct="0">
              <a:defRPr>
                <a:solidFill>
                  <a:schemeClr val="tx1"/>
                </a:solidFill>
                <a:latin typeface="Arial" pitchFamily="34" charset="0"/>
                <a:cs typeface="Arial" pitchFamily="34" charset="0"/>
              </a:defRPr>
            </a:lvl2pPr>
            <a:lvl3pPr marL="1143000" indent="-228600" defTabSz="869950" eaLnBrk="0" hangingPunct="0">
              <a:defRPr>
                <a:solidFill>
                  <a:schemeClr val="tx1"/>
                </a:solidFill>
                <a:latin typeface="Arial" pitchFamily="34" charset="0"/>
                <a:cs typeface="Arial" pitchFamily="34" charset="0"/>
              </a:defRPr>
            </a:lvl3pPr>
            <a:lvl4pPr marL="1600200" indent="-228600" defTabSz="869950" eaLnBrk="0" hangingPunct="0">
              <a:defRPr>
                <a:solidFill>
                  <a:schemeClr val="tx1"/>
                </a:solidFill>
                <a:latin typeface="Arial" pitchFamily="34" charset="0"/>
                <a:cs typeface="Arial" pitchFamily="34" charset="0"/>
              </a:defRPr>
            </a:lvl4pPr>
            <a:lvl5pPr marL="2057400" indent="-228600" defTabSz="869950" eaLnBrk="0" hangingPunct="0">
              <a:defRPr>
                <a:solidFill>
                  <a:schemeClr val="tx1"/>
                </a:solidFill>
                <a:latin typeface="Arial" pitchFamily="34" charset="0"/>
                <a:cs typeface="Arial" pitchFamily="34" charset="0"/>
              </a:defRPr>
            </a:lvl5pPr>
            <a:lvl6pPr marL="2514600" indent="-228600" defTabSz="8699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699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699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6995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it-IT" sz="800">
                <a:solidFill>
                  <a:srgbClr val="BFBFBF"/>
                </a:solidFill>
                <a:latin typeface="Calibri" pitchFamily="34" charset="0"/>
              </a:rPr>
              <a:t>CONFIDENTIAL </a:t>
            </a:r>
            <a:r>
              <a:rPr lang="it-IT" sz="800">
                <a:solidFill>
                  <a:srgbClr val="660033"/>
                </a:solidFill>
                <a:latin typeface="Calibri" pitchFamily="34" charset="0"/>
              </a:rPr>
              <a:t>© 2009 Sia Conseil </a:t>
            </a:r>
            <a:endParaRPr lang="it-IT" sz="800">
              <a:solidFill>
                <a:srgbClr val="BFBFBF"/>
              </a:solidFill>
              <a:latin typeface="Calibri" pitchFamily="34" charset="0"/>
            </a:endParaRPr>
          </a:p>
        </p:txBody>
      </p:sp>
      <p:sp>
        <p:nvSpPr>
          <p:cNvPr id="11" name="ZoneTexte 15"/>
          <p:cNvSpPr txBox="1">
            <a:spLocks noChangeArrowheads="1"/>
          </p:cNvSpPr>
          <p:nvPr userDrawn="1"/>
        </p:nvSpPr>
        <p:spPr bwMode="white">
          <a:xfrm>
            <a:off x="8678520" y="6465901"/>
            <a:ext cx="367063" cy="221042"/>
          </a:xfrm>
          <a:prstGeom prst="rect">
            <a:avLst/>
          </a:prstGeom>
          <a:noFill/>
          <a:ln>
            <a:noFill/>
          </a:ln>
          <a:extLst/>
        </p:spPr>
        <p:txBody>
          <a:bodyPr wrap="none" lIns="81744" tIns="40872" rIns="81744" bIns="40872">
            <a:spAutoFit/>
          </a:bodyPr>
          <a:lstStyle>
            <a:lvl1pPr defTabSz="871538" eaLnBrk="0" hangingPunct="0">
              <a:defRPr>
                <a:solidFill>
                  <a:schemeClr val="tx1"/>
                </a:solidFill>
                <a:latin typeface="Arial" pitchFamily="34" charset="0"/>
                <a:cs typeface="Arial" pitchFamily="34" charset="0"/>
              </a:defRPr>
            </a:lvl1pPr>
            <a:lvl2pPr marL="742950" indent="-285750" defTabSz="871538" eaLnBrk="0" hangingPunct="0">
              <a:defRPr>
                <a:solidFill>
                  <a:schemeClr val="tx1"/>
                </a:solidFill>
                <a:latin typeface="Arial" pitchFamily="34" charset="0"/>
                <a:cs typeface="Arial" pitchFamily="34" charset="0"/>
              </a:defRPr>
            </a:lvl2pPr>
            <a:lvl3pPr marL="1143000" indent="-228600" defTabSz="871538" eaLnBrk="0" hangingPunct="0">
              <a:defRPr>
                <a:solidFill>
                  <a:schemeClr val="tx1"/>
                </a:solidFill>
                <a:latin typeface="Arial" pitchFamily="34" charset="0"/>
                <a:cs typeface="Arial" pitchFamily="34" charset="0"/>
              </a:defRPr>
            </a:lvl3pPr>
            <a:lvl4pPr marL="1600200" indent="-228600" defTabSz="871538" eaLnBrk="0" hangingPunct="0">
              <a:defRPr>
                <a:solidFill>
                  <a:schemeClr val="tx1"/>
                </a:solidFill>
                <a:latin typeface="Arial" pitchFamily="34" charset="0"/>
                <a:cs typeface="Arial" pitchFamily="34" charset="0"/>
              </a:defRPr>
            </a:lvl4pPr>
            <a:lvl5pPr marL="2057400" indent="-228600" defTabSz="871538" eaLnBrk="0" hangingPunct="0">
              <a:defRPr>
                <a:solidFill>
                  <a:schemeClr val="tx1"/>
                </a:solidFill>
                <a:latin typeface="Arial" pitchFamily="34" charset="0"/>
                <a:cs typeface="Arial" pitchFamily="34" charset="0"/>
              </a:defRPr>
            </a:lvl5pPr>
            <a:lvl6pPr marL="2514600" indent="-228600" defTabSz="8715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715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715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71538"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20D6C789-0CCB-4534-A859-669B783215A4}" type="slidenum">
              <a:rPr lang="it-IT" sz="900" b="1" smtClean="0">
                <a:solidFill>
                  <a:srgbClr val="FFFFFF"/>
                </a:solidFill>
                <a:latin typeface="Calibri" pitchFamily="34" charset="0"/>
              </a:rPr>
              <a:pPr algn="r" eaLnBrk="1" fontAlgn="base" hangingPunct="1">
                <a:spcBef>
                  <a:spcPct val="0"/>
                </a:spcBef>
                <a:spcAft>
                  <a:spcPct val="0"/>
                </a:spcAft>
                <a:defRPr/>
              </a:pPr>
              <a:t>‹Nr.›</a:t>
            </a:fld>
            <a:endParaRPr lang="it-IT" sz="900" b="1">
              <a:solidFill>
                <a:srgbClr val="FFFFFF"/>
              </a:solidFill>
              <a:latin typeface="Calibri" pitchFamily="34" charset="0"/>
            </a:endParaRPr>
          </a:p>
        </p:txBody>
      </p:sp>
      <p:cxnSp>
        <p:nvCxnSpPr>
          <p:cNvPr id="12" name="Connecteur droit 18"/>
          <p:cNvCxnSpPr/>
          <p:nvPr userDrawn="1"/>
        </p:nvCxnSpPr>
        <p:spPr>
          <a:xfrm>
            <a:off x="179388" y="952506"/>
            <a:ext cx="8775700" cy="1588"/>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3" name="Rectangle 10"/>
          <p:cNvSpPr/>
          <p:nvPr userDrawn="1"/>
        </p:nvSpPr>
        <p:spPr bwMode="ltGray">
          <a:xfrm>
            <a:off x="8766175" y="6754813"/>
            <a:ext cx="198438" cy="41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9829">
              <a:defRPr/>
            </a:pPr>
            <a:r>
              <a:rPr lang="it-IT" sz="600" dirty="0">
                <a:solidFill>
                  <a:srgbClr val="FFFFFF">
                    <a:lumMod val="75000"/>
                  </a:srgbClr>
                </a:solidFill>
                <a:cs typeface="Arial" pitchFamily="34" charset="0"/>
              </a:rPr>
              <a:t>Pag.</a:t>
            </a:r>
          </a:p>
        </p:txBody>
      </p:sp>
      <p:sp>
        <p:nvSpPr>
          <p:cNvPr id="20" name="Espace réservé du contenu 19"/>
          <p:cNvSpPr>
            <a:spLocks noGrp="1"/>
          </p:cNvSpPr>
          <p:nvPr>
            <p:ph sz="quarter" idx="13"/>
          </p:nvPr>
        </p:nvSpPr>
        <p:spPr>
          <a:xfrm>
            <a:off x="178514" y="599625"/>
            <a:ext cx="8781449" cy="333131"/>
          </a:xfrm>
          <a:prstGeom prst="rect">
            <a:avLst/>
          </a:prstGeom>
        </p:spPr>
        <p:txBody>
          <a:bodyPr lIns="0" tIns="43489" rIns="86982" bIns="43489">
            <a:normAutofit/>
          </a:bodyPr>
          <a:lstStyle>
            <a:lvl1pPr marL="0" indent="0">
              <a:buNone/>
              <a:defRPr kumimoji="0" lang="fr-FR" sz="1400" b="0" i="0" u="none" strike="noStrike" kern="1200" cap="none" spc="0" normalizeH="0" baseline="0" noProof="0" dirty="0" smtClean="0">
                <a:ln>
                  <a:noFill/>
                </a:ln>
                <a:solidFill>
                  <a:schemeClr val="tx1"/>
                </a:solidFill>
                <a:effectLst/>
                <a:uLnTx/>
                <a:uFillTx/>
                <a:latin typeface="Calibri" pitchFamily="34" charset="0"/>
                <a:ea typeface="+mj-ea"/>
                <a:cs typeface="Arial" pitchFamily="34" charset="0"/>
              </a:defRPr>
            </a:lvl1pPr>
          </a:lstStyle>
          <a:p>
            <a:pPr lvl="0"/>
            <a:r>
              <a:rPr lang="it-IT" noProof="0"/>
              <a:t>Cliquez pour modifier les styles du texte du masque</a:t>
            </a:r>
          </a:p>
        </p:txBody>
      </p:sp>
      <p:sp>
        <p:nvSpPr>
          <p:cNvPr id="21" name="Titre 11"/>
          <p:cNvSpPr>
            <a:spLocks noGrp="1"/>
          </p:cNvSpPr>
          <p:nvPr>
            <p:ph type="title"/>
          </p:nvPr>
        </p:nvSpPr>
        <p:spPr>
          <a:xfrm>
            <a:off x="178517" y="340058"/>
            <a:ext cx="8780825" cy="290659"/>
          </a:xfrm>
          <a:prstGeom prst="rect">
            <a:avLst/>
          </a:prstGeom>
        </p:spPr>
        <p:txBody>
          <a:bodyPr lIns="0" tIns="43489" rIns="86982" bIns="43489">
            <a:noAutofit/>
          </a:bodyPr>
          <a:lstStyle>
            <a:lvl1pPr>
              <a:defRPr sz="1600">
                <a:solidFill>
                  <a:srgbClr val="660033"/>
                </a:solidFill>
                <a:latin typeface="Calibri" pitchFamily="34" charset="0"/>
              </a:defRPr>
            </a:lvl1pPr>
          </a:lstStyle>
          <a:p>
            <a:r>
              <a:rPr lang="it-IT" noProof="0"/>
              <a:t>Cliquez pour modifier le style du titre</a:t>
            </a:r>
          </a:p>
        </p:txBody>
      </p:sp>
      <p:sp>
        <p:nvSpPr>
          <p:cNvPr id="23" name="Espace réservé du contenu 2"/>
          <p:cNvSpPr>
            <a:spLocks noGrp="1"/>
          </p:cNvSpPr>
          <p:nvPr>
            <p:ph idx="1"/>
          </p:nvPr>
        </p:nvSpPr>
        <p:spPr>
          <a:xfrm>
            <a:off x="178513" y="1097091"/>
            <a:ext cx="4144410" cy="5260872"/>
          </a:xfrm>
          <a:prstGeom prst="rect">
            <a:avLst/>
          </a:prstGeom>
        </p:spPr>
        <p:txBody>
          <a:bodyPr lIns="86982" tIns="43489" rIns="86982" bIns="43489">
            <a:normAutofit/>
          </a:bodyPr>
          <a:lstStyle>
            <a:lvl1pPr marL="0" indent="0">
              <a:buClr>
                <a:srgbClr val="660033"/>
              </a:buClr>
              <a:buFont typeface="Arial" pitchFamily="34" charset="0"/>
              <a:buNone/>
              <a:defRPr sz="1400">
                <a:solidFill>
                  <a:schemeClr val="tx1">
                    <a:lumMod val="85000"/>
                    <a:lumOff val="15000"/>
                  </a:schemeClr>
                </a:solidFill>
                <a:latin typeface="Calibri" pitchFamily="34" charset="0"/>
                <a:cs typeface="Arial" pitchFamily="34" charset="0"/>
              </a:defRPr>
            </a:lvl1pPr>
            <a:lvl2pPr marL="554895" indent="-120629">
              <a:buClr>
                <a:schemeClr val="tx1"/>
              </a:buClr>
              <a:buSzPct val="85000"/>
              <a:buFont typeface="Arial" pitchFamily="34" charset="0"/>
              <a:buChar char="•"/>
              <a:defRPr sz="1300">
                <a:solidFill>
                  <a:schemeClr val="tx1">
                    <a:lumMod val="85000"/>
                    <a:lumOff val="15000"/>
                  </a:schemeClr>
                </a:solidFill>
                <a:latin typeface="Calibri" pitchFamily="34" charset="0"/>
              </a:defRPr>
            </a:lvl2pPr>
            <a:lvl3pPr marL="963616" indent="-93664">
              <a:buClr>
                <a:schemeClr val="tx1"/>
              </a:buClr>
              <a:buSzPct val="85000"/>
              <a:buFont typeface="Arial" pitchFamily="34" charset="0"/>
              <a:buChar char="•"/>
              <a:defRPr sz="1100">
                <a:solidFill>
                  <a:schemeClr val="tx1">
                    <a:lumMod val="85000"/>
                    <a:lumOff val="15000"/>
                  </a:schemeClr>
                </a:solidFill>
                <a:latin typeface="Calibri" pitchFamily="34" charset="0"/>
              </a:defRPr>
            </a:lvl3pPr>
            <a:lvl4pPr marL="1446681" indent="-141941">
              <a:defRPr sz="1300">
                <a:solidFill>
                  <a:schemeClr val="tx1">
                    <a:lumMod val="85000"/>
                    <a:lumOff val="15000"/>
                  </a:schemeClr>
                </a:solidFill>
              </a:defRPr>
            </a:lvl4pPr>
            <a:lvl5pPr marL="1881593" indent="-141941">
              <a:buClr>
                <a:schemeClr val="tx1">
                  <a:lumMod val="85000"/>
                  <a:lumOff val="15000"/>
                </a:schemeClr>
              </a:buClr>
              <a:buFont typeface="Wingdings" pitchFamily="2" charset="2"/>
              <a:buChar char="§"/>
              <a:defRPr sz="1200">
                <a:solidFill>
                  <a:schemeClr val="tx1">
                    <a:lumMod val="85000"/>
                    <a:lumOff val="15000"/>
                  </a:schemeClr>
                </a:solidFill>
              </a:defRPr>
            </a:lvl5pPr>
          </a:lstStyle>
          <a:p>
            <a:pPr lvl="0"/>
            <a:r>
              <a:rPr lang="it-IT" noProof="0"/>
              <a:t>Cliquez pour modifier les styles du texte du masque</a:t>
            </a:r>
          </a:p>
          <a:p>
            <a:pPr lvl="1"/>
            <a:r>
              <a:rPr lang="it-IT" noProof="0"/>
              <a:t>Deuxième niveau</a:t>
            </a:r>
          </a:p>
          <a:p>
            <a:pPr lvl="2"/>
            <a:r>
              <a:rPr lang="it-IT" noProof="0"/>
              <a:t>Troisième niveau</a:t>
            </a:r>
          </a:p>
        </p:txBody>
      </p:sp>
      <p:sp>
        <p:nvSpPr>
          <p:cNvPr id="24" name="Espace réservé du contenu 2"/>
          <p:cNvSpPr>
            <a:spLocks noGrp="1"/>
          </p:cNvSpPr>
          <p:nvPr>
            <p:ph idx="10"/>
          </p:nvPr>
        </p:nvSpPr>
        <p:spPr>
          <a:xfrm>
            <a:off x="4793487" y="1097091"/>
            <a:ext cx="4144410" cy="5260872"/>
          </a:xfrm>
          <a:prstGeom prst="rect">
            <a:avLst/>
          </a:prstGeom>
        </p:spPr>
        <p:txBody>
          <a:bodyPr lIns="86982" tIns="43489" rIns="86982" bIns="43489">
            <a:normAutofit/>
          </a:bodyPr>
          <a:lstStyle>
            <a:lvl1pPr marL="0" indent="0">
              <a:buClr>
                <a:srgbClr val="660033"/>
              </a:buClr>
              <a:buFont typeface="Arial" pitchFamily="34" charset="0"/>
              <a:buNone/>
              <a:defRPr sz="1400">
                <a:solidFill>
                  <a:schemeClr val="tx1">
                    <a:lumMod val="85000"/>
                    <a:lumOff val="15000"/>
                  </a:schemeClr>
                </a:solidFill>
                <a:latin typeface="Calibri" pitchFamily="34" charset="0"/>
                <a:cs typeface="Arial" pitchFamily="34" charset="0"/>
              </a:defRPr>
            </a:lvl1pPr>
            <a:lvl2pPr marL="554895" indent="-120629">
              <a:buClr>
                <a:schemeClr val="tx1"/>
              </a:buClr>
              <a:buSzPct val="85000"/>
              <a:buFont typeface="Arial" pitchFamily="34" charset="0"/>
              <a:buChar char="•"/>
              <a:defRPr sz="1300">
                <a:solidFill>
                  <a:schemeClr val="tx1">
                    <a:lumMod val="85000"/>
                    <a:lumOff val="15000"/>
                  </a:schemeClr>
                </a:solidFill>
                <a:latin typeface="Calibri" pitchFamily="34" charset="0"/>
              </a:defRPr>
            </a:lvl2pPr>
            <a:lvl3pPr marL="963616" indent="-93664">
              <a:buClr>
                <a:schemeClr val="tx1"/>
              </a:buClr>
              <a:buSzPct val="85000"/>
              <a:buFont typeface="Arial" pitchFamily="34" charset="0"/>
              <a:buChar char="•"/>
              <a:defRPr sz="1100">
                <a:solidFill>
                  <a:schemeClr val="tx1">
                    <a:lumMod val="85000"/>
                    <a:lumOff val="15000"/>
                  </a:schemeClr>
                </a:solidFill>
                <a:latin typeface="Calibri" pitchFamily="34" charset="0"/>
              </a:defRPr>
            </a:lvl3pPr>
            <a:lvl4pPr marL="1446681" indent="-141941">
              <a:defRPr sz="1300">
                <a:solidFill>
                  <a:schemeClr val="tx1">
                    <a:lumMod val="85000"/>
                    <a:lumOff val="15000"/>
                  </a:schemeClr>
                </a:solidFill>
              </a:defRPr>
            </a:lvl4pPr>
            <a:lvl5pPr marL="1881593" indent="-141941">
              <a:buClr>
                <a:schemeClr val="tx1">
                  <a:lumMod val="85000"/>
                  <a:lumOff val="15000"/>
                </a:schemeClr>
              </a:buClr>
              <a:buFont typeface="Wingdings" pitchFamily="2" charset="2"/>
              <a:buChar char="§"/>
              <a:defRPr sz="1200">
                <a:solidFill>
                  <a:schemeClr val="tx1">
                    <a:lumMod val="85000"/>
                    <a:lumOff val="15000"/>
                  </a:schemeClr>
                </a:solidFill>
              </a:defRPr>
            </a:lvl5pPr>
          </a:lstStyle>
          <a:p>
            <a:pPr lvl="0"/>
            <a:r>
              <a:rPr lang="it-IT" noProof="0"/>
              <a:t>Cliquez pour modifier les styles du texte du masque</a:t>
            </a:r>
          </a:p>
          <a:p>
            <a:pPr lvl="1"/>
            <a:r>
              <a:rPr lang="it-IT" noProof="0"/>
              <a:t>Deuxième niveau</a:t>
            </a:r>
          </a:p>
          <a:p>
            <a:pPr lvl="2"/>
            <a:r>
              <a:rPr lang="it-IT" noProof="0"/>
              <a:t>Troisième niveau</a:t>
            </a:r>
          </a:p>
        </p:txBody>
      </p:sp>
    </p:spTree>
    <p:extLst>
      <p:ext uri="{BB962C8B-B14F-4D97-AF65-F5344CB8AC3E}">
        <p14:creationId xmlns:p14="http://schemas.microsoft.com/office/powerpoint/2010/main" val="6986836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Section">
    <p:spTree>
      <p:nvGrpSpPr>
        <p:cNvPr id="1" name=""/>
        <p:cNvGrpSpPr/>
        <p:nvPr/>
      </p:nvGrpSpPr>
      <p:grpSpPr>
        <a:xfrm>
          <a:off x="0" y="0"/>
          <a:ext cx="0" cy="0"/>
          <a:chOff x="0" y="0"/>
          <a:chExt cx="0" cy="0"/>
        </a:xfrm>
      </p:grpSpPr>
      <p:sp>
        <p:nvSpPr>
          <p:cNvPr id="4" name="Rectangle 18"/>
          <p:cNvSpPr/>
          <p:nvPr userDrawn="1"/>
        </p:nvSpPr>
        <p:spPr bwMode="black">
          <a:xfrm>
            <a:off x="8771774" y="6542643"/>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666" tIns="38833" rIns="77666" bIns="38833" anchor="ctr"/>
          <a:lstStyle/>
          <a:p>
            <a:pPr algn="ctr" defTabSz="845574">
              <a:defRPr/>
            </a:pPr>
            <a:endParaRPr lang="fr-FR" sz="1600">
              <a:solidFill>
                <a:srgbClr val="FFFFFF"/>
              </a:solidFill>
            </a:endParaRPr>
          </a:p>
        </p:txBody>
      </p:sp>
      <p:sp>
        <p:nvSpPr>
          <p:cNvPr id="5" name="Rectangle 11"/>
          <p:cNvSpPr/>
          <p:nvPr userDrawn="1"/>
        </p:nvSpPr>
        <p:spPr bwMode="black">
          <a:xfrm>
            <a:off x="812278" y="2848617"/>
            <a:ext cx="593640" cy="64404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666" tIns="38833" rIns="77666" bIns="38833" anchor="ctr"/>
          <a:lstStyle/>
          <a:p>
            <a:pPr algn="ctr" defTabSz="845574">
              <a:defRPr/>
            </a:pPr>
            <a:endParaRPr lang="fr-FR" sz="1600">
              <a:solidFill>
                <a:srgbClr val="FFFFFF"/>
              </a:solidFill>
            </a:endParaRPr>
          </a:p>
        </p:txBody>
      </p:sp>
      <p:sp>
        <p:nvSpPr>
          <p:cNvPr id="6" name="ZoneTexte 28"/>
          <p:cNvSpPr txBox="1"/>
          <p:nvPr userDrawn="1"/>
        </p:nvSpPr>
        <p:spPr bwMode="white">
          <a:xfrm>
            <a:off x="8658301" y="6464177"/>
            <a:ext cx="386077" cy="230544"/>
          </a:xfrm>
          <a:prstGeom prst="rect">
            <a:avLst/>
          </a:prstGeom>
          <a:noFill/>
        </p:spPr>
        <p:txBody>
          <a:bodyPr wrap="none" lIns="91159" tIns="45577" rIns="91159" bIns="45577">
            <a:spAutoFit/>
          </a:bodyPr>
          <a:lstStyle/>
          <a:p>
            <a:pPr algn="r" defTabSz="845574">
              <a:defRPr/>
            </a:pPr>
            <a:fld id="{2ED7707A-CDB1-4397-B89F-A75A9DB265F7}" type="slidenum">
              <a:rPr lang="fr-FR" sz="900" b="1">
                <a:solidFill>
                  <a:srgbClr val="FFFFFF"/>
                </a:solidFill>
                <a:cs typeface="Arial" charset="0"/>
              </a:rPr>
              <a:pPr algn="r" defTabSz="845574">
                <a:defRPr/>
              </a:pPr>
              <a:t>‹Nr.›</a:t>
            </a:fld>
            <a:endParaRPr lang="fr-FR" sz="900" b="1" dirty="0">
              <a:solidFill>
                <a:srgbClr val="FFFFFF"/>
              </a:solidFill>
              <a:cs typeface="Arial" charset="0"/>
            </a:endParaRPr>
          </a:p>
        </p:txBody>
      </p:sp>
      <p:sp>
        <p:nvSpPr>
          <p:cNvPr id="7" name="ZoneTexte 20"/>
          <p:cNvSpPr txBox="1"/>
          <p:nvPr userDrawn="1"/>
        </p:nvSpPr>
        <p:spPr>
          <a:xfrm>
            <a:off x="791521" y="3397915"/>
            <a:ext cx="610246" cy="358298"/>
          </a:xfrm>
          <a:prstGeom prst="rect">
            <a:avLst/>
          </a:prstGeom>
          <a:noFill/>
        </p:spPr>
        <p:txBody>
          <a:bodyPr wrap="none" lIns="0" tIns="45577" rIns="0" bIns="45577"/>
          <a:lstStyle/>
          <a:p>
            <a:pPr algn="dist" defTabSz="845574">
              <a:defRPr/>
            </a:pPr>
            <a:r>
              <a:rPr lang="fr-FR" sz="1700" dirty="0">
                <a:solidFill>
                  <a:srgbClr val="FFFFFF">
                    <a:lumMod val="75000"/>
                  </a:srgbClr>
                </a:solidFill>
                <a:cs typeface="Arial" charset="0"/>
              </a:rPr>
              <a:t>section</a:t>
            </a:r>
          </a:p>
        </p:txBody>
      </p:sp>
      <p:sp>
        <p:nvSpPr>
          <p:cNvPr id="8" name="ZoneTexte 12"/>
          <p:cNvSpPr txBox="1"/>
          <p:nvPr userDrawn="1"/>
        </p:nvSpPr>
        <p:spPr bwMode="ltGray">
          <a:xfrm>
            <a:off x="178508" y="6601870"/>
            <a:ext cx="1537280" cy="215155"/>
          </a:xfrm>
          <a:prstGeom prst="rect">
            <a:avLst/>
          </a:prstGeom>
          <a:noFill/>
        </p:spPr>
        <p:txBody>
          <a:bodyPr wrap="none" lIns="0" tIns="45577" rIns="0" bIns="45577">
            <a:spAutoFit/>
          </a:bodyPr>
          <a:lstStyle/>
          <a:p>
            <a:pPr defTabSz="845574">
              <a:defRPr/>
            </a:pPr>
            <a:r>
              <a:rPr lang="fr-FR" sz="800" dirty="0">
                <a:solidFill>
                  <a:srgbClr val="FFFFFF">
                    <a:lumMod val="75000"/>
                  </a:srgbClr>
                </a:solidFill>
                <a:cs typeface="Arial" charset="0"/>
              </a:rPr>
              <a:t>CONFIDENTIAL   </a:t>
            </a:r>
            <a:r>
              <a:rPr lang="fr-FR" sz="800" dirty="0">
                <a:solidFill>
                  <a:srgbClr val="660033"/>
                </a:solidFill>
                <a:cs typeface="Arial"/>
              </a:rPr>
              <a:t>© </a:t>
            </a:r>
            <a:r>
              <a:rPr lang="fr-FR" sz="800" dirty="0">
                <a:solidFill>
                  <a:srgbClr val="660033"/>
                </a:solidFill>
                <a:cs typeface="Arial" charset="0"/>
              </a:rPr>
              <a:t>2013 </a:t>
            </a:r>
            <a:r>
              <a:rPr lang="fr-FR" sz="800" dirty="0" err="1">
                <a:solidFill>
                  <a:srgbClr val="660033"/>
                </a:solidFill>
                <a:cs typeface="Arial" charset="0"/>
              </a:rPr>
              <a:t>Sia</a:t>
            </a:r>
            <a:r>
              <a:rPr lang="fr-FR" sz="800" dirty="0">
                <a:solidFill>
                  <a:srgbClr val="660033"/>
                </a:solidFill>
                <a:cs typeface="Arial" charset="0"/>
              </a:rPr>
              <a:t> </a:t>
            </a:r>
            <a:r>
              <a:rPr lang="fr-FR" sz="800" dirty="0" err="1">
                <a:solidFill>
                  <a:srgbClr val="660033"/>
                </a:solidFill>
                <a:cs typeface="Arial" charset="0"/>
              </a:rPr>
              <a:t>partners</a:t>
            </a:r>
            <a:r>
              <a:rPr lang="fr-FR" sz="800" dirty="0">
                <a:solidFill>
                  <a:srgbClr val="660033"/>
                </a:solidFill>
                <a:cs typeface="Arial" charset="0"/>
              </a:rPr>
              <a:t> </a:t>
            </a:r>
            <a:endParaRPr lang="fr-FR" sz="800" dirty="0">
              <a:solidFill>
                <a:srgbClr val="FFFFFF">
                  <a:lumMod val="75000"/>
                </a:srgbClr>
              </a:solidFill>
              <a:cs typeface="Arial" charset="0"/>
            </a:endParaRPr>
          </a:p>
        </p:txBody>
      </p:sp>
      <p:sp>
        <p:nvSpPr>
          <p:cNvPr id="9" name="Rectangle 17"/>
          <p:cNvSpPr/>
          <p:nvPr userDrawn="1"/>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45574">
              <a:defRPr/>
            </a:pPr>
            <a:r>
              <a:rPr lang="fr-FR" sz="600" dirty="0">
                <a:solidFill>
                  <a:srgbClr val="FFFFFF">
                    <a:lumMod val="75000"/>
                  </a:srgbClr>
                </a:solidFill>
                <a:cs typeface="Arial" pitchFamily="34" charset="0"/>
              </a:rPr>
              <a:t>page</a:t>
            </a:r>
          </a:p>
        </p:txBody>
      </p:sp>
      <p:cxnSp>
        <p:nvCxnSpPr>
          <p:cNvPr id="10" name="Connecteur droit 9"/>
          <p:cNvCxnSpPr/>
          <p:nvPr userDrawn="1"/>
        </p:nvCxnSpPr>
        <p:spPr>
          <a:xfrm>
            <a:off x="179909" y="952020"/>
            <a:ext cx="8775915" cy="148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7" name="Espace réservé du contenu 16"/>
          <p:cNvSpPr>
            <a:spLocks noGrp="1"/>
          </p:cNvSpPr>
          <p:nvPr>
            <p:ph sz="quarter" idx="13"/>
          </p:nvPr>
        </p:nvSpPr>
        <p:spPr>
          <a:xfrm>
            <a:off x="1472206" y="2857502"/>
            <a:ext cx="7487139" cy="642942"/>
          </a:xfrm>
          <a:prstGeom prst="rect">
            <a:avLst/>
          </a:prstGeom>
          <a:noFill/>
        </p:spPr>
        <p:txBody>
          <a:bodyPr lIns="97001" tIns="48503" rIns="97001" bIns="48503" anchor="ctr">
            <a:normAutofit/>
          </a:bodyPr>
          <a:lstStyle>
            <a:lvl1pPr marL="0" indent="0">
              <a:buFontTx/>
              <a:buNone/>
              <a:defRPr sz="2800" baseline="0">
                <a:solidFill>
                  <a:schemeClr val="tx1"/>
                </a:solidFill>
                <a:latin typeface="Calibri"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a:t>Cliquez pour modifier les styles du texte du masque</a:t>
            </a:r>
          </a:p>
        </p:txBody>
      </p:sp>
      <p:sp>
        <p:nvSpPr>
          <p:cNvPr id="24" name="Espace réservé du contenu 14"/>
          <p:cNvSpPr>
            <a:spLocks noGrp="1"/>
          </p:cNvSpPr>
          <p:nvPr>
            <p:ph sz="quarter" idx="12"/>
          </p:nvPr>
        </p:nvSpPr>
        <p:spPr bwMode="white">
          <a:xfrm>
            <a:off x="918817" y="2659752"/>
            <a:ext cx="593580" cy="642942"/>
          </a:xfrm>
          <a:prstGeom prst="rect">
            <a:avLst/>
          </a:prstGeom>
        </p:spPr>
        <p:txBody>
          <a:bodyPr lIns="97001" tIns="48503" rIns="97001" bIns="48503"/>
          <a:lstStyle>
            <a:lvl1pPr algn="r">
              <a:buFontTx/>
              <a:buNone/>
              <a:defRPr sz="3500" b="1">
                <a:solidFill>
                  <a:schemeClr val="bg1"/>
                </a:solidFill>
                <a:latin typeface="+mn-lt"/>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dirty="0"/>
              <a:t>Cliquez pour modifier les styles du texte du masque</a:t>
            </a:r>
          </a:p>
        </p:txBody>
      </p:sp>
    </p:spTree>
    <p:extLst>
      <p:ext uri="{BB962C8B-B14F-4D97-AF65-F5344CB8AC3E}">
        <p14:creationId xmlns:p14="http://schemas.microsoft.com/office/powerpoint/2010/main" val="9045628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3" name="Rectangle 14"/>
          <p:cNvSpPr/>
          <p:nvPr/>
        </p:nvSpPr>
        <p:spPr bwMode="black">
          <a:xfrm>
            <a:off x="8771774" y="6542643"/>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666" tIns="38833" rIns="77666" bIns="38833" anchor="ctr"/>
          <a:lstStyle/>
          <a:p>
            <a:pPr algn="ctr" defTabSz="845574">
              <a:defRPr/>
            </a:pPr>
            <a:endParaRPr lang="fr-FR" sz="1600">
              <a:solidFill>
                <a:srgbClr val="FFFFFF"/>
              </a:solidFill>
            </a:endParaRPr>
          </a:p>
        </p:txBody>
      </p:sp>
      <p:sp>
        <p:nvSpPr>
          <p:cNvPr id="4" name="ZoneTexte 27"/>
          <p:cNvSpPr txBox="1"/>
          <p:nvPr/>
        </p:nvSpPr>
        <p:spPr bwMode="white">
          <a:xfrm>
            <a:off x="8659682" y="6465664"/>
            <a:ext cx="386077" cy="230544"/>
          </a:xfrm>
          <a:prstGeom prst="rect">
            <a:avLst/>
          </a:prstGeom>
          <a:noFill/>
        </p:spPr>
        <p:txBody>
          <a:bodyPr wrap="none" lIns="91159" tIns="45577" rIns="91159" bIns="45577">
            <a:spAutoFit/>
          </a:bodyPr>
          <a:lstStyle/>
          <a:p>
            <a:pPr algn="r" defTabSz="845574">
              <a:defRPr/>
            </a:pPr>
            <a:fld id="{ED2B4E39-DBFB-4E01-A163-DEC964CD0047}" type="slidenum">
              <a:rPr lang="fr-FR" sz="900" b="1">
                <a:solidFill>
                  <a:srgbClr val="FFFFFF"/>
                </a:solidFill>
                <a:cs typeface="Arial" charset="0"/>
              </a:rPr>
              <a:pPr algn="r" defTabSz="845574">
                <a:defRPr/>
              </a:pPr>
              <a:t>‹Nr.›</a:t>
            </a:fld>
            <a:endParaRPr lang="fr-FR" sz="900" b="1" dirty="0">
              <a:solidFill>
                <a:srgbClr val="FFFFFF"/>
              </a:solidFill>
              <a:cs typeface="Arial" charset="0"/>
            </a:endParaRPr>
          </a:p>
        </p:txBody>
      </p:sp>
      <p:sp>
        <p:nvSpPr>
          <p:cNvPr id="5" name="ZoneTexte 9"/>
          <p:cNvSpPr txBox="1"/>
          <p:nvPr/>
        </p:nvSpPr>
        <p:spPr bwMode="ltGray">
          <a:xfrm>
            <a:off x="178508" y="6601870"/>
            <a:ext cx="1537280" cy="215155"/>
          </a:xfrm>
          <a:prstGeom prst="rect">
            <a:avLst/>
          </a:prstGeom>
          <a:noFill/>
        </p:spPr>
        <p:txBody>
          <a:bodyPr wrap="none" lIns="0" tIns="45577" rIns="0" bIns="45577">
            <a:spAutoFit/>
          </a:bodyPr>
          <a:lstStyle/>
          <a:p>
            <a:pPr defTabSz="845574">
              <a:defRPr/>
            </a:pPr>
            <a:r>
              <a:rPr lang="fr-FR" sz="800" dirty="0">
                <a:solidFill>
                  <a:srgbClr val="FFFFFF">
                    <a:lumMod val="75000"/>
                  </a:srgbClr>
                </a:solidFill>
                <a:cs typeface="Arial" charset="0"/>
              </a:rPr>
              <a:t>CONFIDENTIAL   </a:t>
            </a:r>
            <a:r>
              <a:rPr lang="fr-FR" sz="800" dirty="0">
                <a:solidFill>
                  <a:srgbClr val="660033"/>
                </a:solidFill>
                <a:cs typeface="Arial"/>
              </a:rPr>
              <a:t>© </a:t>
            </a:r>
            <a:r>
              <a:rPr lang="fr-FR" sz="800" dirty="0">
                <a:solidFill>
                  <a:srgbClr val="660033"/>
                </a:solidFill>
                <a:cs typeface="Arial" charset="0"/>
              </a:rPr>
              <a:t>2013 </a:t>
            </a:r>
            <a:r>
              <a:rPr lang="fr-FR" sz="800" dirty="0" err="1">
                <a:solidFill>
                  <a:srgbClr val="660033"/>
                </a:solidFill>
                <a:cs typeface="Arial" charset="0"/>
              </a:rPr>
              <a:t>Sia</a:t>
            </a:r>
            <a:r>
              <a:rPr lang="fr-FR" sz="800" dirty="0">
                <a:solidFill>
                  <a:srgbClr val="660033"/>
                </a:solidFill>
                <a:cs typeface="Arial" charset="0"/>
              </a:rPr>
              <a:t> </a:t>
            </a:r>
            <a:r>
              <a:rPr lang="fr-FR" sz="800" dirty="0" err="1">
                <a:solidFill>
                  <a:srgbClr val="660033"/>
                </a:solidFill>
                <a:cs typeface="Arial" charset="0"/>
              </a:rPr>
              <a:t>partners</a:t>
            </a:r>
            <a:r>
              <a:rPr lang="fr-FR" sz="800" dirty="0">
                <a:solidFill>
                  <a:srgbClr val="660033"/>
                </a:solidFill>
                <a:cs typeface="Arial" charset="0"/>
              </a:rPr>
              <a:t> </a:t>
            </a:r>
            <a:endParaRPr lang="fr-FR" sz="800" dirty="0">
              <a:solidFill>
                <a:srgbClr val="FFFFFF">
                  <a:lumMod val="75000"/>
                </a:srgbClr>
              </a:solidFill>
              <a:cs typeface="Arial" charset="0"/>
            </a:endParaRPr>
          </a:p>
        </p:txBody>
      </p:sp>
      <p:sp>
        <p:nvSpPr>
          <p:cNvPr id="6" name="Rectangle 10"/>
          <p:cNvSpPr/>
          <p:nvPr/>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45574">
              <a:defRPr/>
            </a:pPr>
            <a:r>
              <a:rPr lang="fr-FR" sz="600" dirty="0">
                <a:solidFill>
                  <a:srgbClr val="FFFFFF">
                    <a:lumMod val="75000"/>
                  </a:srgbClr>
                </a:solidFill>
                <a:cs typeface="Arial" pitchFamily="34" charset="0"/>
              </a:rPr>
              <a:t>page</a:t>
            </a:r>
          </a:p>
        </p:txBody>
      </p:sp>
      <p:sp>
        <p:nvSpPr>
          <p:cNvPr id="7" name="Rectangle 12"/>
          <p:cNvSpPr/>
          <p:nvPr userDrawn="1"/>
        </p:nvSpPr>
        <p:spPr bwMode="black">
          <a:xfrm>
            <a:off x="8771774" y="6542643"/>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666" tIns="38833" rIns="77666" bIns="38833" anchor="ctr"/>
          <a:lstStyle/>
          <a:p>
            <a:pPr algn="ctr" defTabSz="845574">
              <a:defRPr/>
            </a:pPr>
            <a:endParaRPr lang="fr-FR" sz="1600">
              <a:solidFill>
                <a:srgbClr val="FFFFFF"/>
              </a:solidFill>
            </a:endParaRPr>
          </a:p>
        </p:txBody>
      </p:sp>
      <p:sp>
        <p:nvSpPr>
          <p:cNvPr id="8" name="ZoneTexte 13"/>
          <p:cNvSpPr txBox="1"/>
          <p:nvPr userDrawn="1"/>
        </p:nvSpPr>
        <p:spPr bwMode="white">
          <a:xfrm>
            <a:off x="8659682" y="6465664"/>
            <a:ext cx="386077" cy="230544"/>
          </a:xfrm>
          <a:prstGeom prst="rect">
            <a:avLst/>
          </a:prstGeom>
          <a:noFill/>
        </p:spPr>
        <p:txBody>
          <a:bodyPr wrap="none" lIns="91159" tIns="45577" rIns="91159" bIns="45577">
            <a:spAutoFit/>
          </a:bodyPr>
          <a:lstStyle/>
          <a:p>
            <a:pPr algn="r" defTabSz="845574">
              <a:defRPr/>
            </a:pPr>
            <a:fld id="{9CE2658A-44D6-4344-A4F9-73F1963FBAD6}" type="slidenum">
              <a:rPr lang="fr-FR" sz="900" b="1">
                <a:solidFill>
                  <a:srgbClr val="FFFFFF"/>
                </a:solidFill>
                <a:cs typeface="Arial" charset="0"/>
              </a:rPr>
              <a:pPr algn="r" defTabSz="845574">
                <a:defRPr/>
              </a:pPr>
              <a:t>‹Nr.›</a:t>
            </a:fld>
            <a:endParaRPr lang="fr-FR" sz="900" b="1" dirty="0">
              <a:solidFill>
                <a:srgbClr val="FFFFFF"/>
              </a:solidFill>
              <a:cs typeface="Arial" charset="0"/>
            </a:endParaRPr>
          </a:p>
        </p:txBody>
      </p:sp>
      <p:sp>
        <p:nvSpPr>
          <p:cNvPr id="10" name="Rectangle 16"/>
          <p:cNvSpPr/>
          <p:nvPr userDrawn="1"/>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45574">
              <a:defRPr/>
            </a:pPr>
            <a:r>
              <a:rPr lang="fr-FR" sz="600" dirty="0">
                <a:solidFill>
                  <a:srgbClr val="FFFFFF">
                    <a:lumMod val="75000"/>
                  </a:srgbClr>
                </a:solidFill>
                <a:cs typeface="Arial" pitchFamily="34" charset="0"/>
              </a:rPr>
              <a:t>page</a:t>
            </a:r>
          </a:p>
        </p:txBody>
      </p:sp>
      <p:cxnSp>
        <p:nvCxnSpPr>
          <p:cNvPr id="11" name="Connecteur droit 17"/>
          <p:cNvCxnSpPr/>
          <p:nvPr userDrawn="1"/>
        </p:nvCxnSpPr>
        <p:spPr>
          <a:xfrm>
            <a:off x="179909" y="952020"/>
            <a:ext cx="8775915" cy="148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2" name="ZoneTexte 18"/>
          <p:cNvSpPr txBox="1"/>
          <p:nvPr userDrawn="1"/>
        </p:nvSpPr>
        <p:spPr>
          <a:xfrm>
            <a:off x="178525" y="959423"/>
            <a:ext cx="1778153" cy="353654"/>
          </a:xfrm>
          <a:prstGeom prst="rect">
            <a:avLst/>
          </a:prstGeom>
          <a:noFill/>
        </p:spPr>
        <p:txBody>
          <a:bodyPr lIns="0" tIns="45577" rIns="91159" bIns="45577">
            <a:spAutoFit/>
          </a:bodyPr>
          <a:lstStyle/>
          <a:p>
            <a:pPr defTabSz="845574">
              <a:defRPr/>
            </a:pPr>
            <a:r>
              <a:rPr lang="fr-FR" sz="1700" b="1" dirty="0">
                <a:solidFill>
                  <a:srgbClr val="660033"/>
                </a:solidFill>
                <a:cs typeface="Arial" pitchFamily="34" charset="0"/>
              </a:rPr>
              <a:t>Sommaire</a:t>
            </a:r>
          </a:p>
        </p:txBody>
      </p:sp>
      <p:sp>
        <p:nvSpPr>
          <p:cNvPr id="21" name="Espace réservé du contenu 2"/>
          <p:cNvSpPr>
            <a:spLocks noGrp="1"/>
          </p:cNvSpPr>
          <p:nvPr>
            <p:ph idx="1"/>
          </p:nvPr>
        </p:nvSpPr>
        <p:spPr>
          <a:xfrm>
            <a:off x="711246" y="1563469"/>
            <a:ext cx="8248099" cy="4216676"/>
          </a:xfrm>
          <a:prstGeom prst="rect">
            <a:avLst/>
          </a:prstGeom>
        </p:spPr>
        <p:txBody>
          <a:bodyPr lIns="97001" tIns="48503" rIns="97001" bIns="48503" anchor="ctr">
            <a:normAutofit/>
          </a:bodyPr>
          <a:lstStyle>
            <a:lvl1pPr marL="245159" indent="-245159">
              <a:buClr>
                <a:srgbClr val="660033"/>
              </a:buClr>
              <a:buFont typeface="Arial" pitchFamily="34" charset="0"/>
              <a:buNone/>
              <a:defRPr sz="1500">
                <a:solidFill>
                  <a:schemeClr val="tx1">
                    <a:lumMod val="85000"/>
                    <a:lumOff val="15000"/>
                  </a:schemeClr>
                </a:solidFill>
                <a:latin typeface="Calibri" pitchFamily="34" charset="0"/>
                <a:cs typeface="Arial" pitchFamily="34" charset="0"/>
              </a:defRPr>
            </a:lvl1pPr>
            <a:lvl2pPr marL="539429" indent="-117267">
              <a:buClr>
                <a:srgbClr val="660033"/>
              </a:buClr>
              <a:buSzPct val="100000"/>
              <a:buFont typeface="Arial" pitchFamily="34" charset="0"/>
              <a:buNone/>
              <a:defRPr sz="1400">
                <a:solidFill>
                  <a:schemeClr val="tx1">
                    <a:lumMod val="85000"/>
                    <a:lumOff val="15000"/>
                  </a:schemeClr>
                </a:solidFill>
                <a:latin typeface="Calibri" pitchFamily="34" charset="0"/>
              </a:defRPr>
            </a:lvl2pPr>
            <a:lvl3pPr marL="936753" indent="-91047">
              <a:buClr>
                <a:srgbClr val="660033"/>
              </a:buClr>
              <a:buSzPct val="80000"/>
              <a:buFont typeface="Arial" pitchFamily="34" charset="0"/>
              <a:buNone/>
              <a:defRPr sz="1300">
                <a:solidFill>
                  <a:schemeClr val="tx1">
                    <a:lumMod val="85000"/>
                    <a:lumOff val="15000"/>
                  </a:schemeClr>
                </a:solidFill>
                <a:latin typeface="Calibri" pitchFamily="34" charset="0"/>
              </a:defRPr>
            </a:lvl3pPr>
            <a:lvl4pPr marL="1406354" indent="-137992">
              <a:defRPr sz="1300">
                <a:solidFill>
                  <a:schemeClr val="tx1">
                    <a:lumMod val="85000"/>
                    <a:lumOff val="15000"/>
                  </a:schemeClr>
                </a:solidFill>
              </a:defRPr>
            </a:lvl4pPr>
            <a:lvl5pPr marL="1829138" indent="-137992">
              <a:buClr>
                <a:schemeClr val="tx1">
                  <a:lumMod val="85000"/>
                  <a:lumOff val="15000"/>
                </a:schemeClr>
              </a:buClr>
              <a:buFont typeface="Wingdings" pitchFamily="2" charset="2"/>
              <a:buChar char="§"/>
              <a:defRPr sz="1200">
                <a:solidFill>
                  <a:schemeClr val="tx1">
                    <a:lumMod val="85000"/>
                    <a:lumOff val="15000"/>
                  </a:schemeClr>
                </a:solidFill>
              </a:defRPr>
            </a:lvl5pPr>
          </a:lstStyle>
          <a:p>
            <a:pPr lvl="0"/>
            <a:r>
              <a:rPr lang="fr-FR"/>
              <a:t>Cliquez pour modifier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18557997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1 Titre et contenu">
    <p:spTree>
      <p:nvGrpSpPr>
        <p:cNvPr id="1" name=""/>
        <p:cNvGrpSpPr/>
        <p:nvPr/>
      </p:nvGrpSpPr>
      <p:grpSpPr>
        <a:xfrm>
          <a:off x="0" y="0"/>
          <a:ext cx="0" cy="0"/>
          <a:chOff x="0" y="0"/>
          <a:chExt cx="0" cy="0"/>
        </a:xfrm>
      </p:grpSpPr>
      <p:sp>
        <p:nvSpPr>
          <p:cNvPr id="4" name="Rectangle 17"/>
          <p:cNvSpPr/>
          <p:nvPr/>
        </p:nvSpPr>
        <p:spPr bwMode="black">
          <a:xfrm>
            <a:off x="8771774" y="6542643"/>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666" tIns="38833" rIns="77666" bIns="38833" anchor="ctr"/>
          <a:lstStyle/>
          <a:p>
            <a:pPr algn="ctr" defTabSz="845574">
              <a:defRPr/>
            </a:pPr>
            <a:endParaRPr lang="fr-FR" sz="1600">
              <a:solidFill>
                <a:srgbClr val="FFFFFF"/>
              </a:solidFill>
            </a:endParaRPr>
          </a:p>
        </p:txBody>
      </p:sp>
      <p:sp>
        <p:nvSpPr>
          <p:cNvPr id="5" name="ZoneTexte 28"/>
          <p:cNvSpPr txBox="1"/>
          <p:nvPr/>
        </p:nvSpPr>
        <p:spPr bwMode="white">
          <a:xfrm>
            <a:off x="8659682" y="6465664"/>
            <a:ext cx="386077" cy="230544"/>
          </a:xfrm>
          <a:prstGeom prst="rect">
            <a:avLst/>
          </a:prstGeom>
          <a:noFill/>
        </p:spPr>
        <p:txBody>
          <a:bodyPr wrap="none" lIns="91159" tIns="45577" rIns="91159" bIns="45577">
            <a:spAutoFit/>
          </a:bodyPr>
          <a:lstStyle/>
          <a:p>
            <a:pPr algn="r" defTabSz="845574">
              <a:defRPr/>
            </a:pPr>
            <a:fld id="{341D42E7-94D7-4AB4-A377-2F5769185384}" type="slidenum">
              <a:rPr lang="fr-FR" sz="900" b="1">
                <a:solidFill>
                  <a:srgbClr val="FFFFFF"/>
                </a:solidFill>
                <a:cs typeface="Arial" charset="0"/>
              </a:rPr>
              <a:pPr algn="r" defTabSz="845574">
                <a:defRPr/>
              </a:pPr>
              <a:t>‹Nr.›</a:t>
            </a:fld>
            <a:endParaRPr lang="fr-FR" sz="900" b="1" dirty="0">
              <a:solidFill>
                <a:srgbClr val="FFFFFF"/>
              </a:solidFill>
              <a:cs typeface="Arial" charset="0"/>
            </a:endParaRPr>
          </a:p>
        </p:txBody>
      </p:sp>
      <p:sp>
        <p:nvSpPr>
          <p:cNvPr id="6" name="ZoneTexte 10"/>
          <p:cNvSpPr txBox="1"/>
          <p:nvPr/>
        </p:nvSpPr>
        <p:spPr bwMode="ltGray">
          <a:xfrm>
            <a:off x="178508" y="6601870"/>
            <a:ext cx="1537280" cy="215155"/>
          </a:xfrm>
          <a:prstGeom prst="rect">
            <a:avLst/>
          </a:prstGeom>
          <a:noFill/>
        </p:spPr>
        <p:txBody>
          <a:bodyPr wrap="none" lIns="0" tIns="45577" rIns="0" bIns="45577">
            <a:spAutoFit/>
          </a:bodyPr>
          <a:lstStyle/>
          <a:p>
            <a:pPr defTabSz="844317" fontAlgn="base">
              <a:spcBef>
                <a:spcPct val="0"/>
              </a:spcBef>
              <a:spcAft>
                <a:spcPct val="0"/>
              </a:spcAft>
              <a:defRPr/>
            </a:pPr>
            <a:r>
              <a:rPr lang="fr-FR" sz="800" dirty="0">
                <a:solidFill>
                  <a:srgbClr val="BFBFBF"/>
                </a:solidFill>
                <a:cs typeface="Arial" charset="0"/>
              </a:rPr>
              <a:t>CONFIDENTIAL   </a:t>
            </a:r>
            <a:r>
              <a:rPr lang="fr-FR" sz="800" dirty="0">
                <a:solidFill>
                  <a:srgbClr val="660033"/>
                </a:solidFill>
                <a:cs typeface="Arial" charset="0"/>
              </a:rPr>
              <a:t>© 2014 Sia </a:t>
            </a:r>
            <a:r>
              <a:rPr lang="fr-FR" sz="800" dirty="0" err="1">
                <a:solidFill>
                  <a:srgbClr val="660033"/>
                </a:solidFill>
                <a:cs typeface="Arial" charset="0"/>
              </a:rPr>
              <a:t>partners</a:t>
            </a:r>
            <a:r>
              <a:rPr lang="fr-FR" sz="800" dirty="0">
                <a:solidFill>
                  <a:srgbClr val="660033"/>
                </a:solidFill>
                <a:cs typeface="Arial" charset="0"/>
              </a:rPr>
              <a:t> </a:t>
            </a:r>
            <a:endParaRPr lang="fr-FR" sz="800" dirty="0">
              <a:solidFill>
                <a:srgbClr val="BFBFBF"/>
              </a:solidFill>
              <a:cs typeface="Arial" charset="0"/>
            </a:endParaRPr>
          </a:p>
        </p:txBody>
      </p:sp>
      <p:sp>
        <p:nvSpPr>
          <p:cNvPr id="7" name="Rectangle 11"/>
          <p:cNvSpPr/>
          <p:nvPr/>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45574">
              <a:defRPr/>
            </a:pPr>
            <a:r>
              <a:rPr lang="fr-FR" sz="600" dirty="0">
                <a:solidFill>
                  <a:srgbClr val="FFFFFF">
                    <a:lumMod val="75000"/>
                  </a:srgbClr>
                </a:solidFill>
                <a:cs typeface="Arial" pitchFamily="34" charset="0"/>
              </a:rPr>
              <a:t>page</a:t>
            </a:r>
          </a:p>
        </p:txBody>
      </p:sp>
      <p:sp>
        <p:nvSpPr>
          <p:cNvPr id="8" name="Rectangle 12"/>
          <p:cNvSpPr/>
          <p:nvPr userDrawn="1"/>
        </p:nvSpPr>
        <p:spPr bwMode="black">
          <a:xfrm>
            <a:off x="8771774" y="6542643"/>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666" tIns="38833" rIns="77666" bIns="38833" anchor="ctr"/>
          <a:lstStyle/>
          <a:p>
            <a:pPr algn="ctr" defTabSz="845574">
              <a:defRPr/>
            </a:pPr>
            <a:endParaRPr lang="fr-FR" sz="1600">
              <a:solidFill>
                <a:srgbClr val="FFFFFF"/>
              </a:solidFill>
            </a:endParaRPr>
          </a:p>
        </p:txBody>
      </p:sp>
      <p:sp>
        <p:nvSpPr>
          <p:cNvPr id="9" name="ZoneTexte 13"/>
          <p:cNvSpPr txBox="1"/>
          <p:nvPr userDrawn="1"/>
        </p:nvSpPr>
        <p:spPr bwMode="white">
          <a:xfrm>
            <a:off x="8659682" y="6465664"/>
            <a:ext cx="386077" cy="230544"/>
          </a:xfrm>
          <a:prstGeom prst="rect">
            <a:avLst/>
          </a:prstGeom>
          <a:noFill/>
        </p:spPr>
        <p:txBody>
          <a:bodyPr wrap="none" lIns="91159" tIns="45577" rIns="91159" bIns="45577">
            <a:spAutoFit/>
          </a:bodyPr>
          <a:lstStyle/>
          <a:p>
            <a:pPr algn="r" defTabSz="845574">
              <a:defRPr/>
            </a:pPr>
            <a:fld id="{B807E9F3-3E81-4F38-8370-5E393FB7A923}" type="slidenum">
              <a:rPr lang="fr-FR" sz="900" b="1">
                <a:solidFill>
                  <a:srgbClr val="FFFFFF"/>
                </a:solidFill>
                <a:cs typeface="Arial" charset="0"/>
              </a:rPr>
              <a:pPr algn="r" defTabSz="845574">
                <a:defRPr/>
              </a:pPr>
              <a:t>‹Nr.›</a:t>
            </a:fld>
            <a:endParaRPr lang="fr-FR" sz="900" b="1" dirty="0">
              <a:solidFill>
                <a:srgbClr val="FFFFFF"/>
              </a:solidFill>
              <a:cs typeface="Arial" charset="0"/>
            </a:endParaRPr>
          </a:p>
        </p:txBody>
      </p:sp>
      <p:sp>
        <p:nvSpPr>
          <p:cNvPr id="11" name="Rectangle 18"/>
          <p:cNvSpPr/>
          <p:nvPr userDrawn="1"/>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45574">
              <a:defRPr/>
            </a:pPr>
            <a:r>
              <a:rPr lang="fr-FR" sz="600" dirty="0">
                <a:solidFill>
                  <a:srgbClr val="FFFFFF">
                    <a:lumMod val="75000"/>
                  </a:srgbClr>
                </a:solidFill>
                <a:cs typeface="Arial" pitchFamily="34" charset="0"/>
              </a:rPr>
              <a:t>page</a:t>
            </a:r>
          </a:p>
        </p:txBody>
      </p:sp>
      <p:cxnSp>
        <p:nvCxnSpPr>
          <p:cNvPr id="12" name="Connecteur droit 19"/>
          <p:cNvCxnSpPr/>
          <p:nvPr userDrawn="1"/>
        </p:nvCxnSpPr>
        <p:spPr>
          <a:xfrm>
            <a:off x="179909" y="952020"/>
            <a:ext cx="8775915" cy="148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Espace réservé du contenu 2"/>
          <p:cNvSpPr>
            <a:spLocks noGrp="1"/>
          </p:cNvSpPr>
          <p:nvPr>
            <p:ph idx="1"/>
          </p:nvPr>
        </p:nvSpPr>
        <p:spPr>
          <a:xfrm>
            <a:off x="178511" y="1097086"/>
            <a:ext cx="8780825" cy="5260872"/>
          </a:xfrm>
          <a:prstGeom prst="rect">
            <a:avLst/>
          </a:prstGeom>
        </p:spPr>
        <p:txBody>
          <a:bodyPr lIns="97001" tIns="48503" rIns="97001" bIns="48503">
            <a:normAutofit/>
          </a:bodyPr>
          <a:lstStyle>
            <a:lvl1pPr marL="0" indent="0">
              <a:buClr>
                <a:srgbClr val="660033"/>
              </a:buClr>
              <a:buFont typeface="Arial" pitchFamily="34" charset="0"/>
              <a:buNone/>
              <a:defRPr sz="1400">
                <a:solidFill>
                  <a:schemeClr val="tx1">
                    <a:lumMod val="85000"/>
                    <a:lumOff val="15000"/>
                  </a:schemeClr>
                </a:solidFill>
                <a:latin typeface="Calibri" pitchFamily="34" charset="0"/>
                <a:cs typeface="Arial" pitchFamily="34" charset="0"/>
              </a:defRPr>
            </a:lvl1pPr>
            <a:lvl2pPr marL="539429" indent="-117267">
              <a:buClr>
                <a:schemeClr val="tx1"/>
              </a:buClr>
              <a:buSzPct val="85000"/>
              <a:buFont typeface="Arial" pitchFamily="34" charset="0"/>
              <a:buChar char="•"/>
              <a:defRPr sz="1300">
                <a:solidFill>
                  <a:schemeClr val="tx1">
                    <a:lumMod val="85000"/>
                    <a:lumOff val="15000"/>
                  </a:schemeClr>
                </a:solidFill>
                <a:latin typeface="Calibri" pitchFamily="34" charset="0"/>
              </a:defRPr>
            </a:lvl2pPr>
            <a:lvl3pPr marL="936753" indent="-91047">
              <a:buClr>
                <a:schemeClr val="tx1"/>
              </a:buClr>
              <a:buSzPct val="85000"/>
              <a:buFont typeface="Arial" pitchFamily="34" charset="0"/>
              <a:buChar char="•"/>
              <a:defRPr sz="1100">
                <a:solidFill>
                  <a:schemeClr val="tx1">
                    <a:lumMod val="85000"/>
                    <a:lumOff val="15000"/>
                  </a:schemeClr>
                </a:solidFill>
                <a:latin typeface="Calibri" pitchFamily="34" charset="0"/>
              </a:defRPr>
            </a:lvl3pPr>
            <a:lvl4pPr marL="1406354" indent="-137992">
              <a:defRPr sz="1300">
                <a:solidFill>
                  <a:schemeClr val="tx1">
                    <a:lumMod val="85000"/>
                    <a:lumOff val="15000"/>
                  </a:schemeClr>
                </a:solidFill>
              </a:defRPr>
            </a:lvl4pPr>
            <a:lvl5pPr marL="1829138" indent="-137992">
              <a:buClr>
                <a:schemeClr val="tx1">
                  <a:lumMod val="85000"/>
                  <a:lumOff val="15000"/>
                </a:schemeClr>
              </a:buClr>
              <a:buFont typeface="Wingdings" pitchFamily="2" charset="2"/>
              <a:buChar char="§"/>
              <a:defRPr sz="1200">
                <a:solidFill>
                  <a:schemeClr val="tx1">
                    <a:lumMod val="85000"/>
                    <a:lumOff val="15000"/>
                  </a:schemeClr>
                </a:solidFill>
              </a:defRPr>
            </a:lvl5pPr>
          </a:lstStyle>
          <a:p>
            <a:pPr lvl="0"/>
            <a:r>
              <a:rPr lang="fr-FR"/>
              <a:t>Cliquez pour modifier les styles du texte du masque</a:t>
            </a:r>
          </a:p>
          <a:p>
            <a:pPr lvl="1"/>
            <a:r>
              <a:rPr lang="fr-FR"/>
              <a:t>Deuxième niveau</a:t>
            </a:r>
          </a:p>
          <a:p>
            <a:pPr lvl="2"/>
            <a:r>
              <a:rPr lang="fr-FR"/>
              <a:t>Troisième niveau</a:t>
            </a:r>
          </a:p>
        </p:txBody>
      </p:sp>
      <p:sp>
        <p:nvSpPr>
          <p:cNvPr id="15" name="Titre 11"/>
          <p:cNvSpPr>
            <a:spLocks noGrp="1"/>
          </p:cNvSpPr>
          <p:nvPr>
            <p:ph type="title"/>
          </p:nvPr>
        </p:nvSpPr>
        <p:spPr>
          <a:xfrm>
            <a:off x="178511" y="340055"/>
            <a:ext cx="8780825" cy="357285"/>
          </a:xfrm>
          <a:prstGeom prst="rect">
            <a:avLst/>
          </a:prstGeom>
        </p:spPr>
        <p:txBody>
          <a:bodyPr lIns="0" tIns="48503" rIns="97001" bIns="48503">
            <a:noAutofit/>
          </a:bodyPr>
          <a:lstStyle>
            <a:lvl1pPr>
              <a:defRPr sz="1500">
                <a:solidFill>
                  <a:srgbClr val="660033"/>
                </a:solidFill>
                <a:latin typeface="Calibri" pitchFamily="34" charset="0"/>
              </a:defRPr>
            </a:lvl1pPr>
          </a:lstStyle>
          <a:p>
            <a:r>
              <a:rPr lang="fr-FR"/>
              <a:t>Cliquez pour modifier le style du titre</a:t>
            </a:r>
            <a:endParaRPr lang="fr-FR" dirty="0"/>
          </a:p>
        </p:txBody>
      </p:sp>
    </p:spTree>
    <p:extLst>
      <p:ext uri="{BB962C8B-B14F-4D97-AF65-F5344CB8AC3E}">
        <p14:creationId xmlns:p14="http://schemas.microsoft.com/office/powerpoint/2010/main" val="30036164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Titres et contenu">
    <p:spTree>
      <p:nvGrpSpPr>
        <p:cNvPr id="1" name=""/>
        <p:cNvGrpSpPr/>
        <p:nvPr/>
      </p:nvGrpSpPr>
      <p:grpSpPr>
        <a:xfrm>
          <a:off x="0" y="0"/>
          <a:ext cx="0" cy="0"/>
          <a:chOff x="0" y="0"/>
          <a:chExt cx="0" cy="0"/>
        </a:xfrm>
      </p:grpSpPr>
      <p:sp>
        <p:nvSpPr>
          <p:cNvPr id="5" name="Rectangle 16"/>
          <p:cNvSpPr/>
          <p:nvPr/>
        </p:nvSpPr>
        <p:spPr bwMode="black">
          <a:xfrm>
            <a:off x="8771774" y="6542643"/>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666" tIns="38833" rIns="77666" bIns="38833" anchor="ctr"/>
          <a:lstStyle/>
          <a:p>
            <a:pPr algn="ctr" defTabSz="845574">
              <a:defRPr/>
            </a:pPr>
            <a:endParaRPr lang="fr-FR" sz="1600">
              <a:solidFill>
                <a:srgbClr val="FFFFFF"/>
              </a:solidFill>
            </a:endParaRPr>
          </a:p>
        </p:txBody>
      </p:sp>
      <p:sp>
        <p:nvSpPr>
          <p:cNvPr id="6" name="ZoneTexte 21"/>
          <p:cNvSpPr txBox="1"/>
          <p:nvPr/>
        </p:nvSpPr>
        <p:spPr bwMode="ltGray">
          <a:xfrm>
            <a:off x="178508" y="6601870"/>
            <a:ext cx="1537280" cy="215155"/>
          </a:xfrm>
          <a:prstGeom prst="rect">
            <a:avLst/>
          </a:prstGeom>
          <a:noFill/>
        </p:spPr>
        <p:txBody>
          <a:bodyPr wrap="none" lIns="0" tIns="45577" rIns="0" bIns="45577">
            <a:spAutoFit/>
          </a:bodyPr>
          <a:lstStyle/>
          <a:p>
            <a:pPr defTabSz="845574">
              <a:defRPr/>
            </a:pPr>
            <a:r>
              <a:rPr lang="fr-FR" sz="800" dirty="0">
                <a:solidFill>
                  <a:srgbClr val="FFFFFF">
                    <a:lumMod val="75000"/>
                  </a:srgbClr>
                </a:solidFill>
                <a:cs typeface="Arial" charset="0"/>
              </a:rPr>
              <a:t>CONFIDENTIAL   </a:t>
            </a:r>
            <a:r>
              <a:rPr lang="fr-FR" sz="800" dirty="0">
                <a:solidFill>
                  <a:srgbClr val="660033"/>
                </a:solidFill>
                <a:cs typeface="Arial"/>
              </a:rPr>
              <a:t>© </a:t>
            </a:r>
            <a:r>
              <a:rPr lang="fr-FR" sz="800" dirty="0">
                <a:solidFill>
                  <a:srgbClr val="660033"/>
                </a:solidFill>
                <a:cs typeface="Arial" charset="0"/>
              </a:rPr>
              <a:t>2013 </a:t>
            </a:r>
            <a:r>
              <a:rPr lang="fr-FR" sz="800" dirty="0" err="1">
                <a:solidFill>
                  <a:srgbClr val="660033"/>
                </a:solidFill>
                <a:cs typeface="Arial" charset="0"/>
              </a:rPr>
              <a:t>Sia</a:t>
            </a:r>
            <a:r>
              <a:rPr lang="fr-FR" sz="800" dirty="0">
                <a:solidFill>
                  <a:srgbClr val="660033"/>
                </a:solidFill>
                <a:cs typeface="Arial" charset="0"/>
              </a:rPr>
              <a:t> </a:t>
            </a:r>
            <a:r>
              <a:rPr lang="fr-FR" sz="800" dirty="0" err="1">
                <a:solidFill>
                  <a:srgbClr val="660033"/>
                </a:solidFill>
                <a:cs typeface="Arial" charset="0"/>
              </a:rPr>
              <a:t>partners</a:t>
            </a:r>
            <a:r>
              <a:rPr lang="fr-FR" sz="800" dirty="0">
                <a:solidFill>
                  <a:srgbClr val="660033"/>
                </a:solidFill>
                <a:cs typeface="Arial" charset="0"/>
              </a:rPr>
              <a:t> </a:t>
            </a:r>
            <a:endParaRPr lang="fr-FR" sz="800" dirty="0">
              <a:solidFill>
                <a:srgbClr val="FFFFFF">
                  <a:lumMod val="75000"/>
                </a:srgbClr>
              </a:solidFill>
              <a:cs typeface="Arial" charset="0"/>
            </a:endParaRPr>
          </a:p>
        </p:txBody>
      </p:sp>
      <p:sp>
        <p:nvSpPr>
          <p:cNvPr id="7" name="ZoneTexte 24"/>
          <p:cNvSpPr txBox="1"/>
          <p:nvPr/>
        </p:nvSpPr>
        <p:spPr bwMode="white">
          <a:xfrm>
            <a:off x="8659682" y="6465664"/>
            <a:ext cx="386077" cy="230544"/>
          </a:xfrm>
          <a:prstGeom prst="rect">
            <a:avLst/>
          </a:prstGeom>
          <a:noFill/>
        </p:spPr>
        <p:txBody>
          <a:bodyPr wrap="none" lIns="91159" tIns="45577" rIns="91159" bIns="45577">
            <a:spAutoFit/>
          </a:bodyPr>
          <a:lstStyle/>
          <a:p>
            <a:pPr algn="r" defTabSz="845574">
              <a:defRPr/>
            </a:pPr>
            <a:fld id="{CDD0555E-26CE-42DD-BE4A-024B9D0FDE66}" type="slidenum">
              <a:rPr lang="fr-FR" sz="900" b="1">
                <a:solidFill>
                  <a:srgbClr val="FFFFFF"/>
                </a:solidFill>
                <a:cs typeface="Arial" charset="0"/>
              </a:rPr>
              <a:pPr algn="r" defTabSz="845574">
                <a:defRPr/>
              </a:pPr>
              <a:t>‹Nr.›</a:t>
            </a:fld>
            <a:endParaRPr lang="fr-FR" sz="900" b="1" dirty="0">
              <a:solidFill>
                <a:srgbClr val="FFFFFF"/>
              </a:solidFill>
              <a:cs typeface="Arial" charset="0"/>
            </a:endParaRPr>
          </a:p>
        </p:txBody>
      </p:sp>
      <p:sp>
        <p:nvSpPr>
          <p:cNvPr id="8" name="Rectangle 10"/>
          <p:cNvSpPr/>
          <p:nvPr/>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45574">
              <a:defRPr/>
            </a:pPr>
            <a:r>
              <a:rPr lang="fr-FR" sz="600" dirty="0">
                <a:solidFill>
                  <a:srgbClr val="FFFFFF">
                    <a:lumMod val="75000"/>
                  </a:srgbClr>
                </a:solidFill>
                <a:cs typeface="Arial" pitchFamily="34" charset="0"/>
              </a:rPr>
              <a:t>page</a:t>
            </a:r>
          </a:p>
        </p:txBody>
      </p:sp>
      <p:sp>
        <p:nvSpPr>
          <p:cNvPr id="9" name="Rectangle 13"/>
          <p:cNvSpPr/>
          <p:nvPr userDrawn="1"/>
        </p:nvSpPr>
        <p:spPr bwMode="black">
          <a:xfrm>
            <a:off x="8771774" y="6542643"/>
            <a:ext cx="186809"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77666" tIns="38833" rIns="77666" bIns="38833" anchor="ctr"/>
          <a:lstStyle/>
          <a:p>
            <a:pPr algn="ctr" defTabSz="845574">
              <a:defRPr/>
            </a:pPr>
            <a:endParaRPr lang="fr-FR" sz="1600">
              <a:solidFill>
                <a:srgbClr val="FFFFFF"/>
              </a:solidFill>
            </a:endParaRPr>
          </a:p>
        </p:txBody>
      </p:sp>
      <p:sp>
        <p:nvSpPr>
          <p:cNvPr id="12" name="ZoneTexte 15"/>
          <p:cNvSpPr txBox="1"/>
          <p:nvPr userDrawn="1"/>
        </p:nvSpPr>
        <p:spPr bwMode="white">
          <a:xfrm>
            <a:off x="8659682" y="6465664"/>
            <a:ext cx="386077" cy="230544"/>
          </a:xfrm>
          <a:prstGeom prst="rect">
            <a:avLst/>
          </a:prstGeom>
          <a:noFill/>
        </p:spPr>
        <p:txBody>
          <a:bodyPr wrap="none" lIns="91159" tIns="45577" rIns="91159" bIns="45577">
            <a:spAutoFit/>
          </a:bodyPr>
          <a:lstStyle/>
          <a:p>
            <a:pPr algn="r" defTabSz="845574">
              <a:defRPr/>
            </a:pPr>
            <a:fld id="{FB2B4168-8C59-4415-A7D0-1D4787C02559}" type="slidenum">
              <a:rPr lang="fr-FR" sz="900" b="1">
                <a:solidFill>
                  <a:srgbClr val="FFFFFF"/>
                </a:solidFill>
                <a:cs typeface="Arial" charset="0"/>
              </a:rPr>
              <a:pPr algn="r" defTabSz="845574">
                <a:defRPr/>
              </a:pPr>
              <a:t>‹Nr.›</a:t>
            </a:fld>
            <a:endParaRPr lang="fr-FR" sz="900" b="1" dirty="0">
              <a:solidFill>
                <a:srgbClr val="FFFFFF"/>
              </a:solidFill>
              <a:cs typeface="Arial" charset="0"/>
            </a:endParaRPr>
          </a:p>
        </p:txBody>
      </p:sp>
      <p:sp>
        <p:nvSpPr>
          <p:cNvPr id="13" name="Rectangle 17"/>
          <p:cNvSpPr/>
          <p:nvPr userDrawn="1"/>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45574">
              <a:defRPr/>
            </a:pPr>
            <a:r>
              <a:rPr lang="fr-FR" sz="600" dirty="0">
                <a:solidFill>
                  <a:srgbClr val="FFFFFF">
                    <a:lumMod val="75000"/>
                  </a:srgbClr>
                </a:solidFill>
                <a:cs typeface="Arial" pitchFamily="34" charset="0"/>
              </a:rPr>
              <a:t>page</a:t>
            </a:r>
          </a:p>
        </p:txBody>
      </p:sp>
      <p:cxnSp>
        <p:nvCxnSpPr>
          <p:cNvPr id="14" name="Connecteur droit 18"/>
          <p:cNvCxnSpPr/>
          <p:nvPr userDrawn="1"/>
        </p:nvCxnSpPr>
        <p:spPr>
          <a:xfrm>
            <a:off x="179909" y="952020"/>
            <a:ext cx="8775915" cy="148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Espace réservé du contenu 2"/>
          <p:cNvSpPr>
            <a:spLocks noGrp="1"/>
          </p:cNvSpPr>
          <p:nvPr>
            <p:ph idx="1"/>
          </p:nvPr>
        </p:nvSpPr>
        <p:spPr>
          <a:xfrm>
            <a:off x="178511" y="1097086"/>
            <a:ext cx="8780825" cy="5260872"/>
          </a:xfrm>
          <a:prstGeom prst="rect">
            <a:avLst/>
          </a:prstGeom>
        </p:spPr>
        <p:txBody>
          <a:bodyPr lIns="97001" tIns="48503" rIns="97001" bIns="48503">
            <a:normAutofit/>
          </a:bodyPr>
          <a:lstStyle>
            <a:lvl1pPr marL="0" indent="0">
              <a:buClr>
                <a:srgbClr val="660033"/>
              </a:buClr>
              <a:buFont typeface="Arial" pitchFamily="34" charset="0"/>
              <a:buNone/>
              <a:defRPr sz="1400">
                <a:solidFill>
                  <a:schemeClr val="tx1">
                    <a:lumMod val="85000"/>
                    <a:lumOff val="15000"/>
                  </a:schemeClr>
                </a:solidFill>
                <a:latin typeface="Calibri" pitchFamily="34" charset="0"/>
                <a:cs typeface="Arial" pitchFamily="34" charset="0"/>
              </a:defRPr>
            </a:lvl1pPr>
            <a:lvl2pPr marL="539429" indent="-117267">
              <a:buClr>
                <a:schemeClr val="tx1"/>
              </a:buClr>
              <a:buSzPct val="85000"/>
              <a:buFont typeface="Arial" pitchFamily="34" charset="0"/>
              <a:buChar char="•"/>
              <a:defRPr sz="1300">
                <a:solidFill>
                  <a:schemeClr val="tx1">
                    <a:lumMod val="85000"/>
                    <a:lumOff val="15000"/>
                  </a:schemeClr>
                </a:solidFill>
                <a:latin typeface="Calibri" pitchFamily="34" charset="0"/>
              </a:defRPr>
            </a:lvl2pPr>
            <a:lvl3pPr marL="936753" indent="-91047">
              <a:buClr>
                <a:schemeClr val="tx1"/>
              </a:buClr>
              <a:buSzPct val="85000"/>
              <a:buFont typeface="Arial" pitchFamily="34" charset="0"/>
              <a:buChar char="•"/>
              <a:defRPr sz="1100">
                <a:solidFill>
                  <a:schemeClr val="tx1">
                    <a:lumMod val="85000"/>
                    <a:lumOff val="15000"/>
                  </a:schemeClr>
                </a:solidFill>
                <a:latin typeface="Calibri" pitchFamily="34" charset="0"/>
              </a:defRPr>
            </a:lvl3pPr>
            <a:lvl4pPr marL="1406354" indent="-137992">
              <a:defRPr sz="1300">
                <a:solidFill>
                  <a:schemeClr val="tx1">
                    <a:lumMod val="85000"/>
                    <a:lumOff val="15000"/>
                  </a:schemeClr>
                </a:solidFill>
              </a:defRPr>
            </a:lvl4pPr>
            <a:lvl5pPr marL="1829138" indent="-137992">
              <a:buClr>
                <a:schemeClr val="tx1">
                  <a:lumMod val="85000"/>
                  <a:lumOff val="15000"/>
                </a:schemeClr>
              </a:buClr>
              <a:buFont typeface="Wingdings" pitchFamily="2" charset="2"/>
              <a:buChar char="§"/>
              <a:defRPr sz="1200">
                <a:solidFill>
                  <a:schemeClr val="tx1">
                    <a:lumMod val="85000"/>
                    <a:lumOff val="15000"/>
                  </a:schemeClr>
                </a:solidFill>
              </a:defRPr>
            </a:lvl5pPr>
          </a:lstStyle>
          <a:p>
            <a:pPr lvl="0"/>
            <a:r>
              <a:rPr lang="fr-FR"/>
              <a:t>Cliquez pour modifier les styles du texte du masque</a:t>
            </a:r>
          </a:p>
          <a:p>
            <a:pPr lvl="1"/>
            <a:r>
              <a:rPr lang="fr-FR"/>
              <a:t>Deuxième niveau</a:t>
            </a:r>
          </a:p>
          <a:p>
            <a:pPr lvl="2"/>
            <a:r>
              <a:rPr lang="fr-FR"/>
              <a:t>Troisième niveau</a:t>
            </a:r>
          </a:p>
        </p:txBody>
      </p:sp>
      <p:sp>
        <p:nvSpPr>
          <p:cNvPr id="20" name="Espace réservé du contenu 19"/>
          <p:cNvSpPr>
            <a:spLocks noGrp="1"/>
          </p:cNvSpPr>
          <p:nvPr>
            <p:ph sz="quarter" idx="13"/>
          </p:nvPr>
        </p:nvSpPr>
        <p:spPr>
          <a:xfrm>
            <a:off x="178514" y="599625"/>
            <a:ext cx="8781449" cy="333131"/>
          </a:xfrm>
          <a:prstGeom prst="rect">
            <a:avLst/>
          </a:prstGeom>
        </p:spPr>
        <p:txBody>
          <a:bodyPr lIns="0" tIns="48503" rIns="97001" bIns="48503">
            <a:normAutofit/>
          </a:bodyPr>
          <a:lstStyle>
            <a:lvl1pPr marL="0" indent="0">
              <a:buNone/>
              <a:defRPr kumimoji="0" lang="fr-FR" sz="1400" b="0" i="0" u="none" strike="noStrike" kern="1200" cap="none" spc="0" normalizeH="0" baseline="0" noProof="0" dirty="0" smtClean="0">
                <a:ln>
                  <a:noFill/>
                </a:ln>
                <a:solidFill>
                  <a:schemeClr val="tx1"/>
                </a:solidFill>
                <a:effectLst/>
                <a:uLnTx/>
                <a:uFillTx/>
                <a:latin typeface="Calibri" pitchFamily="34" charset="0"/>
                <a:ea typeface="+mj-ea"/>
                <a:cs typeface="Arial" pitchFamily="34" charset="0"/>
              </a:defRPr>
            </a:lvl1pPr>
          </a:lstStyle>
          <a:p>
            <a:pPr lvl="0"/>
            <a:r>
              <a:rPr lang="fr-FR"/>
              <a:t>Cliquez pour modifier les styles du texte du masque</a:t>
            </a:r>
          </a:p>
        </p:txBody>
      </p:sp>
      <p:sp>
        <p:nvSpPr>
          <p:cNvPr id="21" name="Titre 11"/>
          <p:cNvSpPr>
            <a:spLocks noGrp="1"/>
          </p:cNvSpPr>
          <p:nvPr>
            <p:ph type="title"/>
          </p:nvPr>
        </p:nvSpPr>
        <p:spPr>
          <a:xfrm>
            <a:off x="178511" y="340058"/>
            <a:ext cx="8780825" cy="290659"/>
          </a:xfrm>
          <a:prstGeom prst="rect">
            <a:avLst/>
          </a:prstGeom>
        </p:spPr>
        <p:txBody>
          <a:bodyPr lIns="0" tIns="48503" rIns="97001" bIns="48503">
            <a:noAutofit/>
          </a:bodyPr>
          <a:lstStyle>
            <a:lvl1pPr>
              <a:defRPr sz="1500">
                <a:solidFill>
                  <a:srgbClr val="660033"/>
                </a:solidFill>
                <a:latin typeface="Calibri" pitchFamily="34" charset="0"/>
              </a:defRPr>
            </a:lvl1pPr>
          </a:lstStyle>
          <a:p>
            <a:r>
              <a:rPr lang="fr-FR"/>
              <a:t>Cliquez pour modifier le style du titre</a:t>
            </a:r>
            <a:endParaRPr lang="fr-FR" dirty="0"/>
          </a:p>
        </p:txBody>
      </p:sp>
    </p:spTree>
    <p:extLst>
      <p:ext uri="{BB962C8B-B14F-4D97-AF65-F5344CB8AC3E}">
        <p14:creationId xmlns:p14="http://schemas.microsoft.com/office/powerpoint/2010/main" val="16085486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First Page - 1 Title - 1 Contact">
    <p:spTree>
      <p:nvGrpSpPr>
        <p:cNvPr id="1" name=""/>
        <p:cNvGrpSpPr/>
        <p:nvPr/>
      </p:nvGrpSpPr>
      <p:grpSpPr>
        <a:xfrm>
          <a:off x="0" y="0"/>
          <a:ext cx="0" cy="0"/>
          <a:chOff x="0" y="0"/>
          <a:chExt cx="0" cy="0"/>
        </a:xfrm>
      </p:grpSpPr>
      <p:sp>
        <p:nvSpPr>
          <p:cNvPr id="22" name="Titre 1"/>
          <p:cNvSpPr>
            <a:spLocks noGrp="1"/>
          </p:cNvSpPr>
          <p:nvPr>
            <p:ph type="ctrTitle" hasCustomPrompt="1"/>
          </p:nvPr>
        </p:nvSpPr>
        <p:spPr>
          <a:xfrm>
            <a:off x="916209" y="2681487"/>
            <a:ext cx="7174523" cy="747514"/>
          </a:xfrm>
          <a:prstGeom prst="rect">
            <a:avLst/>
          </a:prstGeom>
        </p:spPr>
        <p:txBody>
          <a:bodyPr lIns="90977" tIns="45482" rIns="90977" bIns="45482"/>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
        <p:nvSpPr>
          <p:cNvPr id="23" name="Sous-titre 2"/>
          <p:cNvSpPr>
            <a:spLocks noGrp="1"/>
          </p:cNvSpPr>
          <p:nvPr>
            <p:ph type="subTitle" idx="1" hasCustomPrompt="1"/>
          </p:nvPr>
        </p:nvSpPr>
        <p:spPr>
          <a:xfrm>
            <a:off x="3307031" y="4005091"/>
            <a:ext cx="2392881" cy="381869"/>
          </a:xfrm>
          <a:prstGeom prst="rect">
            <a:avLst/>
          </a:prstGeom>
        </p:spPr>
        <p:txBody>
          <a:bodyPr lIns="90977" tIns="45482" rIns="90977" bIns="45482"/>
          <a:lstStyle>
            <a:lvl1pPr marL="0" indent="0" algn="ctr">
              <a:buNone/>
              <a:defRPr lang="fr-FR" sz="1500" kern="1200" dirty="0">
                <a:solidFill>
                  <a:schemeClr val="bg2">
                    <a:lumMod val="75000"/>
                  </a:schemeClr>
                </a:solidFill>
                <a:latin typeface="+mn-lt"/>
                <a:ea typeface="+mn-ea"/>
                <a:cs typeface="+mn-cs"/>
              </a:defRPr>
            </a:lvl1pPr>
            <a:lvl2pPr marL="454907" indent="0" algn="ctr">
              <a:buNone/>
              <a:defRPr>
                <a:solidFill>
                  <a:schemeClr val="tx1">
                    <a:tint val="75000"/>
                  </a:schemeClr>
                </a:solidFill>
              </a:defRPr>
            </a:lvl2pPr>
            <a:lvl3pPr marL="909814" indent="0" algn="ctr">
              <a:buNone/>
              <a:defRPr>
                <a:solidFill>
                  <a:schemeClr val="tx1">
                    <a:tint val="75000"/>
                  </a:schemeClr>
                </a:solidFill>
              </a:defRPr>
            </a:lvl3pPr>
            <a:lvl4pPr marL="1364723" indent="0" algn="ctr">
              <a:buNone/>
              <a:defRPr>
                <a:solidFill>
                  <a:schemeClr val="tx1">
                    <a:tint val="75000"/>
                  </a:schemeClr>
                </a:solidFill>
              </a:defRPr>
            </a:lvl4pPr>
            <a:lvl5pPr marL="1819631" indent="0" algn="ctr">
              <a:buNone/>
              <a:defRPr>
                <a:solidFill>
                  <a:schemeClr val="tx1">
                    <a:tint val="75000"/>
                  </a:schemeClr>
                </a:solidFill>
              </a:defRPr>
            </a:lvl5pPr>
            <a:lvl6pPr marL="2274541" indent="0" algn="ctr">
              <a:buNone/>
              <a:defRPr>
                <a:solidFill>
                  <a:schemeClr val="tx1">
                    <a:tint val="75000"/>
                  </a:schemeClr>
                </a:solidFill>
              </a:defRPr>
            </a:lvl6pPr>
            <a:lvl7pPr marL="2729445" indent="0" algn="ctr">
              <a:buNone/>
              <a:defRPr>
                <a:solidFill>
                  <a:schemeClr val="tx1">
                    <a:tint val="75000"/>
                  </a:schemeClr>
                </a:solidFill>
              </a:defRPr>
            </a:lvl7pPr>
            <a:lvl8pPr marL="3184352" indent="0" algn="ctr">
              <a:buNone/>
              <a:defRPr>
                <a:solidFill>
                  <a:schemeClr val="tx1">
                    <a:tint val="75000"/>
                  </a:schemeClr>
                </a:solidFill>
              </a:defRPr>
            </a:lvl8pPr>
            <a:lvl9pPr marL="3639260"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pic>
        <p:nvPicPr>
          <p:cNvPr id="24" name="Image 23"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44" y="-363030"/>
            <a:ext cx="4095851" cy="2495909"/>
          </a:xfrm>
          <a:prstGeom prst="rect">
            <a:avLst/>
          </a:prstGeom>
        </p:spPr>
      </p:pic>
      <p:grpSp>
        <p:nvGrpSpPr>
          <p:cNvPr id="25" name="Groupe 24"/>
          <p:cNvGrpSpPr/>
          <p:nvPr/>
        </p:nvGrpSpPr>
        <p:grpSpPr>
          <a:xfrm>
            <a:off x="4286595" y="4354143"/>
            <a:ext cx="433758" cy="32790"/>
            <a:chOff x="4259569" y="3915971"/>
            <a:chExt cx="469905" cy="32790"/>
          </a:xfrm>
        </p:grpSpPr>
        <p:cxnSp>
          <p:nvCxnSpPr>
            <p:cNvPr id="26" name="Connecteur droit 25"/>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1" name="Connecteur droit 30"/>
          <p:cNvCxnSpPr/>
          <p:nvPr/>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32" name="Espace réservé du texte 23"/>
          <p:cNvSpPr>
            <a:spLocks noGrp="1"/>
          </p:cNvSpPr>
          <p:nvPr>
            <p:ph type="body" sz="quarter" idx="12" hasCustomPrompt="1"/>
          </p:nvPr>
        </p:nvSpPr>
        <p:spPr>
          <a:xfrm>
            <a:off x="630776" y="5799533"/>
            <a:ext cx="1529037" cy="221762"/>
          </a:xfrm>
          <a:prstGeom prst="rect">
            <a:avLst/>
          </a:prstGeom>
        </p:spPr>
        <p:txBody>
          <a:bodyPr wrap="none" lIns="90977" tIns="45482" rIns="90977" bIns="45482"/>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33" name="Espace réservé du texte 23"/>
          <p:cNvSpPr>
            <a:spLocks noGrp="1"/>
          </p:cNvSpPr>
          <p:nvPr>
            <p:ph type="body" sz="quarter" idx="13" hasCustomPrompt="1"/>
          </p:nvPr>
        </p:nvSpPr>
        <p:spPr>
          <a:xfrm>
            <a:off x="630776" y="6026877"/>
            <a:ext cx="1529037" cy="210477"/>
          </a:xfrm>
          <a:prstGeom prst="rect">
            <a:avLst/>
          </a:prstGeom>
        </p:spPr>
        <p:txBody>
          <a:bodyPr wrap="none" lIns="90977" tIns="45482" rIns="90977" bIns="45482"/>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34" name="Espace réservé du texte 23"/>
          <p:cNvSpPr>
            <a:spLocks noGrp="1"/>
          </p:cNvSpPr>
          <p:nvPr>
            <p:ph type="body" sz="quarter" idx="14" hasCustomPrompt="1"/>
          </p:nvPr>
        </p:nvSpPr>
        <p:spPr>
          <a:xfrm>
            <a:off x="963087" y="6237354"/>
            <a:ext cx="1728444" cy="184665"/>
          </a:xfrm>
          <a:prstGeom prst="rect">
            <a:avLst/>
          </a:prstGeom>
        </p:spPr>
        <p:txBody>
          <a:bodyPr wrap="none" lIns="0" tIns="45482" rIns="0" bIns="45482"/>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36"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82"/>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sp>
        <p:nvSpPr>
          <p:cNvPr id="17" name="Espace réservé pour une image  21"/>
          <p:cNvSpPr>
            <a:spLocks noGrp="1"/>
          </p:cNvSpPr>
          <p:nvPr>
            <p:ph type="pic" sz="quarter" idx="11" hasCustomPrompt="1"/>
          </p:nvPr>
        </p:nvSpPr>
        <p:spPr>
          <a:xfrm>
            <a:off x="6147936" y="476672"/>
            <a:ext cx="2279291" cy="648072"/>
          </a:xfrm>
          <a:prstGeom prst="rect">
            <a:avLst/>
          </a:prstGeom>
        </p:spPr>
        <p:txBody>
          <a:bodyPr lIns="90977" tIns="45482" rIns="90977" bIns="45482"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18" name="Image 17"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44" y="-363030"/>
            <a:ext cx="4095851" cy="2495909"/>
          </a:xfrm>
          <a:prstGeom prst="rect">
            <a:avLst/>
          </a:prstGeom>
        </p:spPr>
      </p:pic>
      <p:cxnSp>
        <p:nvCxnSpPr>
          <p:cNvPr id="38" name="Connecteur droit 37"/>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9" name="ZoneTexte 38"/>
          <p:cNvSpPr txBox="1"/>
          <p:nvPr userDrawn="1"/>
        </p:nvSpPr>
        <p:spPr>
          <a:xfrm>
            <a:off x="630987" y="6237312"/>
            <a:ext cx="398814" cy="230352"/>
          </a:xfrm>
          <a:prstGeom prst="rect">
            <a:avLst/>
          </a:prstGeom>
          <a:noFill/>
        </p:spPr>
        <p:txBody>
          <a:bodyPr wrap="square" lIns="90977" tIns="45482" rIns="90977" bIns="45482" rtlCol="0">
            <a:spAutoFit/>
          </a:bodyPr>
          <a:lstStyle/>
          <a:p>
            <a:pPr defTabSz="909814"/>
            <a:r>
              <a:rPr lang="fr-FR" sz="900" dirty="0">
                <a:solidFill>
                  <a:srgbClr val="B2AEA8">
                    <a:lumMod val="75000"/>
                  </a:srgbClr>
                </a:solidFill>
                <a:cs typeface="Arial" pitchFamily="34" charset="0"/>
              </a:rPr>
              <a:t>Tel:</a:t>
            </a:r>
          </a:p>
        </p:txBody>
      </p:sp>
      <p:sp>
        <p:nvSpPr>
          <p:cNvPr id="40" name="ZoneTexte 39"/>
          <p:cNvSpPr txBox="1"/>
          <p:nvPr userDrawn="1"/>
        </p:nvSpPr>
        <p:spPr>
          <a:xfrm>
            <a:off x="630987" y="6375826"/>
            <a:ext cx="398814" cy="382953"/>
          </a:xfrm>
          <a:prstGeom prst="rect">
            <a:avLst/>
          </a:prstGeom>
          <a:noFill/>
        </p:spPr>
        <p:txBody>
          <a:bodyPr wrap="square" lIns="90977" tIns="45482" rIns="90977" bIns="45482" rtlCol="0">
            <a:spAutoFit/>
          </a:bodyPr>
          <a:lstStyle/>
          <a:p>
            <a:pPr defTabSz="909814"/>
            <a:r>
              <a:rPr lang="fr-FR" sz="900" dirty="0">
                <a:solidFill>
                  <a:srgbClr val="B2AEA8">
                    <a:lumMod val="75000"/>
                  </a:srgbClr>
                </a:solidFill>
                <a:cs typeface="Arial" pitchFamily="34" charset="0"/>
              </a:rPr>
              <a:t>Mail: </a:t>
            </a:r>
          </a:p>
        </p:txBody>
      </p:sp>
    </p:spTree>
    <p:extLst>
      <p:ext uri="{BB962C8B-B14F-4D97-AF65-F5344CB8AC3E}">
        <p14:creationId xmlns:p14="http://schemas.microsoft.com/office/powerpoint/2010/main" val="39276623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irst Page - 1 Title - 2 Contacts">
    <p:spTree>
      <p:nvGrpSpPr>
        <p:cNvPr id="1" name=""/>
        <p:cNvGrpSpPr/>
        <p:nvPr/>
      </p:nvGrpSpPr>
      <p:grpSpPr>
        <a:xfrm>
          <a:off x="0" y="0"/>
          <a:ext cx="0" cy="0"/>
          <a:chOff x="0" y="0"/>
          <a:chExt cx="0" cy="0"/>
        </a:xfrm>
      </p:grpSpPr>
      <p:sp>
        <p:nvSpPr>
          <p:cNvPr id="28" name="Titre 1"/>
          <p:cNvSpPr>
            <a:spLocks noGrp="1"/>
          </p:cNvSpPr>
          <p:nvPr>
            <p:ph type="ctrTitle" hasCustomPrompt="1"/>
          </p:nvPr>
        </p:nvSpPr>
        <p:spPr>
          <a:xfrm>
            <a:off x="916209" y="2681487"/>
            <a:ext cx="7174523" cy="747514"/>
          </a:xfrm>
          <a:prstGeom prst="rect">
            <a:avLst/>
          </a:prstGeom>
        </p:spPr>
        <p:txBody>
          <a:bodyPr lIns="90977" tIns="45482" rIns="90977" bIns="45482"/>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30" name="Image 29"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44" y="-363030"/>
            <a:ext cx="4095851" cy="2495909"/>
          </a:xfrm>
          <a:prstGeom prst="rect">
            <a:avLst/>
          </a:prstGeom>
        </p:spPr>
      </p:pic>
      <p:sp>
        <p:nvSpPr>
          <p:cNvPr id="36" name="Espace réservé pour une image  21"/>
          <p:cNvSpPr>
            <a:spLocks noGrp="1"/>
          </p:cNvSpPr>
          <p:nvPr>
            <p:ph type="pic" sz="quarter" idx="11" hasCustomPrompt="1"/>
          </p:nvPr>
        </p:nvSpPr>
        <p:spPr>
          <a:xfrm>
            <a:off x="6147936" y="476672"/>
            <a:ext cx="2279291" cy="648072"/>
          </a:xfrm>
          <a:prstGeom prst="rect">
            <a:avLst/>
          </a:prstGeom>
        </p:spPr>
        <p:txBody>
          <a:bodyPr lIns="90977" tIns="45482" rIns="90977" bIns="45482"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23" name="Image 22"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44" y="-363030"/>
            <a:ext cx="4095851" cy="2495909"/>
          </a:xfrm>
          <a:prstGeom prst="rect">
            <a:avLst/>
          </a:prstGeom>
        </p:spPr>
      </p:pic>
      <p:sp>
        <p:nvSpPr>
          <p:cNvPr id="54" name="Sous-titre 2"/>
          <p:cNvSpPr>
            <a:spLocks noGrp="1"/>
          </p:cNvSpPr>
          <p:nvPr>
            <p:ph type="subTitle" idx="1" hasCustomPrompt="1"/>
          </p:nvPr>
        </p:nvSpPr>
        <p:spPr>
          <a:xfrm>
            <a:off x="3307031" y="4005091"/>
            <a:ext cx="2392881" cy="381869"/>
          </a:xfrm>
          <a:prstGeom prst="rect">
            <a:avLst/>
          </a:prstGeom>
          <a:ln>
            <a:noFill/>
          </a:ln>
        </p:spPr>
        <p:txBody>
          <a:bodyPr lIns="90977" tIns="45482" rIns="90977" bIns="45482"/>
          <a:lstStyle>
            <a:lvl1pPr marL="0" indent="0" algn="ctr">
              <a:buNone/>
              <a:defRPr lang="fr-FR" sz="1500" kern="1200" dirty="0">
                <a:solidFill>
                  <a:schemeClr val="bg2">
                    <a:lumMod val="75000"/>
                  </a:schemeClr>
                </a:solidFill>
                <a:latin typeface="+mn-lt"/>
                <a:ea typeface="+mn-ea"/>
                <a:cs typeface="+mn-cs"/>
              </a:defRPr>
            </a:lvl1pPr>
            <a:lvl2pPr marL="454907" indent="0" algn="ctr">
              <a:buNone/>
              <a:defRPr>
                <a:solidFill>
                  <a:schemeClr val="tx1">
                    <a:tint val="75000"/>
                  </a:schemeClr>
                </a:solidFill>
              </a:defRPr>
            </a:lvl2pPr>
            <a:lvl3pPr marL="909814" indent="0" algn="ctr">
              <a:buNone/>
              <a:defRPr>
                <a:solidFill>
                  <a:schemeClr val="tx1">
                    <a:tint val="75000"/>
                  </a:schemeClr>
                </a:solidFill>
              </a:defRPr>
            </a:lvl3pPr>
            <a:lvl4pPr marL="1364723" indent="0" algn="ctr">
              <a:buNone/>
              <a:defRPr>
                <a:solidFill>
                  <a:schemeClr val="tx1">
                    <a:tint val="75000"/>
                  </a:schemeClr>
                </a:solidFill>
              </a:defRPr>
            </a:lvl4pPr>
            <a:lvl5pPr marL="1819631" indent="0" algn="ctr">
              <a:buNone/>
              <a:defRPr>
                <a:solidFill>
                  <a:schemeClr val="tx1">
                    <a:tint val="75000"/>
                  </a:schemeClr>
                </a:solidFill>
              </a:defRPr>
            </a:lvl5pPr>
            <a:lvl6pPr marL="2274541" indent="0" algn="ctr">
              <a:buNone/>
              <a:defRPr>
                <a:solidFill>
                  <a:schemeClr val="tx1">
                    <a:tint val="75000"/>
                  </a:schemeClr>
                </a:solidFill>
              </a:defRPr>
            </a:lvl6pPr>
            <a:lvl7pPr marL="2729445" indent="0" algn="ctr">
              <a:buNone/>
              <a:defRPr>
                <a:solidFill>
                  <a:schemeClr val="tx1">
                    <a:tint val="75000"/>
                  </a:schemeClr>
                </a:solidFill>
              </a:defRPr>
            </a:lvl7pPr>
            <a:lvl8pPr marL="3184352" indent="0" algn="ctr">
              <a:buNone/>
              <a:defRPr>
                <a:solidFill>
                  <a:schemeClr val="tx1">
                    <a:tint val="75000"/>
                  </a:schemeClr>
                </a:solidFill>
              </a:defRPr>
            </a:lvl8pPr>
            <a:lvl9pPr marL="3639260"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55" name="Groupe 54"/>
          <p:cNvGrpSpPr/>
          <p:nvPr userDrawn="1"/>
        </p:nvGrpSpPr>
        <p:grpSpPr>
          <a:xfrm>
            <a:off x="4286595" y="4354143"/>
            <a:ext cx="433758" cy="32790"/>
            <a:chOff x="4259569" y="3915971"/>
            <a:chExt cx="469905" cy="32790"/>
          </a:xfrm>
        </p:grpSpPr>
        <p:cxnSp>
          <p:nvCxnSpPr>
            <p:cNvPr id="56" name="Connecteur droit 55"/>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60" name="Connecteur droit 59"/>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1" name="Espace réservé du texte 23"/>
          <p:cNvSpPr>
            <a:spLocks noGrp="1"/>
          </p:cNvSpPr>
          <p:nvPr>
            <p:ph type="body" sz="quarter" idx="12" hasCustomPrompt="1"/>
          </p:nvPr>
        </p:nvSpPr>
        <p:spPr>
          <a:xfrm>
            <a:off x="630776" y="5799533"/>
            <a:ext cx="1529037" cy="221762"/>
          </a:xfrm>
          <a:prstGeom prst="rect">
            <a:avLst/>
          </a:prstGeom>
        </p:spPr>
        <p:txBody>
          <a:bodyPr wrap="none" lIns="90977" tIns="45482" rIns="90977" bIns="45482"/>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2" name="Espace réservé du texte 23"/>
          <p:cNvSpPr>
            <a:spLocks noGrp="1"/>
          </p:cNvSpPr>
          <p:nvPr>
            <p:ph type="body" sz="quarter" idx="13" hasCustomPrompt="1"/>
          </p:nvPr>
        </p:nvSpPr>
        <p:spPr>
          <a:xfrm>
            <a:off x="630776" y="6026877"/>
            <a:ext cx="1529037" cy="210477"/>
          </a:xfrm>
          <a:prstGeom prst="rect">
            <a:avLst/>
          </a:prstGeom>
        </p:spPr>
        <p:txBody>
          <a:bodyPr wrap="none" lIns="90977" tIns="45482" rIns="90977" bIns="45482"/>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3" name="Espace réservé du texte 23"/>
          <p:cNvSpPr>
            <a:spLocks noGrp="1"/>
          </p:cNvSpPr>
          <p:nvPr>
            <p:ph type="body" sz="quarter" idx="14" hasCustomPrompt="1"/>
          </p:nvPr>
        </p:nvSpPr>
        <p:spPr>
          <a:xfrm>
            <a:off x="963087" y="6237354"/>
            <a:ext cx="1728444" cy="184665"/>
          </a:xfrm>
          <a:prstGeom prst="rect">
            <a:avLst/>
          </a:prstGeom>
        </p:spPr>
        <p:txBody>
          <a:bodyPr wrap="none" lIns="0" tIns="45482" rIns="0" bIns="45482"/>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4"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82"/>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5" name="Connecteur droit 64"/>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6" name="ZoneTexte 65"/>
          <p:cNvSpPr txBox="1"/>
          <p:nvPr userDrawn="1"/>
        </p:nvSpPr>
        <p:spPr>
          <a:xfrm>
            <a:off x="630987" y="6237312"/>
            <a:ext cx="398814" cy="230352"/>
          </a:xfrm>
          <a:prstGeom prst="rect">
            <a:avLst/>
          </a:prstGeom>
          <a:noFill/>
        </p:spPr>
        <p:txBody>
          <a:bodyPr wrap="square" lIns="90977" tIns="45482" rIns="90977" bIns="45482" rtlCol="0">
            <a:spAutoFit/>
          </a:bodyPr>
          <a:lstStyle/>
          <a:p>
            <a:pPr defTabSz="909814"/>
            <a:r>
              <a:rPr lang="fr-FR" sz="900" dirty="0">
                <a:solidFill>
                  <a:srgbClr val="B2AEA8">
                    <a:lumMod val="75000"/>
                  </a:srgbClr>
                </a:solidFill>
                <a:cs typeface="Arial" pitchFamily="34" charset="0"/>
              </a:rPr>
              <a:t>Tel:</a:t>
            </a:r>
          </a:p>
        </p:txBody>
      </p:sp>
      <p:sp>
        <p:nvSpPr>
          <p:cNvPr id="67" name="ZoneTexte 66"/>
          <p:cNvSpPr txBox="1"/>
          <p:nvPr userDrawn="1"/>
        </p:nvSpPr>
        <p:spPr>
          <a:xfrm>
            <a:off x="630987" y="6375826"/>
            <a:ext cx="398814" cy="382953"/>
          </a:xfrm>
          <a:prstGeom prst="rect">
            <a:avLst/>
          </a:prstGeom>
          <a:noFill/>
        </p:spPr>
        <p:txBody>
          <a:bodyPr wrap="square" lIns="90977" tIns="45482" rIns="90977" bIns="45482" rtlCol="0">
            <a:spAutoFit/>
          </a:bodyPr>
          <a:lstStyle/>
          <a:p>
            <a:pPr defTabSz="909814"/>
            <a:r>
              <a:rPr lang="fr-FR" sz="900" dirty="0">
                <a:solidFill>
                  <a:srgbClr val="B2AEA8">
                    <a:lumMod val="75000"/>
                  </a:srgbClr>
                </a:solidFill>
                <a:cs typeface="Arial" pitchFamily="34" charset="0"/>
              </a:rPr>
              <a:t>Mail: </a:t>
            </a:r>
          </a:p>
        </p:txBody>
      </p:sp>
      <p:cxnSp>
        <p:nvCxnSpPr>
          <p:cNvPr id="68" name="Connecteur droit 67"/>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9" name="Espace réservé du texte 23"/>
          <p:cNvSpPr>
            <a:spLocks noGrp="1"/>
          </p:cNvSpPr>
          <p:nvPr>
            <p:ph type="body" sz="quarter" idx="16" hasCustomPrompt="1"/>
          </p:nvPr>
        </p:nvSpPr>
        <p:spPr>
          <a:xfrm>
            <a:off x="3242413" y="5805270"/>
            <a:ext cx="1529037" cy="221762"/>
          </a:xfrm>
          <a:prstGeom prst="rect">
            <a:avLst/>
          </a:prstGeom>
        </p:spPr>
        <p:txBody>
          <a:bodyPr wrap="none" lIns="90977" tIns="45482" rIns="90977" bIns="45482"/>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0" name="Espace réservé du texte 23"/>
          <p:cNvSpPr>
            <a:spLocks noGrp="1"/>
          </p:cNvSpPr>
          <p:nvPr>
            <p:ph type="body" sz="quarter" idx="17" hasCustomPrompt="1"/>
          </p:nvPr>
        </p:nvSpPr>
        <p:spPr>
          <a:xfrm>
            <a:off x="3242413" y="6032623"/>
            <a:ext cx="1529037" cy="210477"/>
          </a:xfrm>
          <a:prstGeom prst="rect">
            <a:avLst/>
          </a:prstGeom>
        </p:spPr>
        <p:txBody>
          <a:bodyPr wrap="none" lIns="90977" tIns="45482" rIns="90977" bIns="45482"/>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1" name="Espace réservé du texte 23"/>
          <p:cNvSpPr>
            <a:spLocks noGrp="1"/>
          </p:cNvSpPr>
          <p:nvPr>
            <p:ph type="body" sz="quarter" idx="18" hasCustomPrompt="1"/>
          </p:nvPr>
        </p:nvSpPr>
        <p:spPr>
          <a:xfrm>
            <a:off x="3574717" y="6243100"/>
            <a:ext cx="1728444" cy="184665"/>
          </a:xfrm>
          <a:prstGeom prst="rect">
            <a:avLst/>
          </a:prstGeom>
        </p:spPr>
        <p:txBody>
          <a:bodyPr wrap="none" lIns="0" tIns="45482" rIns="0" bIns="45482"/>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2" name="Espace réservé du texte 23"/>
          <p:cNvSpPr>
            <a:spLocks noGrp="1"/>
          </p:cNvSpPr>
          <p:nvPr>
            <p:ph type="body" sz="quarter" idx="19" hasCustomPrompt="1"/>
          </p:nvPr>
        </p:nvSpPr>
        <p:spPr>
          <a:xfrm>
            <a:off x="3574968" y="6427717"/>
            <a:ext cx="1728192" cy="184666"/>
          </a:xfrm>
          <a:prstGeom prst="rect">
            <a:avLst/>
          </a:prstGeom>
        </p:spPr>
        <p:txBody>
          <a:bodyPr wrap="none" lIns="0" tIns="0" rIns="0" bIns="45482"/>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3" name="Connecteur droit 72"/>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4" name="ZoneTexte 73"/>
          <p:cNvSpPr txBox="1"/>
          <p:nvPr userDrawn="1"/>
        </p:nvSpPr>
        <p:spPr>
          <a:xfrm>
            <a:off x="3242621" y="6243050"/>
            <a:ext cx="398814" cy="230352"/>
          </a:xfrm>
          <a:prstGeom prst="rect">
            <a:avLst/>
          </a:prstGeom>
          <a:noFill/>
        </p:spPr>
        <p:txBody>
          <a:bodyPr wrap="square" lIns="90977" tIns="45482" rIns="90977" bIns="45482" rtlCol="0">
            <a:spAutoFit/>
          </a:bodyPr>
          <a:lstStyle/>
          <a:p>
            <a:pPr defTabSz="909814"/>
            <a:r>
              <a:rPr lang="fr-FR" sz="900" dirty="0">
                <a:solidFill>
                  <a:srgbClr val="B2AEA8">
                    <a:lumMod val="75000"/>
                  </a:srgbClr>
                </a:solidFill>
                <a:cs typeface="Arial" pitchFamily="34" charset="0"/>
              </a:rPr>
              <a:t>Tel:</a:t>
            </a:r>
          </a:p>
        </p:txBody>
      </p:sp>
      <p:sp>
        <p:nvSpPr>
          <p:cNvPr id="75" name="ZoneTexte 74"/>
          <p:cNvSpPr txBox="1"/>
          <p:nvPr userDrawn="1"/>
        </p:nvSpPr>
        <p:spPr>
          <a:xfrm>
            <a:off x="3242621" y="6381563"/>
            <a:ext cx="398814" cy="382953"/>
          </a:xfrm>
          <a:prstGeom prst="rect">
            <a:avLst/>
          </a:prstGeom>
          <a:noFill/>
        </p:spPr>
        <p:txBody>
          <a:bodyPr wrap="square" lIns="90977" tIns="45482" rIns="90977" bIns="45482" rtlCol="0">
            <a:spAutoFit/>
          </a:bodyPr>
          <a:lstStyle/>
          <a:p>
            <a:pPr defTabSz="909814"/>
            <a:r>
              <a:rPr lang="fr-FR" sz="900" dirty="0">
                <a:solidFill>
                  <a:srgbClr val="B2AEA8">
                    <a:lumMod val="75000"/>
                  </a:srgbClr>
                </a:solidFill>
                <a:cs typeface="Arial" pitchFamily="34" charset="0"/>
              </a:rPr>
              <a:t>Mail: </a:t>
            </a:r>
          </a:p>
        </p:txBody>
      </p:sp>
    </p:spTree>
    <p:extLst>
      <p:ext uri="{BB962C8B-B14F-4D97-AF65-F5344CB8AC3E}">
        <p14:creationId xmlns:p14="http://schemas.microsoft.com/office/powerpoint/2010/main" val="3767550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Page - 2 Titles - 3 Contacts">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09" y="2681487"/>
            <a:ext cx="7174523" cy="747514"/>
          </a:xfrm>
          <a:prstGeom prst="rect">
            <a:avLst/>
          </a:prstGeom>
        </p:spPr>
        <p:txBody>
          <a:bodyPr lIns="90877" tIns="45430" rIns="90877" bIns="45430"/>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sp>
        <p:nvSpPr>
          <p:cNvPr id="14" name="Espace réservé pour une image  21"/>
          <p:cNvSpPr>
            <a:spLocks noGrp="1"/>
          </p:cNvSpPr>
          <p:nvPr>
            <p:ph type="pic" sz="quarter" idx="11" hasCustomPrompt="1"/>
          </p:nvPr>
        </p:nvSpPr>
        <p:spPr>
          <a:xfrm>
            <a:off x="6147942" y="476672"/>
            <a:ext cx="2279291" cy="648072"/>
          </a:xfrm>
          <a:prstGeom prst="rect">
            <a:avLst/>
          </a:prstGeom>
        </p:spPr>
        <p:txBody>
          <a:bodyPr lIns="90877" tIns="45430" rIns="90877" bIns="45430"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46" name="Image 45"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cxnSp>
        <p:nvCxnSpPr>
          <p:cNvPr id="69" name="Connecteur droit 68"/>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70" name="Espace réservé du texte 23"/>
          <p:cNvSpPr>
            <a:spLocks noGrp="1"/>
          </p:cNvSpPr>
          <p:nvPr>
            <p:ph type="body" sz="quarter" idx="12" hasCustomPrompt="1"/>
          </p:nvPr>
        </p:nvSpPr>
        <p:spPr>
          <a:xfrm>
            <a:off x="630784" y="5799533"/>
            <a:ext cx="1529037" cy="221762"/>
          </a:xfrm>
          <a:prstGeom prst="rect">
            <a:avLst/>
          </a:prstGeom>
        </p:spPr>
        <p:txBody>
          <a:bodyPr wrap="none" lIns="90877" tIns="45430" rIns="90877" bIns="45430"/>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1" name="Espace réservé du texte 23"/>
          <p:cNvSpPr>
            <a:spLocks noGrp="1"/>
          </p:cNvSpPr>
          <p:nvPr>
            <p:ph type="body" sz="quarter" idx="13" hasCustomPrompt="1"/>
          </p:nvPr>
        </p:nvSpPr>
        <p:spPr>
          <a:xfrm>
            <a:off x="630784" y="6026880"/>
            <a:ext cx="1529037" cy="210477"/>
          </a:xfrm>
          <a:prstGeom prst="rect">
            <a:avLst/>
          </a:prstGeom>
        </p:spPr>
        <p:txBody>
          <a:bodyPr wrap="none" lIns="90877" tIns="45430" rIns="90877" bIns="45430"/>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2" name="Espace réservé du texte 23"/>
          <p:cNvSpPr>
            <a:spLocks noGrp="1"/>
          </p:cNvSpPr>
          <p:nvPr>
            <p:ph type="body" sz="quarter" idx="14" hasCustomPrompt="1"/>
          </p:nvPr>
        </p:nvSpPr>
        <p:spPr>
          <a:xfrm>
            <a:off x="963087" y="6237368"/>
            <a:ext cx="1728444" cy="184665"/>
          </a:xfrm>
          <a:prstGeom prst="rect">
            <a:avLst/>
          </a:prstGeom>
        </p:spPr>
        <p:txBody>
          <a:bodyPr wrap="none" lIns="0" tIns="4543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3"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4" name="Connecteur droit 73"/>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5" name="ZoneTexte 74"/>
          <p:cNvSpPr txBox="1"/>
          <p:nvPr userDrawn="1"/>
        </p:nvSpPr>
        <p:spPr>
          <a:xfrm>
            <a:off x="630987" y="6237317"/>
            <a:ext cx="398814" cy="239039"/>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Tel:</a:t>
            </a:r>
          </a:p>
        </p:txBody>
      </p:sp>
      <p:sp>
        <p:nvSpPr>
          <p:cNvPr id="76" name="ZoneTexte 75"/>
          <p:cNvSpPr txBox="1"/>
          <p:nvPr userDrawn="1"/>
        </p:nvSpPr>
        <p:spPr>
          <a:xfrm>
            <a:off x="630987" y="6375819"/>
            <a:ext cx="398814" cy="382870"/>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Mail: </a:t>
            </a:r>
          </a:p>
        </p:txBody>
      </p:sp>
      <p:cxnSp>
        <p:nvCxnSpPr>
          <p:cNvPr id="77" name="Connecteur droit 76"/>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78" name="Espace réservé du texte 23"/>
          <p:cNvSpPr>
            <a:spLocks noGrp="1"/>
          </p:cNvSpPr>
          <p:nvPr>
            <p:ph type="body" sz="quarter" idx="16" hasCustomPrompt="1"/>
          </p:nvPr>
        </p:nvSpPr>
        <p:spPr>
          <a:xfrm>
            <a:off x="3242421" y="5805270"/>
            <a:ext cx="1529037" cy="221762"/>
          </a:xfrm>
          <a:prstGeom prst="rect">
            <a:avLst/>
          </a:prstGeom>
        </p:spPr>
        <p:txBody>
          <a:bodyPr wrap="none" lIns="90877" tIns="45430" rIns="90877" bIns="45430"/>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9" name="Espace réservé du texte 23"/>
          <p:cNvSpPr>
            <a:spLocks noGrp="1"/>
          </p:cNvSpPr>
          <p:nvPr>
            <p:ph type="body" sz="quarter" idx="17" hasCustomPrompt="1"/>
          </p:nvPr>
        </p:nvSpPr>
        <p:spPr>
          <a:xfrm>
            <a:off x="3242421" y="6032623"/>
            <a:ext cx="1529037" cy="210477"/>
          </a:xfrm>
          <a:prstGeom prst="rect">
            <a:avLst/>
          </a:prstGeom>
        </p:spPr>
        <p:txBody>
          <a:bodyPr wrap="none" lIns="90877" tIns="45430" rIns="90877" bIns="45430"/>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80" name="Espace réservé du texte 23"/>
          <p:cNvSpPr>
            <a:spLocks noGrp="1"/>
          </p:cNvSpPr>
          <p:nvPr>
            <p:ph type="body" sz="quarter" idx="18" hasCustomPrompt="1"/>
          </p:nvPr>
        </p:nvSpPr>
        <p:spPr>
          <a:xfrm>
            <a:off x="3574717" y="6243100"/>
            <a:ext cx="1728444" cy="184665"/>
          </a:xfrm>
          <a:prstGeom prst="rect">
            <a:avLst/>
          </a:prstGeom>
        </p:spPr>
        <p:txBody>
          <a:bodyPr wrap="none" lIns="0" tIns="4543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81" name="Espace réservé du texte 23"/>
          <p:cNvSpPr>
            <a:spLocks noGrp="1"/>
          </p:cNvSpPr>
          <p:nvPr>
            <p:ph type="body" sz="quarter" idx="19" hasCustomPrompt="1"/>
          </p:nvPr>
        </p:nvSpPr>
        <p:spPr>
          <a:xfrm>
            <a:off x="3574968" y="6427717"/>
            <a:ext cx="1728192" cy="184666"/>
          </a:xfrm>
          <a:prstGeom prst="rect">
            <a:avLst/>
          </a:prstGeom>
        </p:spPr>
        <p:txBody>
          <a:bodyPr wrap="none" lIns="0" tIns="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82" name="Connecteur droit 81"/>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3" name="ZoneTexte 82"/>
          <p:cNvSpPr txBox="1"/>
          <p:nvPr userDrawn="1"/>
        </p:nvSpPr>
        <p:spPr>
          <a:xfrm>
            <a:off x="3242621" y="6243056"/>
            <a:ext cx="398814" cy="239039"/>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Tel:</a:t>
            </a:r>
          </a:p>
        </p:txBody>
      </p:sp>
      <p:sp>
        <p:nvSpPr>
          <p:cNvPr id="84" name="ZoneTexte 83"/>
          <p:cNvSpPr txBox="1"/>
          <p:nvPr userDrawn="1"/>
        </p:nvSpPr>
        <p:spPr>
          <a:xfrm>
            <a:off x="3242621" y="6381563"/>
            <a:ext cx="398814" cy="382870"/>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Mail: </a:t>
            </a:r>
          </a:p>
        </p:txBody>
      </p:sp>
      <p:cxnSp>
        <p:nvCxnSpPr>
          <p:cNvPr id="85" name="Connecteur droit 84"/>
          <p:cNvCxnSpPr/>
          <p:nvPr userDrawn="1"/>
        </p:nvCxnSpPr>
        <p:spPr>
          <a:xfrm>
            <a:off x="5804886"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86" name="Espace réservé du texte 23"/>
          <p:cNvSpPr>
            <a:spLocks noGrp="1"/>
          </p:cNvSpPr>
          <p:nvPr>
            <p:ph type="body" sz="quarter" idx="20" hasCustomPrompt="1"/>
          </p:nvPr>
        </p:nvSpPr>
        <p:spPr>
          <a:xfrm>
            <a:off x="5871154" y="5805270"/>
            <a:ext cx="1529037" cy="221762"/>
          </a:xfrm>
          <a:prstGeom prst="rect">
            <a:avLst/>
          </a:prstGeom>
        </p:spPr>
        <p:txBody>
          <a:bodyPr wrap="none" lIns="90877" tIns="45430" rIns="90877" bIns="45430"/>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87" name="Espace réservé du texte 23"/>
          <p:cNvSpPr>
            <a:spLocks noGrp="1"/>
          </p:cNvSpPr>
          <p:nvPr>
            <p:ph type="body" sz="quarter" idx="21" hasCustomPrompt="1"/>
          </p:nvPr>
        </p:nvSpPr>
        <p:spPr>
          <a:xfrm>
            <a:off x="5871154" y="6032623"/>
            <a:ext cx="1529037" cy="210477"/>
          </a:xfrm>
          <a:prstGeom prst="rect">
            <a:avLst/>
          </a:prstGeom>
        </p:spPr>
        <p:txBody>
          <a:bodyPr wrap="none" lIns="90877" tIns="45430" rIns="90877" bIns="45430"/>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88" name="Espace réservé du texte 23"/>
          <p:cNvSpPr>
            <a:spLocks noGrp="1"/>
          </p:cNvSpPr>
          <p:nvPr>
            <p:ph type="body" sz="quarter" idx="22" hasCustomPrompt="1"/>
          </p:nvPr>
        </p:nvSpPr>
        <p:spPr>
          <a:xfrm>
            <a:off x="6203452" y="6243100"/>
            <a:ext cx="1728444" cy="184665"/>
          </a:xfrm>
          <a:prstGeom prst="rect">
            <a:avLst/>
          </a:prstGeom>
        </p:spPr>
        <p:txBody>
          <a:bodyPr wrap="none" lIns="0" tIns="4543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89" name="Espace réservé du texte 23"/>
          <p:cNvSpPr>
            <a:spLocks noGrp="1"/>
          </p:cNvSpPr>
          <p:nvPr>
            <p:ph type="body" sz="quarter" idx="23" hasCustomPrompt="1"/>
          </p:nvPr>
        </p:nvSpPr>
        <p:spPr>
          <a:xfrm>
            <a:off x="6203701" y="6427717"/>
            <a:ext cx="1728192" cy="184666"/>
          </a:xfrm>
          <a:prstGeom prst="rect">
            <a:avLst/>
          </a:prstGeom>
        </p:spPr>
        <p:txBody>
          <a:bodyPr wrap="none" lIns="0" tIns="0" rIns="0" bIns="45430"/>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90" name="Connecteur droit 89"/>
          <p:cNvCxnSpPr/>
          <p:nvPr userDrawn="1"/>
        </p:nvCxnSpPr>
        <p:spPr>
          <a:xfrm>
            <a:off x="5804886"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1" name="ZoneTexte 90"/>
          <p:cNvSpPr txBox="1"/>
          <p:nvPr userDrawn="1"/>
        </p:nvSpPr>
        <p:spPr>
          <a:xfrm>
            <a:off x="5871356" y="6243056"/>
            <a:ext cx="398814" cy="239039"/>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Tel:</a:t>
            </a:r>
          </a:p>
        </p:txBody>
      </p:sp>
      <p:sp>
        <p:nvSpPr>
          <p:cNvPr id="92" name="ZoneTexte 91"/>
          <p:cNvSpPr txBox="1"/>
          <p:nvPr userDrawn="1"/>
        </p:nvSpPr>
        <p:spPr>
          <a:xfrm>
            <a:off x="5871356" y="6381563"/>
            <a:ext cx="398814" cy="382870"/>
          </a:xfrm>
          <a:prstGeom prst="rect">
            <a:avLst/>
          </a:prstGeom>
          <a:noFill/>
        </p:spPr>
        <p:txBody>
          <a:bodyPr wrap="square" lIns="90877" tIns="45430" rIns="90877" bIns="45430" rtlCol="0">
            <a:spAutoFit/>
          </a:bodyPr>
          <a:lstStyle/>
          <a:p>
            <a:r>
              <a:rPr lang="fr-FR" sz="900" dirty="0">
                <a:solidFill>
                  <a:srgbClr val="B2AEA8">
                    <a:lumMod val="75000"/>
                  </a:srgbClr>
                </a:solidFill>
                <a:cs typeface="Arial" pitchFamily="34" charset="0"/>
              </a:rPr>
              <a:t>Mail: </a:t>
            </a:r>
          </a:p>
        </p:txBody>
      </p:sp>
      <p:sp>
        <p:nvSpPr>
          <p:cNvPr id="37" name="Espace réservé du texte 19"/>
          <p:cNvSpPr>
            <a:spLocks noGrp="1"/>
          </p:cNvSpPr>
          <p:nvPr>
            <p:ph type="body" sz="quarter" idx="10" hasCustomPrompt="1"/>
          </p:nvPr>
        </p:nvSpPr>
        <p:spPr>
          <a:xfrm>
            <a:off x="1346314" y="3789041"/>
            <a:ext cx="6314341" cy="504056"/>
          </a:xfrm>
          <a:prstGeom prst="rect">
            <a:avLst/>
          </a:prstGeom>
        </p:spPr>
        <p:txBody>
          <a:bodyPr lIns="90877" tIns="45430" rIns="90877" bIns="45430"/>
          <a:lstStyle>
            <a:lvl1pPr marL="0" indent="0" algn="ctr">
              <a:buNone/>
              <a:defRPr lang="fr-FR" sz="2300" kern="1200" dirty="0" smtClean="0">
                <a:solidFill>
                  <a:schemeClr val="bg2">
                    <a:lumMod val="75000"/>
                  </a:schemeClr>
                </a:solidFill>
                <a:latin typeface="+mj-lt"/>
                <a:ea typeface="+mj-ea"/>
                <a:cs typeface="+mj-cs"/>
              </a:defRPr>
            </a:lvl1pPr>
            <a:lvl2pPr marL="454416" indent="0">
              <a:buNone/>
              <a:defRPr lang="fr-FR" sz="2300" kern="1200" dirty="0" smtClean="0">
                <a:solidFill>
                  <a:srgbClr val="B2AEA8"/>
                </a:solidFill>
                <a:latin typeface="+mj-lt"/>
                <a:ea typeface="+mj-ea"/>
                <a:cs typeface="+mj-cs"/>
              </a:defRPr>
            </a:lvl2pPr>
            <a:lvl3pPr marL="908835" indent="0">
              <a:buNone/>
              <a:defRPr lang="fr-FR" sz="2300" kern="1200" dirty="0" smtClean="0">
                <a:solidFill>
                  <a:srgbClr val="B2AEA8"/>
                </a:solidFill>
                <a:latin typeface="+mj-lt"/>
                <a:ea typeface="+mj-ea"/>
                <a:cs typeface="+mj-cs"/>
              </a:defRPr>
            </a:lvl3pPr>
            <a:lvl4pPr marL="1363256" indent="0">
              <a:buNone/>
              <a:defRPr lang="fr-FR" sz="2300" kern="1200" dirty="0" smtClean="0">
                <a:solidFill>
                  <a:srgbClr val="B2AEA8"/>
                </a:solidFill>
                <a:latin typeface="+mj-lt"/>
                <a:ea typeface="+mj-ea"/>
                <a:cs typeface="+mj-cs"/>
              </a:defRPr>
            </a:lvl4pPr>
            <a:lvl5pPr marL="1817672" indent="0">
              <a:buNone/>
              <a:defRPr lang="fr-FR" sz="23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44" name="Sous-titre 2"/>
          <p:cNvSpPr>
            <a:spLocks noGrp="1"/>
          </p:cNvSpPr>
          <p:nvPr>
            <p:ph type="subTitle" idx="1" hasCustomPrompt="1"/>
          </p:nvPr>
        </p:nvSpPr>
        <p:spPr>
          <a:xfrm>
            <a:off x="3307031" y="4509156"/>
            <a:ext cx="2392881" cy="381869"/>
          </a:xfrm>
          <a:prstGeom prst="rect">
            <a:avLst/>
          </a:prstGeom>
        </p:spPr>
        <p:txBody>
          <a:bodyPr lIns="90877" tIns="45430" rIns="90877" bIns="45430"/>
          <a:lstStyle>
            <a:lvl1pPr marL="0" indent="0" algn="ctr">
              <a:buNone/>
              <a:defRPr lang="fr-FR" sz="1500" kern="1200" dirty="0">
                <a:solidFill>
                  <a:schemeClr val="bg2">
                    <a:lumMod val="75000"/>
                  </a:schemeClr>
                </a:solidFill>
                <a:latin typeface="+mn-lt"/>
                <a:ea typeface="+mn-ea"/>
                <a:cs typeface="+mn-cs"/>
              </a:defRPr>
            </a:lvl1pPr>
            <a:lvl2pPr marL="454416" indent="0" algn="ctr">
              <a:buNone/>
              <a:defRPr>
                <a:solidFill>
                  <a:schemeClr val="tx1">
                    <a:tint val="75000"/>
                  </a:schemeClr>
                </a:solidFill>
              </a:defRPr>
            </a:lvl2pPr>
            <a:lvl3pPr marL="908835" indent="0" algn="ctr">
              <a:buNone/>
              <a:defRPr>
                <a:solidFill>
                  <a:schemeClr val="tx1">
                    <a:tint val="75000"/>
                  </a:schemeClr>
                </a:solidFill>
              </a:defRPr>
            </a:lvl3pPr>
            <a:lvl4pPr marL="1363256" indent="0" algn="ctr">
              <a:buNone/>
              <a:defRPr>
                <a:solidFill>
                  <a:schemeClr val="tx1">
                    <a:tint val="75000"/>
                  </a:schemeClr>
                </a:solidFill>
              </a:defRPr>
            </a:lvl4pPr>
            <a:lvl5pPr marL="1817672" indent="0" algn="ctr">
              <a:buNone/>
              <a:defRPr>
                <a:solidFill>
                  <a:schemeClr val="tx1">
                    <a:tint val="75000"/>
                  </a:schemeClr>
                </a:solidFill>
              </a:defRPr>
            </a:lvl5pPr>
            <a:lvl6pPr marL="2272093" indent="0" algn="ctr">
              <a:buNone/>
              <a:defRPr>
                <a:solidFill>
                  <a:schemeClr val="tx1">
                    <a:tint val="75000"/>
                  </a:schemeClr>
                </a:solidFill>
              </a:defRPr>
            </a:lvl6pPr>
            <a:lvl7pPr marL="2726507" indent="0" algn="ctr">
              <a:buNone/>
              <a:defRPr>
                <a:solidFill>
                  <a:schemeClr val="tx1">
                    <a:tint val="75000"/>
                  </a:schemeClr>
                </a:solidFill>
              </a:defRPr>
            </a:lvl7pPr>
            <a:lvl8pPr marL="3180924" indent="0" algn="ctr">
              <a:buNone/>
              <a:defRPr>
                <a:solidFill>
                  <a:schemeClr val="tx1">
                    <a:tint val="75000"/>
                  </a:schemeClr>
                </a:solidFill>
              </a:defRPr>
            </a:lvl8pPr>
            <a:lvl9pPr marL="3635344"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5" name="Groupe 44"/>
          <p:cNvGrpSpPr/>
          <p:nvPr userDrawn="1"/>
        </p:nvGrpSpPr>
        <p:grpSpPr>
          <a:xfrm>
            <a:off x="4286595" y="4858194"/>
            <a:ext cx="433758" cy="32790"/>
            <a:chOff x="4259569" y="3915971"/>
            <a:chExt cx="469905" cy="32790"/>
          </a:xfrm>
        </p:grpSpPr>
        <p:cxnSp>
          <p:nvCxnSpPr>
            <p:cNvPr id="47" name="Connecteur droit 46"/>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608264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irst Page - 1 Title - 3 Contacts">
    <p:spTree>
      <p:nvGrpSpPr>
        <p:cNvPr id="1" name=""/>
        <p:cNvGrpSpPr/>
        <p:nvPr/>
      </p:nvGrpSpPr>
      <p:grpSpPr>
        <a:xfrm>
          <a:off x="0" y="0"/>
          <a:ext cx="0" cy="0"/>
          <a:chOff x="0" y="0"/>
          <a:chExt cx="0" cy="0"/>
        </a:xfrm>
      </p:grpSpPr>
      <p:sp>
        <p:nvSpPr>
          <p:cNvPr id="7" name="Titre 1"/>
          <p:cNvSpPr>
            <a:spLocks noGrp="1"/>
          </p:cNvSpPr>
          <p:nvPr>
            <p:ph type="ctrTitle" hasCustomPrompt="1"/>
          </p:nvPr>
        </p:nvSpPr>
        <p:spPr>
          <a:xfrm>
            <a:off x="916209" y="2681487"/>
            <a:ext cx="7174523" cy="747514"/>
          </a:xfrm>
          <a:prstGeom prst="rect">
            <a:avLst/>
          </a:prstGeom>
        </p:spPr>
        <p:txBody>
          <a:bodyPr lIns="90977" tIns="45482" rIns="90977" bIns="45482"/>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9" name="Image 8"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44" y="-363030"/>
            <a:ext cx="4095851" cy="2495909"/>
          </a:xfrm>
          <a:prstGeom prst="rect">
            <a:avLst/>
          </a:prstGeom>
        </p:spPr>
      </p:pic>
      <p:sp>
        <p:nvSpPr>
          <p:cNvPr id="15" name="Espace réservé pour une image  21"/>
          <p:cNvSpPr>
            <a:spLocks noGrp="1"/>
          </p:cNvSpPr>
          <p:nvPr>
            <p:ph type="pic" sz="quarter" idx="11" hasCustomPrompt="1"/>
          </p:nvPr>
        </p:nvSpPr>
        <p:spPr>
          <a:xfrm>
            <a:off x="6147936" y="476672"/>
            <a:ext cx="2279291" cy="648072"/>
          </a:xfrm>
          <a:prstGeom prst="rect">
            <a:avLst/>
          </a:prstGeom>
        </p:spPr>
        <p:txBody>
          <a:bodyPr lIns="90977" tIns="45482" rIns="90977" bIns="45482"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34" name="Image 33"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44" y="-363030"/>
            <a:ext cx="4095851" cy="2495909"/>
          </a:xfrm>
          <a:prstGeom prst="rect">
            <a:avLst/>
          </a:prstGeom>
        </p:spPr>
      </p:pic>
      <p:sp>
        <p:nvSpPr>
          <p:cNvPr id="46" name="Sous-titre 2"/>
          <p:cNvSpPr>
            <a:spLocks noGrp="1"/>
          </p:cNvSpPr>
          <p:nvPr>
            <p:ph type="subTitle" idx="1" hasCustomPrompt="1"/>
          </p:nvPr>
        </p:nvSpPr>
        <p:spPr>
          <a:xfrm>
            <a:off x="3307031" y="4005091"/>
            <a:ext cx="2392881" cy="381869"/>
          </a:xfrm>
          <a:prstGeom prst="rect">
            <a:avLst/>
          </a:prstGeom>
        </p:spPr>
        <p:txBody>
          <a:bodyPr lIns="90977" tIns="45482" rIns="90977" bIns="45482"/>
          <a:lstStyle>
            <a:lvl1pPr marL="0" indent="0" algn="ctr">
              <a:buNone/>
              <a:defRPr lang="fr-FR" sz="1500" kern="1200" dirty="0">
                <a:solidFill>
                  <a:schemeClr val="bg2">
                    <a:lumMod val="75000"/>
                  </a:schemeClr>
                </a:solidFill>
                <a:latin typeface="+mn-lt"/>
                <a:ea typeface="+mn-ea"/>
                <a:cs typeface="+mn-cs"/>
              </a:defRPr>
            </a:lvl1pPr>
            <a:lvl2pPr marL="454907" indent="0" algn="ctr">
              <a:buNone/>
              <a:defRPr>
                <a:solidFill>
                  <a:schemeClr val="tx1">
                    <a:tint val="75000"/>
                  </a:schemeClr>
                </a:solidFill>
              </a:defRPr>
            </a:lvl2pPr>
            <a:lvl3pPr marL="909814" indent="0" algn="ctr">
              <a:buNone/>
              <a:defRPr>
                <a:solidFill>
                  <a:schemeClr val="tx1">
                    <a:tint val="75000"/>
                  </a:schemeClr>
                </a:solidFill>
              </a:defRPr>
            </a:lvl3pPr>
            <a:lvl4pPr marL="1364723" indent="0" algn="ctr">
              <a:buNone/>
              <a:defRPr>
                <a:solidFill>
                  <a:schemeClr val="tx1">
                    <a:tint val="75000"/>
                  </a:schemeClr>
                </a:solidFill>
              </a:defRPr>
            </a:lvl4pPr>
            <a:lvl5pPr marL="1819631" indent="0" algn="ctr">
              <a:buNone/>
              <a:defRPr>
                <a:solidFill>
                  <a:schemeClr val="tx1">
                    <a:tint val="75000"/>
                  </a:schemeClr>
                </a:solidFill>
              </a:defRPr>
            </a:lvl5pPr>
            <a:lvl6pPr marL="2274541" indent="0" algn="ctr">
              <a:buNone/>
              <a:defRPr>
                <a:solidFill>
                  <a:schemeClr val="tx1">
                    <a:tint val="75000"/>
                  </a:schemeClr>
                </a:solidFill>
              </a:defRPr>
            </a:lvl6pPr>
            <a:lvl7pPr marL="2729445" indent="0" algn="ctr">
              <a:buNone/>
              <a:defRPr>
                <a:solidFill>
                  <a:schemeClr val="tx1">
                    <a:tint val="75000"/>
                  </a:schemeClr>
                </a:solidFill>
              </a:defRPr>
            </a:lvl7pPr>
            <a:lvl8pPr marL="3184352" indent="0" algn="ctr">
              <a:buNone/>
              <a:defRPr>
                <a:solidFill>
                  <a:schemeClr val="tx1">
                    <a:tint val="75000"/>
                  </a:schemeClr>
                </a:solidFill>
              </a:defRPr>
            </a:lvl8pPr>
            <a:lvl9pPr marL="3639260"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7" name="Groupe 46"/>
          <p:cNvGrpSpPr/>
          <p:nvPr userDrawn="1"/>
        </p:nvGrpSpPr>
        <p:grpSpPr>
          <a:xfrm>
            <a:off x="4286595" y="4354143"/>
            <a:ext cx="433758" cy="32790"/>
            <a:chOff x="4259569" y="3915971"/>
            <a:chExt cx="469905" cy="32790"/>
          </a:xfrm>
        </p:grpSpPr>
        <p:cxnSp>
          <p:nvCxnSpPr>
            <p:cNvPr id="48" name="Connecteur droit 47"/>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52" name="Connecteur droit 51"/>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53" name="Espace réservé du texte 23"/>
          <p:cNvSpPr>
            <a:spLocks noGrp="1"/>
          </p:cNvSpPr>
          <p:nvPr>
            <p:ph type="body" sz="quarter" idx="12" hasCustomPrompt="1"/>
          </p:nvPr>
        </p:nvSpPr>
        <p:spPr>
          <a:xfrm>
            <a:off x="630776" y="5799533"/>
            <a:ext cx="1529037" cy="221762"/>
          </a:xfrm>
          <a:prstGeom prst="rect">
            <a:avLst/>
          </a:prstGeom>
        </p:spPr>
        <p:txBody>
          <a:bodyPr wrap="none" lIns="90977" tIns="45482" rIns="90977" bIns="45482"/>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54" name="Espace réservé du texte 23"/>
          <p:cNvSpPr>
            <a:spLocks noGrp="1"/>
          </p:cNvSpPr>
          <p:nvPr>
            <p:ph type="body" sz="quarter" idx="13" hasCustomPrompt="1"/>
          </p:nvPr>
        </p:nvSpPr>
        <p:spPr>
          <a:xfrm>
            <a:off x="630776" y="6026877"/>
            <a:ext cx="1529037" cy="210477"/>
          </a:xfrm>
          <a:prstGeom prst="rect">
            <a:avLst/>
          </a:prstGeom>
        </p:spPr>
        <p:txBody>
          <a:bodyPr wrap="none" lIns="90977" tIns="45482" rIns="90977" bIns="45482"/>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55" name="Espace réservé du texte 23"/>
          <p:cNvSpPr>
            <a:spLocks noGrp="1"/>
          </p:cNvSpPr>
          <p:nvPr>
            <p:ph type="body" sz="quarter" idx="14" hasCustomPrompt="1"/>
          </p:nvPr>
        </p:nvSpPr>
        <p:spPr>
          <a:xfrm>
            <a:off x="963087" y="6237354"/>
            <a:ext cx="1728444" cy="184665"/>
          </a:xfrm>
          <a:prstGeom prst="rect">
            <a:avLst/>
          </a:prstGeom>
        </p:spPr>
        <p:txBody>
          <a:bodyPr wrap="none" lIns="0" tIns="45482" rIns="0" bIns="45482"/>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56"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82"/>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57" name="Connecteur droit 56"/>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8" name="ZoneTexte 57"/>
          <p:cNvSpPr txBox="1"/>
          <p:nvPr userDrawn="1"/>
        </p:nvSpPr>
        <p:spPr>
          <a:xfrm>
            <a:off x="630987" y="6237312"/>
            <a:ext cx="398814" cy="230352"/>
          </a:xfrm>
          <a:prstGeom prst="rect">
            <a:avLst/>
          </a:prstGeom>
          <a:noFill/>
        </p:spPr>
        <p:txBody>
          <a:bodyPr wrap="square" lIns="90977" tIns="45482" rIns="90977" bIns="45482" rtlCol="0">
            <a:spAutoFit/>
          </a:bodyPr>
          <a:lstStyle/>
          <a:p>
            <a:pPr defTabSz="909814"/>
            <a:r>
              <a:rPr lang="fr-FR" sz="900" dirty="0">
                <a:solidFill>
                  <a:srgbClr val="B2AEA8">
                    <a:lumMod val="75000"/>
                  </a:srgbClr>
                </a:solidFill>
                <a:cs typeface="Arial" pitchFamily="34" charset="0"/>
              </a:rPr>
              <a:t>Tel:</a:t>
            </a:r>
          </a:p>
        </p:txBody>
      </p:sp>
      <p:sp>
        <p:nvSpPr>
          <p:cNvPr id="59" name="ZoneTexte 58"/>
          <p:cNvSpPr txBox="1"/>
          <p:nvPr userDrawn="1"/>
        </p:nvSpPr>
        <p:spPr>
          <a:xfrm>
            <a:off x="630987" y="6375826"/>
            <a:ext cx="398814" cy="382953"/>
          </a:xfrm>
          <a:prstGeom prst="rect">
            <a:avLst/>
          </a:prstGeom>
          <a:noFill/>
        </p:spPr>
        <p:txBody>
          <a:bodyPr wrap="square" lIns="90977" tIns="45482" rIns="90977" bIns="45482" rtlCol="0">
            <a:spAutoFit/>
          </a:bodyPr>
          <a:lstStyle/>
          <a:p>
            <a:pPr defTabSz="909814"/>
            <a:r>
              <a:rPr lang="fr-FR" sz="900" dirty="0">
                <a:solidFill>
                  <a:srgbClr val="B2AEA8">
                    <a:lumMod val="75000"/>
                  </a:srgbClr>
                </a:solidFill>
                <a:cs typeface="Arial" pitchFamily="34" charset="0"/>
              </a:rPr>
              <a:t>Mail: </a:t>
            </a:r>
          </a:p>
        </p:txBody>
      </p:sp>
      <p:cxnSp>
        <p:nvCxnSpPr>
          <p:cNvPr id="60" name="Connecteur droit 59"/>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1" name="Espace réservé du texte 23"/>
          <p:cNvSpPr>
            <a:spLocks noGrp="1"/>
          </p:cNvSpPr>
          <p:nvPr>
            <p:ph type="body" sz="quarter" idx="16" hasCustomPrompt="1"/>
          </p:nvPr>
        </p:nvSpPr>
        <p:spPr>
          <a:xfrm>
            <a:off x="3242413" y="5805270"/>
            <a:ext cx="1529037" cy="221762"/>
          </a:xfrm>
          <a:prstGeom prst="rect">
            <a:avLst/>
          </a:prstGeom>
        </p:spPr>
        <p:txBody>
          <a:bodyPr wrap="none" lIns="90977" tIns="45482" rIns="90977" bIns="45482"/>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2" name="Espace réservé du texte 23"/>
          <p:cNvSpPr>
            <a:spLocks noGrp="1"/>
          </p:cNvSpPr>
          <p:nvPr>
            <p:ph type="body" sz="quarter" idx="17" hasCustomPrompt="1"/>
          </p:nvPr>
        </p:nvSpPr>
        <p:spPr>
          <a:xfrm>
            <a:off x="3242413" y="6032623"/>
            <a:ext cx="1529037" cy="210477"/>
          </a:xfrm>
          <a:prstGeom prst="rect">
            <a:avLst/>
          </a:prstGeom>
        </p:spPr>
        <p:txBody>
          <a:bodyPr wrap="none" lIns="90977" tIns="45482" rIns="90977" bIns="45482"/>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3" name="Espace réservé du texte 23"/>
          <p:cNvSpPr>
            <a:spLocks noGrp="1"/>
          </p:cNvSpPr>
          <p:nvPr>
            <p:ph type="body" sz="quarter" idx="18" hasCustomPrompt="1"/>
          </p:nvPr>
        </p:nvSpPr>
        <p:spPr>
          <a:xfrm>
            <a:off x="3574717" y="6243100"/>
            <a:ext cx="1728444" cy="184665"/>
          </a:xfrm>
          <a:prstGeom prst="rect">
            <a:avLst/>
          </a:prstGeom>
        </p:spPr>
        <p:txBody>
          <a:bodyPr wrap="none" lIns="0" tIns="45482" rIns="0" bIns="45482"/>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4" name="Espace réservé du texte 23"/>
          <p:cNvSpPr>
            <a:spLocks noGrp="1"/>
          </p:cNvSpPr>
          <p:nvPr>
            <p:ph type="body" sz="quarter" idx="19" hasCustomPrompt="1"/>
          </p:nvPr>
        </p:nvSpPr>
        <p:spPr>
          <a:xfrm>
            <a:off x="3574968" y="6427717"/>
            <a:ext cx="1728192" cy="184666"/>
          </a:xfrm>
          <a:prstGeom prst="rect">
            <a:avLst/>
          </a:prstGeom>
        </p:spPr>
        <p:txBody>
          <a:bodyPr wrap="none" lIns="0" tIns="0" rIns="0" bIns="45482"/>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5" name="Connecteur droit 64"/>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6" name="ZoneTexte 65"/>
          <p:cNvSpPr txBox="1"/>
          <p:nvPr userDrawn="1"/>
        </p:nvSpPr>
        <p:spPr>
          <a:xfrm>
            <a:off x="3242621" y="6243050"/>
            <a:ext cx="398814" cy="230352"/>
          </a:xfrm>
          <a:prstGeom prst="rect">
            <a:avLst/>
          </a:prstGeom>
          <a:noFill/>
        </p:spPr>
        <p:txBody>
          <a:bodyPr wrap="square" lIns="90977" tIns="45482" rIns="90977" bIns="45482" rtlCol="0">
            <a:spAutoFit/>
          </a:bodyPr>
          <a:lstStyle/>
          <a:p>
            <a:pPr defTabSz="909814"/>
            <a:r>
              <a:rPr lang="fr-FR" sz="900" dirty="0">
                <a:solidFill>
                  <a:srgbClr val="B2AEA8">
                    <a:lumMod val="75000"/>
                  </a:srgbClr>
                </a:solidFill>
                <a:cs typeface="Arial" pitchFamily="34" charset="0"/>
              </a:rPr>
              <a:t>Tel:</a:t>
            </a:r>
          </a:p>
        </p:txBody>
      </p:sp>
      <p:sp>
        <p:nvSpPr>
          <p:cNvPr id="67" name="ZoneTexte 66"/>
          <p:cNvSpPr txBox="1"/>
          <p:nvPr userDrawn="1"/>
        </p:nvSpPr>
        <p:spPr>
          <a:xfrm>
            <a:off x="3242621" y="6381563"/>
            <a:ext cx="398814" cy="382953"/>
          </a:xfrm>
          <a:prstGeom prst="rect">
            <a:avLst/>
          </a:prstGeom>
          <a:noFill/>
        </p:spPr>
        <p:txBody>
          <a:bodyPr wrap="square" lIns="90977" tIns="45482" rIns="90977" bIns="45482" rtlCol="0">
            <a:spAutoFit/>
          </a:bodyPr>
          <a:lstStyle/>
          <a:p>
            <a:pPr defTabSz="909814"/>
            <a:r>
              <a:rPr lang="fr-FR" sz="900" dirty="0">
                <a:solidFill>
                  <a:srgbClr val="B2AEA8">
                    <a:lumMod val="75000"/>
                  </a:srgbClr>
                </a:solidFill>
                <a:cs typeface="Arial" pitchFamily="34" charset="0"/>
              </a:rPr>
              <a:t>Mail: </a:t>
            </a:r>
          </a:p>
        </p:txBody>
      </p:sp>
      <p:cxnSp>
        <p:nvCxnSpPr>
          <p:cNvPr id="68" name="Connecteur droit 67"/>
          <p:cNvCxnSpPr/>
          <p:nvPr userDrawn="1"/>
        </p:nvCxnSpPr>
        <p:spPr>
          <a:xfrm>
            <a:off x="5804886"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9" name="Espace réservé du texte 23"/>
          <p:cNvSpPr>
            <a:spLocks noGrp="1"/>
          </p:cNvSpPr>
          <p:nvPr>
            <p:ph type="body" sz="quarter" idx="20" hasCustomPrompt="1"/>
          </p:nvPr>
        </p:nvSpPr>
        <p:spPr>
          <a:xfrm>
            <a:off x="5871146" y="5805270"/>
            <a:ext cx="1529037" cy="221762"/>
          </a:xfrm>
          <a:prstGeom prst="rect">
            <a:avLst/>
          </a:prstGeom>
        </p:spPr>
        <p:txBody>
          <a:bodyPr wrap="none" lIns="90977" tIns="45482" rIns="90977" bIns="45482"/>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0" name="Espace réservé du texte 23"/>
          <p:cNvSpPr>
            <a:spLocks noGrp="1"/>
          </p:cNvSpPr>
          <p:nvPr>
            <p:ph type="body" sz="quarter" idx="21" hasCustomPrompt="1"/>
          </p:nvPr>
        </p:nvSpPr>
        <p:spPr>
          <a:xfrm>
            <a:off x="5871146" y="6032623"/>
            <a:ext cx="1529037" cy="210477"/>
          </a:xfrm>
          <a:prstGeom prst="rect">
            <a:avLst/>
          </a:prstGeom>
        </p:spPr>
        <p:txBody>
          <a:bodyPr wrap="none" lIns="90977" tIns="45482" rIns="90977" bIns="45482"/>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1" name="Espace réservé du texte 23"/>
          <p:cNvSpPr>
            <a:spLocks noGrp="1"/>
          </p:cNvSpPr>
          <p:nvPr>
            <p:ph type="body" sz="quarter" idx="22" hasCustomPrompt="1"/>
          </p:nvPr>
        </p:nvSpPr>
        <p:spPr>
          <a:xfrm>
            <a:off x="6203452" y="6243100"/>
            <a:ext cx="1728444" cy="184665"/>
          </a:xfrm>
          <a:prstGeom prst="rect">
            <a:avLst/>
          </a:prstGeom>
        </p:spPr>
        <p:txBody>
          <a:bodyPr wrap="none" lIns="0" tIns="45482" rIns="0" bIns="45482"/>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2" name="Espace réservé du texte 23"/>
          <p:cNvSpPr>
            <a:spLocks noGrp="1"/>
          </p:cNvSpPr>
          <p:nvPr>
            <p:ph type="body" sz="quarter" idx="23" hasCustomPrompt="1"/>
          </p:nvPr>
        </p:nvSpPr>
        <p:spPr>
          <a:xfrm>
            <a:off x="6203701" y="6427717"/>
            <a:ext cx="1728192" cy="184666"/>
          </a:xfrm>
          <a:prstGeom prst="rect">
            <a:avLst/>
          </a:prstGeom>
        </p:spPr>
        <p:txBody>
          <a:bodyPr wrap="none" lIns="0" tIns="0" rIns="0" bIns="45482"/>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3" name="Connecteur droit 72"/>
          <p:cNvCxnSpPr/>
          <p:nvPr userDrawn="1"/>
        </p:nvCxnSpPr>
        <p:spPr>
          <a:xfrm>
            <a:off x="5804886"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4" name="ZoneTexte 73"/>
          <p:cNvSpPr txBox="1"/>
          <p:nvPr userDrawn="1"/>
        </p:nvSpPr>
        <p:spPr>
          <a:xfrm>
            <a:off x="5871356" y="6243050"/>
            <a:ext cx="398814" cy="230352"/>
          </a:xfrm>
          <a:prstGeom prst="rect">
            <a:avLst/>
          </a:prstGeom>
          <a:noFill/>
        </p:spPr>
        <p:txBody>
          <a:bodyPr wrap="square" lIns="90977" tIns="45482" rIns="90977" bIns="45482" rtlCol="0">
            <a:spAutoFit/>
          </a:bodyPr>
          <a:lstStyle/>
          <a:p>
            <a:pPr defTabSz="909814"/>
            <a:r>
              <a:rPr lang="fr-FR" sz="900" dirty="0">
                <a:solidFill>
                  <a:srgbClr val="B2AEA8">
                    <a:lumMod val="75000"/>
                  </a:srgbClr>
                </a:solidFill>
                <a:cs typeface="Arial" pitchFamily="34" charset="0"/>
              </a:rPr>
              <a:t>Tel:</a:t>
            </a:r>
          </a:p>
        </p:txBody>
      </p:sp>
      <p:sp>
        <p:nvSpPr>
          <p:cNvPr id="75" name="ZoneTexte 74"/>
          <p:cNvSpPr txBox="1"/>
          <p:nvPr userDrawn="1"/>
        </p:nvSpPr>
        <p:spPr>
          <a:xfrm>
            <a:off x="5871356" y="6381563"/>
            <a:ext cx="398814" cy="382953"/>
          </a:xfrm>
          <a:prstGeom prst="rect">
            <a:avLst/>
          </a:prstGeom>
          <a:noFill/>
        </p:spPr>
        <p:txBody>
          <a:bodyPr wrap="square" lIns="90977" tIns="45482" rIns="90977" bIns="45482" rtlCol="0">
            <a:spAutoFit/>
          </a:bodyPr>
          <a:lstStyle/>
          <a:p>
            <a:pPr defTabSz="909814"/>
            <a:r>
              <a:rPr lang="fr-FR" sz="900" dirty="0">
                <a:solidFill>
                  <a:srgbClr val="B2AEA8">
                    <a:lumMod val="75000"/>
                  </a:srgbClr>
                </a:solidFill>
                <a:cs typeface="Arial" pitchFamily="34" charset="0"/>
              </a:rPr>
              <a:t>Mail: </a:t>
            </a:r>
          </a:p>
        </p:txBody>
      </p:sp>
    </p:spTree>
    <p:extLst>
      <p:ext uri="{BB962C8B-B14F-4D97-AF65-F5344CB8AC3E}">
        <p14:creationId xmlns:p14="http://schemas.microsoft.com/office/powerpoint/2010/main" val="20532553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irst Page - 1 Title - No Contact">
    <p:spTree>
      <p:nvGrpSpPr>
        <p:cNvPr id="1" name=""/>
        <p:cNvGrpSpPr/>
        <p:nvPr/>
      </p:nvGrpSpPr>
      <p:grpSpPr>
        <a:xfrm>
          <a:off x="0" y="0"/>
          <a:ext cx="0" cy="0"/>
          <a:chOff x="0" y="0"/>
          <a:chExt cx="0" cy="0"/>
        </a:xfrm>
      </p:grpSpPr>
      <p:sp>
        <p:nvSpPr>
          <p:cNvPr id="22" name="Titre 1"/>
          <p:cNvSpPr>
            <a:spLocks noGrp="1"/>
          </p:cNvSpPr>
          <p:nvPr>
            <p:ph type="ctrTitle" hasCustomPrompt="1"/>
          </p:nvPr>
        </p:nvSpPr>
        <p:spPr>
          <a:xfrm>
            <a:off x="916209" y="2681487"/>
            <a:ext cx="7174523" cy="747514"/>
          </a:xfrm>
          <a:prstGeom prst="rect">
            <a:avLst/>
          </a:prstGeom>
        </p:spPr>
        <p:txBody>
          <a:bodyPr lIns="90977" tIns="45482" rIns="90977" bIns="45482"/>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24" name="Image 23"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44" y="-363030"/>
            <a:ext cx="4095851" cy="2495909"/>
          </a:xfrm>
          <a:prstGeom prst="rect">
            <a:avLst/>
          </a:prstGeom>
        </p:spPr>
      </p:pic>
      <p:sp>
        <p:nvSpPr>
          <p:cNvPr id="30" name="Espace réservé pour une image  21"/>
          <p:cNvSpPr>
            <a:spLocks noGrp="1"/>
          </p:cNvSpPr>
          <p:nvPr>
            <p:ph type="pic" sz="quarter" idx="11" hasCustomPrompt="1"/>
          </p:nvPr>
        </p:nvSpPr>
        <p:spPr>
          <a:xfrm>
            <a:off x="6147936" y="476672"/>
            <a:ext cx="2279291" cy="648072"/>
          </a:xfrm>
          <a:prstGeom prst="rect">
            <a:avLst/>
          </a:prstGeom>
        </p:spPr>
        <p:txBody>
          <a:bodyPr lIns="90977" tIns="45482" rIns="90977" bIns="45482"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11" name="Image 10"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44" y="-363030"/>
            <a:ext cx="4095851" cy="2495909"/>
          </a:xfrm>
          <a:prstGeom prst="rect">
            <a:avLst/>
          </a:prstGeom>
        </p:spPr>
      </p:pic>
      <p:sp>
        <p:nvSpPr>
          <p:cNvPr id="17" name="Sous-titre 2"/>
          <p:cNvSpPr>
            <a:spLocks noGrp="1"/>
          </p:cNvSpPr>
          <p:nvPr>
            <p:ph type="subTitle" idx="1" hasCustomPrompt="1"/>
          </p:nvPr>
        </p:nvSpPr>
        <p:spPr>
          <a:xfrm>
            <a:off x="3307031" y="4005091"/>
            <a:ext cx="2392881" cy="381869"/>
          </a:xfrm>
          <a:prstGeom prst="rect">
            <a:avLst/>
          </a:prstGeom>
        </p:spPr>
        <p:txBody>
          <a:bodyPr lIns="90977" tIns="45482" rIns="90977" bIns="45482"/>
          <a:lstStyle>
            <a:lvl1pPr marL="0" indent="0" algn="ctr">
              <a:buNone/>
              <a:defRPr lang="fr-FR" sz="1500" kern="1200" dirty="0">
                <a:solidFill>
                  <a:schemeClr val="bg2">
                    <a:lumMod val="75000"/>
                  </a:schemeClr>
                </a:solidFill>
                <a:latin typeface="+mn-lt"/>
                <a:ea typeface="+mn-ea"/>
                <a:cs typeface="+mn-cs"/>
              </a:defRPr>
            </a:lvl1pPr>
            <a:lvl2pPr marL="454907" indent="0" algn="ctr">
              <a:buNone/>
              <a:defRPr>
                <a:solidFill>
                  <a:schemeClr val="tx1">
                    <a:tint val="75000"/>
                  </a:schemeClr>
                </a:solidFill>
              </a:defRPr>
            </a:lvl2pPr>
            <a:lvl3pPr marL="909814" indent="0" algn="ctr">
              <a:buNone/>
              <a:defRPr>
                <a:solidFill>
                  <a:schemeClr val="tx1">
                    <a:tint val="75000"/>
                  </a:schemeClr>
                </a:solidFill>
              </a:defRPr>
            </a:lvl3pPr>
            <a:lvl4pPr marL="1364723" indent="0" algn="ctr">
              <a:buNone/>
              <a:defRPr>
                <a:solidFill>
                  <a:schemeClr val="tx1">
                    <a:tint val="75000"/>
                  </a:schemeClr>
                </a:solidFill>
              </a:defRPr>
            </a:lvl4pPr>
            <a:lvl5pPr marL="1819631" indent="0" algn="ctr">
              <a:buNone/>
              <a:defRPr>
                <a:solidFill>
                  <a:schemeClr val="tx1">
                    <a:tint val="75000"/>
                  </a:schemeClr>
                </a:solidFill>
              </a:defRPr>
            </a:lvl5pPr>
            <a:lvl6pPr marL="2274541" indent="0" algn="ctr">
              <a:buNone/>
              <a:defRPr>
                <a:solidFill>
                  <a:schemeClr val="tx1">
                    <a:tint val="75000"/>
                  </a:schemeClr>
                </a:solidFill>
              </a:defRPr>
            </a:lvl6pPr>
            <a:lvl7pPr marL="2729445" indent="0" algn="ctr">
              <a:buNone/>
              <a:defRPr>
                <a:solidFill>
                  <a:schemeClr val="tx1">
                    <a:tint val="75000"/>
                  </a:schemeClr>
                </a:solidFill>
              </a:defRPr>
            </a:lvl7pPr>
            <a:lvl8pPr marL="3184352" indent="0" algn="ctr">
              <a:buNone/>
              <a:defRPr>
                <a:solidFill>
                  <a:schemeClr val="tx1">
                    <a:tint val="75000"/>
                  </a:schemeClr>
                </a:solidFill>
              </a:defRPr>
            </a:lvl8pPr>
            <a:lvl9pPr marL="3639260"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18" name="Groupe 17"/>
          <p:cNvGrpSpPr/>
          <p:nvPr userDrawn="1"/>
        </p:nvGrpSpPr>
        <p:grpSpPr>
          <a:xfrm>
            <a:off x="4286595" y="4354143"/>
            <a:ext cx="433758" cy="32790"/>
            <a:chOff x="4259569" y="3915971"/>
            <a:chExt cx="469905" cy="32790"/>
          </a:xfrm>
        </p:grpSpPr>
        <p:cxnSp>
          <p:nvCxnSpPr>
            <p:cNvPr id="19" name="Connecteur droit 18"/>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486703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irst Page - 2 Titles - 1 Contact">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09" y="2681487"/>
            <a:ext cx="7174523" cy="747514"/>
          </a:xfrm>
          <a:prstGeom prst="rect">
            <a:avLst/>
          </a:prstGeom>
        </p:spPr>
        <p:txBody>
          <a:bodyPr lIns="90977" tIns="45482" rIns="90977" bIns="45482"/>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44" y="-363030"/>
            <a:ext cx="4095851" cy="2495909"/>
          </a:xfrm>
          <a:prstGeom prst="rect">
            <a:avLst/>
          </a:prstGeom>
        </p:spPr>
      </p:pic>
      <p:sp>
        <p:nvSpPr>
          <p:cNvPr id="14" name="Espace réservé pour une image  21"/>
          <p:cNvSpPr>
            <a:spLocks noGrp="1"/>
          </p:cNvSpPr>
          <p:nvPr>
            <p:ph type="pic" sz="quarter" idx="11" hasCustomPrompt="1"/>
          </p:nvPr>
        </p:nvSpPr>
        <p:spPr>
          <a:xfrm>
            <a:off x="6147936" y="476672"/>
            <a:ext cx="2279291" cy="648072"/>
          </a:xfrm>
          <a:prstGeom prst="rect">
            <a:avLst/>
          </a:prstGeom>
        </p:spPr>
        <p:txBody>
          <a:bodyPr lIns="90977" tIns="45482" rIns="90977" bIns="45482"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28" name="Image 27"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44" y="-363030"/>
            <a:ext cx="4095851" cy="2495909"/>
          </a:xfrm>
          <a:prstGeom prst="rect">
            <a:avLst/>
          </a:prstGeom>
        </p:spPr>
      </p:pic>
      <p:cxnSp>
        <p:nvCxnSpPr>
          <p:cNvPr id="45" name="Connecteur droit 44"/>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46" name="Espace réservé du texte 23"/>
          <p:cNvSpPr>
            <a:spLocks noGrp="1"/>
          </p:cNvSpPr>
          <p:nvPr>
            <p:ph type="body" sz="quarter" idx="12" hasCustomPrompt="1"/>
          </p:nvPr>
        </p:nvSpPr>
        <p:spPr>
          <a:xfrm>
            <a:off x="630776" y="5799533"/>
            <a:ext cx="1529037" cy="221762"/>
          </a:xfrm>
          <a:prstGeom prst="rect">
            <a:avLst/>
          </a:prstGeom>
        </p:spPr>
        <p:txBody>
          <a:bodyPr wrap="none" lIns="90977" tIns="45482" rIns="90977" bIns="45482"/>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47" name="Espace réservé du texte 23"/>
          <p:cNvSpPr>
            <a:spLocks noGrp="1"/>
          </p:cNvSpPr>
          <p:nvPr>
            <p:ph type="body" sz="quarter" idx="13" hasCustomPrompt="1"/>
          </p:nvPr>
        </p:nvSpPr>
        <p:spPr>
          <a:xfrm>
            <a:off x="630776" y="6026877"/>
            <a:ext cx="1529037" cy="210477"/>
          </a:xfrm>
          <a:prstGeom prst="rect">
            <a:avLst/>
          </a:prstGeom>
        </p:spPr>
        <p:txBody>
          <a:bodyPr wrap="none" lIns="90977" tIns="45482" rIns="90977" bIns="45482"/>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48" name="Espace réservé du texte 23"/>
          <p:cNvSpPr>
            <a:spLocks noGrp="1"/>
          </p:cNvSpPr>
          <p:nvPr>
            <p:ph type="body" sz="quarter" idx="14" hasCustomPrompt="1"/>
          </p:nvPr>
        </p:nvSpPr>
        <p:spPr>
          <a:xfrm>
            <a:off x="963087" y="6237354"/>
            <a:ext cx="1728444" cy="184665"/>
          </a:xfrm>
          <a:prstGeom prst="rect">
            <a:avLst/>
          </a:prstGeom>
        </p:spPr>
        <p:txBody>
          <a:bodyPr wrap="none" lIns="0" tIns="45482" rIns="0" bIns="45482"/>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49"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82"/>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50" name="Connecteur droit 49"/>
          <p:cNvCxnSpPr/>
          <p:nvPr userDrawn="1"/>
        </p:nvCxnSpPr>
        <p:spPr>
          <a:xfrm>
            <a:off x="564517" y="5799526"/>
            <a:ext cx="0" cy="864000"/>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1" name="ZoneTexte 50"/>
          <p:cNvSpPr txBox="1"/>
          <p:nvPr userDrawn="1"/>
        </p:nvSpPr>
        <p:spPr>
          <a:xfrm>
            <a:off x="630987" y="6237312"/>
            <a:ext cx="398814" cy="230352"/>
          </a:xfrm>
          <a:prstGeom prst="rect">
            <a:avLst/>
          </a:prstGeom>
          <a:noFill/>
        </p:spPr>
        <p:txBody>
          <a:bodyPr wrap="square" lIns="90977" tIns="45482" rIns="90977" bIns="45482" rtlCol="0">
            <a:spAutoFit/>
          </a:bodyPr>
          <a:lstStyle/>
          <a:p>
            <a:pPr defTabSz="909814"/>
            <a:r>
              <a:rPr lang="fr-FR" sz="900" dirty="0">
                <a:solidFill>
                  <a:srgbClr val="B2AEA8">
                    <a:lumMod val="75000"/>
                  </a:srgbClr>
                </a:solidFill>
                <a:cs typeface="Arial" pitchFamily="34" charset="0"/>
              </a:rPr>
              <a:t>Tel:</a:t>
            </a:r>
          </a:p>
        </p:txBody>
      </p:sp>
      <p:sp>
        <p:nvSpPr>
          <p:cNvPr id="52" name="ZoneTexte 51"/>
          <p:cNvSpPr txBox="1"/>
          <p:nvPr userDrawn="1"/>
        </p:nvSpPr>
        <p:spPr>
          <a:xfrm>
            <a:off x="630987" y="6375826"/>
            <a:ext cx="398814" cy="382953"/>
          </a:xfrm>
          <a:prstGeom prst="rect">
            <a:avLst/>
          </a:prstGeom>
          <a:noFill/>
        </p:spPr>
        <p:txBody>
          <a:bodyPr wrap="square" lIns="90977" tIns="45482" rIns="90977" bIns="45482" rtlCol="0">
            <a:spAutoFit/>
          </a:bodyPr>
          <a:lstStyle/>
          <a:p>
            <a:pPr defTabSz="909814"/>
            <a:r>
              <a:rPr lang="fr-FR" sz="900" dirty="0">
                <a:solidFill>
                  <a:srgbClr val="B2AEA8">
                    <a:lumMod val="75000"/>
                  </a:srgbClr>
                </a:solidFill>
                <a:cs typeface="Arial" pitchFamily="34" charset="0"/>
              </a:rPr>
              <a:t>Mail: </a:t>
            </a:r>
          </a:p>
        </p:txBody>
      </p:sp>
      <p:sp>
        <p:nvSpPr>
          <p:cNvPr id="21" name="Espace réservé du texte 19"/>
          <p:cNvSpPr>
            <a:spLocks noGrp="1"/>
          </p:cNvSpPr>
          <p:nvPr>
            <p:ph type="body" sz="quarter" idx="10" hasCustomPrompt="1"/>
          </p:nvPr>
        </p:nvSpPr>
        <p:spPr>
          <a:xfrm>
            <a:off x="1346314" y="3789041"/>
            <a:ext cx="6314341" cy="504056"/>
          </a:xfrm>
          <a:prstGeom prst="rect">
            <a:avLst/>
          </a:prstGeom>
        </p:spPr>
        <p:txBody>
          <a:bodyPr lIns="90977" tIns="45482" rIns="90977" bIns="45482"/>
          <a:lstStyle>
            <a:lvl1pPr marL="0" indent="0" algn="ctr">
              <a:buNone/>
              <a:defRPr lang="fr-FR" sz="2300" kern="1200" dirty="0" smtClean="0">
                <a:solidFill>
                  <a:schemeClr val="bg2">
                    <a:lumMod val="75000"/>
                  </a:schemeClr>
                </a:solidFill>
                <a:latin typeface="+mj-lt"/>
                <a:ea typeface="+mj-ea"/>
                <a:cs typeface="+mj-cs"/>
              </a:defRPr>
            </a:lvl1pPr>
            <a:lvl2pPr marL="454907" indent="0">
              <a:buNone/>
              <a:defRPr lang="fr-FR" sz="2300" kern="1200" dirty="0" smtClean="0">
                <a:solidFill>
                  <a:srgbClr val="B2AEA8"/>
                </a:solidFill>
                <a:latin typeface="+mj-lt"/>
                <a:ea typeface="+mj-ea"/>
                <a:cs typeface="+mj-cs"/>
              </a:defRPr>
            </a:lvl2pPr>
            <a:lvl3pPr marL="909814" indent="0">
              <a:buNone/>
              <a:defRPr lang="fr-FR" sz="2300" kern="1200" dirty="0" smtClean="0">
                <a:solidFill>
                  <a:srgbClr val="B2AEA8"/>
                </a:solidFill>
                <a:latin typeface="+mj-lt"/>
                <a:ea typeface="+mj-ea"/>
                <a:cs typeface="+mj-cs"/>
              </a:defRPr>
            </a:lvl3pPr>
            <a:lvl4pPr marL="1364723" indent="0">
              <a:buNone/>
              <a:defRPr lang="fr-FR" sz="2300" kern="1200" dirty="0" smtClean="0">
                <a:solidFill>
                  <a:srgbClr val="B2AEA8"/>
                </a:solidFill>
                <a:latin typeface="+mj-lt"/>
                <a:ea typeface="+mj-ea"/>
                <a:cs typeface="+mj-cs"/>
              </a:defRPr>
            </a:lvl4pPr>
            <a:lvl5pPr marL="1819631" indent="0">
              <a:buNone/>
              <a:defRPr lang="fr-FR" sz="23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29" name="Sous-titre 2"/>
          <p:cNvSpPr>
            <a:spLocks noGrp="1"/>
          </p:cNvSpPr>
          <p:nvPr>
            <p:ph type="subTitle" idx="1" hasCustomPrompt="1"/>
          </p:nvPr>
        </p:nvSpPr>
        <p:spPr>
          <a:xfrm>
            <a:off x="3307031" y="4509156"/>
            <a:ext cx="2392881" cy="381869"/>
          </a:xfrm>
          <a:prstGeom prst="rect">
            <a:avLst/>
          </a:prstGeom>
        </p:spPr>
        <p:txBody>
          <a:bodyPr lIns="90977" tIns="45482" rIns="90977" bIns="45482"/>
          <a:lstStyle>
            <a:lvl1pPr marL="0" indent="0" algn="ctr">
              <a:buNone/>
              <a:defRPr lang="fr-FR" sz="1500" kern="1200" dirty="0">
                <a:solidFill>
                  <a:schemeClr val="bg2">
                    <a:lumMod val="75000"/>
                  </a:schemeClr>
                </a:solidFill>
                <a:latin typeface="+mn-lt"/>
                <a:ea typeface="+mn-ea"/>
                <a:cs typeface="+mn-cs"/>
              </a:defRPr>
            </a:lvl1pPr>
            <a:lvl2pPr marL="454907" indent="0" algn="ctr">
              <a:buNone/>
              <a:defRPr>
                <a:solidFill>
                  <a:schemeClr val="tx1">
                    <a:tint val="75000"/>
                  </a:schemeClr>
                </a:solidFill>
              </a:defRPr>
            </a:lvl2pPr>
            <a:lvl3pPr marL="909814" indent="0" algn="ctr">
              <a:buNone/>
              <a:defRPr>
                <a:solidFill>
                  <a:schemeClr val="tx1">
                    <a:tint val="75000"/>
                  </a:schemeClr>
                </a:solidFill>
              </a:defRPr>
            </a:lvl3pPr>
            <a:lvl4pPr marL="1364723" indent="0" algn="ctr">
              <a:buNone/>
              <a:defRPr>
                <a:solidFill>
                  <a:schemeClr val="tx1">
                    <a:tint val="75000"/>
                  </a:schemeClr>
                </a:solidFill>
              </a:defRPr>
            </a:lvl4pPr>
            <a:lvl5pPr marL="1819631" indent="0" algn="ctr">
              <a:buNone/>
              <a:defRPr>
                <a:solidFill>
                  <a:schemeClr val="tx1">
                    <a:tint val="75000"/>
                  </a:schemeClr>
                </a:solidFill>
              </a:defRPr>
            </a:lvl5pPr>
            <a:lvl6pPr marL="2274541" indent="0" algn="ctr">
              <a:buNone/>
              <a:defRPr>
                <a:solidFill>
                  <a:schemeClr val="tx1">
                    <a:tint val="75000"/>
                  </a:schemeClr>
                </a:solidFill>
              </a:defRPr>
            </a:lvl6pPr>
            <a:lvl7pPr marL="2729445" indent="0" algn="ctr">
              <a:buNone/>
              <a:defRPr>
                <a:solidFill>
                  <a:schemeClr val="tx1">
                    <a:tint val="75000"/>
                  </a:schemeClr>
                </a:solidFill>
              </a:defRPr>
            </a:lvl7pPr>
            <a:lvl8pPr marL="3184352" indent="0" algn="ctr">
              <a:buNone/>
              <a:defRPr>
                <a:solidFill>
                  <a:schemeClr val="tx1">
                    <a:tint val="75000"/>
                  </a:schemeClr>
                </a:solidFill>
              </a:defRPr>
            </a:lvl8pPr>
            <a:lvl9pPr marL="3639260"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30" name="Groupe 29"/>
          <p:cNvGrpSpPr/>
          <p:nvPr userDrawn="1"/>
        </p:nvGrpSpPr>
        <p:grpSpPr>
          <a:xfrm>
            <a:off x="4286595" y="4858194"/>
            <a:ext cx="433758" cy="32790"/>
            <a:chOff x="4259569" y="3915971"/>
            <a:chExt cx="469905" cy="32790"/>
          </a:xfrm>
        </p:grpSpPr>
        <p:cxnSp>
          <p:nvCxnSpPr>
            <p:cNvPr id="31" name="Connecteur droit 30"/>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426090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irst Page - 2 Titles - 2 Contacts">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09" y="2681487"/>
            <a:ext cx="7174523" cy="747514"/>
          </a:xfrm>
          <a:prstGeom prst="rect">
            <a:avLst/>
          </a:prstGeom>
        </p:spPr>
        <p:txBody>
          <a:bodyPr lIns="90977" tIns="45482" rIns="90977" bIns="45482"/>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44" y="-363030"/>
            <a:ext cx="4095851" cy="2495909"/>
          </a:xfrm>
          <a:prstGeom prst="rect">
            <a:avLst/>
          </a:prstGeom>
        </p:spPr>
      </p:pic>
      <p:sp>
        <p:nvSpPr>
          <p:cNvPr id="14" name="Espace réservé pour une image  21"/>
          <p:cNvSpPr>
            <a:spLocks noGrp="1"/>
          </p:cNvSpPr>
          <p:nvPr>
            <p:ph type="pic" sz="quarter" idx="11" hasCustomPrompt="1"/>
          </p:nvPr>
        </p:nvSpPr>
        <p:spPr>
          <a:xfrm>
            <a:off x="6147936" y="476672"/>
            <a:ext cx="2279291" cy="648072"/>
          </a:xfrm>
          <a:prstGeom prst="rect">
            <a:avLst/>
          </a:prstGeom>
        </p:spPr>
        <p:txBody>
          <a:bodyPr lIns="90977" tIns="45482" rIns="90977" bIns="45482"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24" name="Image 23"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44" y="-363030"/>
            <a:ext cx="4095851" cy="2495909"/>
          </a:xfrm>
          <a:prstGeom prst="rect">
            <a:avLst/>
          </a:prstGeom>
        </p:spPr>
      </p:pic>
      <p:cxnSp>
        <p:nvCxnSpPr>
          <p:cNvPr id="55" name="Connecteur droit 54"/>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56" name="Espace réservé du texte 23"/>
          <p:cNvSpPr>
            <a:spLocks noGrp="1"/>
          </p:cNvSpPr>
          <p:nvPr>
            <p:ph type="body" sz="quarter" idx="12" hasCustomPrompt="1"/>
          </p:nvPr>
        </p:nvSpPr>
        <p:spPr>
          <a:xfrm>
            <a:off x="630776" y="5799533"/>
            <a:ext cx="1529037" cy="221762"/>
          </a:xfrm>
          <a:prstGeom prst="rect">
            <a:avLst/>
          </a:prstGeom>
        </p:spPr>
        <p:txBody>
          <a:bodyPr wrap="none" lIns="90977" tIns="45482" rIns="90977" bIns="45482"/>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57" name="Espace réservé du texte 23"/>
          <p:cNvSpPr>
            <a:spLocks noGrp="1"/>
          </p:cNvSpPr>
          <p:nvPr>
            <p:ph type="body" sz="quarter" idx="13" hasCustomPrompt="1"/>
          </p:nvPr>
        </p:nvSpPr>
        <p:spPr>
          <a:xfrm>
            <a:off x="630776" y="6026877"/>
            <a:ext cx="1529037" cy="210477"/>
          </a:xfrm>
          <a:prstGeom prst="rect">
            <a:avLst/>
          </a:prstGeom>
        </p:spPr>
        <p:txBody>
          <a:bodyPr wrap="none" lIns="90977" tIns="45482" rIns="90977" bIns="45482"/>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58" name="Espace réservé du texte 23"/>
          <p:cNvSpPr>
            <a:spLocks noGrp="1"/>
          </p:cNvSpPr>
          <p:nvPr>
            <p:ph type="body" sz="quarter" idx="14" hasCustomPrompt="1"/>
          </p:nvPr>
        </p:nvSpPr>
        <p:spPr>
          <a:xfrm>
            <a:off x="963087" y="6237354"/>
            <a:ext cx="1728444" cy="184665"/>
          </a:xfrm>
          <a:prstGeom prst="rect">
            <a:avLst/>
          </a:prstGeom>
        </p:spPr>
        <p:txBody>
          <a:bodyPr wrap="none" lIns="0" tIns="45482" rIns="0" bIns="45482"/>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59"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82"/>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0" name="Connecteur droit 59"/>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1" name="ZoneTexte 60"/>
          <p:cNvSpPr txBox="1"/>
          <p:nvPr userDrawn="1"/>
        </p:nvSpPr>
        <p:spPr>
          <a:xfrm>
            <a:off x="630987" y="6237312"/>
            <a:ext cx="398814" cy="230352"/>
          </a:xfrm>
          <a:prstGeom prst="rect">
            <a:avLst/>
          </a:prstGeom>
          <a:noFill/>
        </p:spPr>
        <p:txBody>
          <a:bodyPr wrap="square" lIns="90977" tIns="45482" rIns="90977" bIns="45482" rtlCol="0">
            <a:spAutoFit/>
          </a:bodyPr>
          <a:lstStyle/>
          <a:p>
            <a:pPr defTabSz="909814"/>
            <a:r>
              <a:rPr lang="fr-FR" sz="900" dirty="0">
                <a:solidFill>
                  <a:srgbClr val="B2AEA8">
                    <a:lumMod val="75000"/>
                  </a:srgbClr>
                </a:solidFill>
                <a:cs typeface="Arial" pitchFamily="34" charset="0"/>
              </a:rPr>
              <a:t>Tel:</a:t>
            </a:r>
          </a:p>
        </p:txBody>
      </p:sp>
      <p:sp>
        <p:nvSpPr>
          <p:cNvPr id="62" name="ZoneTexte 61"/>
          <p:cNvSpPr txBox="1"/>
          <p:nvPr userDrawn="1"/>
        </p:nvSpPr>
        <p:spPr>
          <a:xfrm>
            <a:off x="630987" y="6375826"/>
            <a:ext cx="398814" cy="382953"/>
          </a:xfrm>
          <a:prstGeom prst="rect">
            <a:avLst/>
          </a:prstGeom>
          <a:noFill/>
        </p:spPr>
        <p:txBody>
          <a:bodyPr wrap="square" lIns="90977" tIns="45482" rIns="90977" bIns="45482" rtlCol="0">
            <a:spAutoFit/>
          </a:bodyPr>
          <a:lstStyle/>
          <a:p>
            <a:pPr defTabSz="909814"/>
            <a:r>
              <a:rPr lang="fr-FR" sz="900" dirty="0">
                <a:solidFill>
                  <a:srgbClr val="B2AEA8">
                    <a:lumMod val="75000"/>
                  </a:srgbClr>
                </a:solidFill>
                <a:cs typeface="Arial" pitchFamily="34" charset="0"/>
              </a:rPr>
              <a:t>Mail: </a:t>
            </a:r>
          </a:p>
        </p:txBody>
      </p:sp>
      <p:cxnSp>
        <p:nvCxnSpPr>
          <p:cNvPr id="63" name="Connecteur droit 62"/>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4" name="Espace réservé du texte 23"/>
          <p:cNvSpPr>
            <a:spLocks noGrp="1"/>
          </p:cNvSpPr>
          <p:nvPr>
            <p:ph type="body" sz="quarter" idx="16" hasCustomPrompt="1"/>
          </p:nvPr>
        </p:nvSpPr>
        <p:spPr>
          <a:xfrm>
            <a:off x="3242413" y="5805270"/>
            <a:ext cx="1529037" cy="221762"/>
          </a:xfrm>
          <a:prstGeom prst="rect">
            <a:avLst/>
          </a:prstGeom>
        </p:spPr>
        <p:txBody>
          <a:bodyPr wrap="none" lIns="90977" tIns="45482" rIns="90977" bIns="45482"/>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5" name="Espace réservé du texte 23"/>
          <p:cNvSpPr>
            <a:spLocks noGrp="1"/>
          </p:cNvSpPr>
          <p:nvPr>
            <p:ph type="body" sz="quarter" idx="17" hasCustomPrompt="1"/>
          </p:nvPr>
        </p:nvSpPr>
        <p:spPr>
          <a:xfrm>
            <a:off x="3242413" y="6032623"/>
            <a:ext cx="1529037" cy="210477"/>
          </a:xfrm>
          <a:prstGeom prst="rect">
            <a:avLst/>
          </a:prstGeom>
        </p:spPr>
        <p:txBody>
          <a:bodyPr wrap="none" lIns="90977" tIns="45482" rIns="90977" bIns="45482"/>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6" name="Espace réservé du texte 23"/>
          <p:cNvSpPr>
            <a:spLocks noGrp="1"/>
          </p:cNvSpPr>
          <p:nvPr>
            <p:ph type="body" sz="quarter" idx="18" hasCustomPrompt="1"/>
          </p:nvPr>
        </p:nvSpPr>
        <p:spPr>
          <a:xfrm>
            <a:off x="3574717" y="6243100"/>
            <a:ext cx="1728444" cy="184665"/>
          </a:xfrm>
          <a:prstGeom prst="rect">
            <a:avLst/>
          </a:prstGeom>
        </p:spPr>
        <p:txBody>
          <a:bodyPr wrap="none" lIns="0" tIns="45482" rIns="0" bIns="45482"/>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7" name="Espace réservé du texte 23"/>
          <p:cNvSpPr>
            <a:spLocks noGrp="1"/>
          </p:cNvSpPr>
          <p:nvPr>
            <p:ph type="body" sz="quarter" idx="19" hasCustomPrompt="1"/>
          </p:nvPr>
        </p:nvSpPr>
        <p:spPr>
          <a:xfrm>
            <a:off x="3574968" y="6427717"/>
            <a:ext cx="1728192" cy="184666"/>
          </a:xfrm>
          <a:prstGeom prst="rect">
            <a:avLst/>
          </a:prstGeom>
        </p:spPr>
        <p:txBody>
          <a:bodyPr wrap="none" lIns="0" tIns="0" rIns="0" bIns="45482"/>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8" name="Connecteur droit 67"/>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9" name="ZoneTexte 68"/>
          <p:cNvSpPr txBox="1"/>
          <p:nvPr userDrawn="1"/>
        </p:nvSpPr>
        <p:spPr>
          <a:xfrm>
            <a:off x="3242621" y="6243050"/>
            <a:ext cx="398814" cy="230352"/>
          </a:xfrm>
          <a:prstGeom prst="rect">
            <a:avLst/>
          </a:prstGeom>
          <a:noFill/>
        </p:spPr>
        <p:txBody>
          <a:bodyPr wrap="square" lIns="90977" tIns="45482" rIns="90977" bIns="45482" rtlCol="0">
            <a:spAutoFit/>
          </a:bodyPr>
          <a:lstStyle/>
          <a:p>
            <a:pPr defTabSz="909814"/>
            <a:r>
              <a:rPr lang="fr-FR" sz="900" dirty="0">
                <a:solidFill>
                  <a:srgbClr val="B2AEA8">
                    <a:lumMod val="75000"/>
                  </a:srgbClr>
                </a:solidFill>
                <a:cs typeface="Arial" pitchFamily="34" charset="0"/>
              </a:rPr>
              <a:t>Tel:</a:t>
            </a:r>
          </a:p>
        </p:txBody>
      </p:sp>
      <p:sp>
        <p:nvSpPr>
          <p:cNvPr id="70" name="ZoneTexte 69"/>
          <p:cNvSpPr txBox="1"/>
          <p:nvPr userDrawn="1"/>
        </p:nvSpPr>
        <p:spPr>
          <a:xfrm>
            <a:off x="3242621" y="6381563"/>
            <a:ext cx="398814" cy="382953"/>
          </a:xfrm>
          <a:prstGeom prst="rect">
            <a:avLst/>
          </a:prstGeom>
          <a:noFill/>
        </p:spPr>
        <p:txBody>
          <a:bodyPr wrap="square" lIns="90977" tIns="45482" rIns="90977" bIns="45482" rtlCol="0">
            <a:spAutoFit/>
          </a:bodyPr>
          <a:lstStyle/>
          <a:p>
            <a:pPr defTabSz="909814"/>
            <a:r>
              <a:rPr lang="fr-FR" sz="900" dirty="0">
                <a:solidFill>
                  <a:srgbClr val="B2AEA8">
                    <a:lumMod val="75000"/>
                  </a:srgbClr>
                </a:solidFill>
                <a:cs typeface="Arial" pitchFamily="34" charset="0"/>
              </a:rPr>
              <a:t>Mail: </a:t>
            </a:r>
          </a:p>
        </p:txBody>
      </p:sp>
      <p:sp>
        <p:nvSpPr>
          <p:cNvPr id="42" name="Espace réservé du texte 19"/>
          <p:cNvSpPr>
            <a:spLocks noGrp="1"/>
          </p:cNvSpPr>
          <p:nvPr>
            <p:ph type="body" sz="quarter" idx="10" hasCustomPrompt="1"/>
          </p:nvPr>
        </p:nvSpPr>
        <p:spPr>
          <a:xfrm>
            <a:off x="1346314" y="3789041"/>
            <a:ext cx="6314341" cy="504056"/>
          </a:xfrm>
          <a:prstGeom prst="rect">
            <a:avLst/>
          </a:prstGeom>
        </p:spPr>
        <p:txBody>
          <a:bodyPr lIns="90977" tIns="45482" rIns="90977" bIns="45482"/>
          <a:lstStyle>
            <a:lvl1pPr marL="0" indent="0" algn="ctr">
              <a:buNone/>
              <a:defRPr lang="fr-FR" sz="2300" kern="1200" dirty="0" smtClean="0">
                <a:solidFill>
                  <a:schemeClr val="bg2">
                    <a:lumMod val="75000"/>
                  </a:schemeClr>
                </a:solidFill>
                <a:latin typeface="+mj-lt"/>
                <a:ea typeface="+mj-ea"/>
                <a:cs typeface="+mj-cs"/>
              </a:defRPr>
            </a:lvl1pPr>
            <a:lvl2pPr marL="454907" indent="0">
              <a:buNone/>
              <a:defRPr lang="fr-FR" sz="2300" kern="1200" dirty="0" smtClean="0">
                <a:solidFill>
                  <a:srgbClr val="B2AEA8"/>
                </a:solidFill>
                <a:latin typeface="+mj-lt"/>
                <a:ea typeface="+mj-ea"/>
                <a:cs typeface="+mj-cs"/>
              </a:defRPr>
            </a:lvl2pPr>
            <a:lvl3pPr marL="909814" indent="0">
              <a:buNone/>
              <a:defRPr lang="fr-FR" sz="2300" kern="1200" dirty="0" smtClean="0">
                <a:solidFill>
                  <a:srgbClr val="B2AEA8"/>
                </a:solidFill>
                <a:latin typeface="+mj-lt"/>
                <a:ea typeface="+mj-ea"/>
                <a:cs typeface="+mj-cs"/>
              </a:defRPr>
            </a:lvl3pPr>
            <a:lvl4pPr marL="1364723" indent="0">
              <a:buNone/>
              <a:defRPr lang="fr-FR" sz="2300" kern="1200" dirty="0" smtClean="0">
                <a:solidFill>
                  <a:srgbClr val="B2AEA8"/>
                </a:solidFill>
                <a:latin typeface="+mj-lt"/>
                <a:ea typeface="+mj-ea"/>
                <a:cs typeface="+mj-cs"/>
              </a:defRPr>
            </a:lvl4pPr>
            <a:lvl5pPr marL="1819631" indent="0">
              <a:buNone/>
              <a:defRPr lang="fr-FR" sz="23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43" name="Sous-titre 2"/>
          <p:cNvSpPr>
            <a:spLocks noGrp="1"/>
          </p:cNvSpPr>
          <p:nvPr>
            <p:ph type="subTitle" idx="1" hasCustomPrompt="1"/>
          </p:nvPr>
        </p:nvSpPr>
        <p:spPr>
          <a:xfrm>
            <a:off x="3307031" y="4509156"/>
            <a:ext cx="2392881" cy="381869"/>
          </a:xfrm>
          <a:prstGeom prst="rect">
            <a:avLst/>
          </a:prstGeom>
        </p:spPr>
        <p:txBody>
          <a:bodyPr lIns="90977" tIns="45482" rIns="90977" bIns="45482"/>
          <a:lstStyle>
            <a:lvl1pPr marL="0" indent="0" algn="ctr">
              <a:buNone/>
              <a:defRPr lang="fr-FR" sz="1500" kern="1200" dirty="0">
                <a:solidFill>
                  <a:schemeClr val="bg2">
                    <a:lumMod val="75000"/>
                  </a:schemeClr>
                </a:solidFill>
                <a:latin typeface="+mn-lt"/>
                <a:ea typeface="+mn-ea"/>
                <a:cs typeface="+mn-cs"/>
              </a:defRPr>
            </a:lvl1pPr>
            <a:lvl2pPr marL="454907" indent="0" algn="ctr">
              <a:buNone/>
              <a:defRPr>
                <a:solidFill>
                  <a:schemeClr val="tx1">
                    <a:tint val="75000"/>
                  </a:schemeClr>
                </a:solidFill>
              </a:defRPr>
            </a:lvl2pPr>
            <a:lvl3pPr marL="909814" indent="0" algn="ctr">
              <a:buNone/>
              <a:defRPr>
                <a:solidFill>
                  <a:schemeClr val="tx1">
                    <a:tint val="75000"/>
                  </a:schemeClr>
                </a:solidFill>
              </a:defRPr>
            </a:lvl3pPr>
            <a:lvl4pPr marL="1364723" indent="0" algn="ctr">
              <a:buNone/>
              <a:defRPr>
                <a:solidFill>
                  <a:schemeClr val="tx1">
                    <a:tint val="75000"/>
                  </a:schemeClr>
                </a:solidFill>
              </a:defRPr>
            </a:lvl4pPr>
            <a:lvl5pPr marL="1819631" indent="0" algn="ctr">
              <a:buNone/>
              <a:defRPr>
                <a:solidFill>
                  <a:schemeClr val="tx1">
                    <a:tint val="75000"/>
                  </a:schemeClr>
                </a:solidFill>
              </a:defRPr>
            </a:lvl5pPr>
            <a:lvl6pPr marL="2274541" indent="0" algn="ctr">
              <a:buNone/>
              <a:defRPr>
                <a:solidFill>
                  <a:schemeClr val="tx1">
                    <a:tint val="75000"/>
                  </a:schemeClr>
                </a:solidFill>
              </a:defRPr>
            </a:lvl6pPr>
            <a:lvl7pPr marL="2729445" indent="0" algn="ctr">
              <a:buNone/>
              <a:defRPr>
                <a:solidFill>
                  <a:schemeClr val="tx1">
                    <a:tint val="75000"/>
                  </a:schemeClr>
                </a:solidFill>
              </a:defRPr>
            </a:lvl7pPr>
            <a:lvl8pPr marL="3184352" indent="0" algn="ctr">
              <a:buNone/>
              <a:defRPr>
                <a:solidFill>
                  <a:schemeClr val="tx1">
                    <a:tint val="75000"/>
                  </a:schemeClr>
                </a:solidFill>
              </a:defRPr>
            </a:lvl8pPr>
            <a:lvl9pPr marL="3639260"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4" name="Groupe 43"/>
          <p:cNvGrpSpPr/>
          <p:nvPr userDrawn="1"/>
        </p:nvGrpSpPr>
        <p:grpSpPr>
          <a:xfrm>
            <a:off x="4286595" y="4858194"/>
            <a:ext cx="433758" cy="32790"/>
            <a:chOff x="4259569" y="3915971"/>
            <a:chExt cx="469905" cy="32790"/>
          </a:xfrm>
        </p:grpSpPr>
        <p:cxnSp>
          <p:nvCxnSpPr>
            <p:cNvPr id="45" name="Connecteur droit 44"/>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607577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irst Page - 2 Titles - 3 Contacts">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09" y="2681487"/>
            <a:ext cx="7174523" cy="747514"/>
          </a:xfrm>
          <a:prstGeom prst="rect">
            <a:avLst/>
          </a:prstGeom>
        </p:spPr>
        <p:txBody>
          <a:bodyPr lIns="90977" tIns="45482" rIns="90977" bIns="45482"/>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44" y="-363030"/>
            <a:ext cx="4095851" cy="2495909"/>
          </a:xfrm>
          <a:prstGeom prst="rect">
            <a:avLst/>
          </a:prstGeom>
        </p:spPr>
      </p:pic>
      <p:sp>
        <p:nvSpPr>
          <p:cNvPr id="14" name="Espace réservé pour une image  21"/>
          <p:cNvSpPr>
            <a:spLocks noGrp="1"/>
          </p:cNvSpPr>
          <p:nvPr>
            <p:ph type="pic" sz="quarter" idx="11" hasCustomPrompt="1"/>
          </p:nvPr>
        </p:nvSpPr>
        <p:spPr>
          <a:xfrm>
            <a:off x="6147936" y="476672"/>
            <a:ext cx="2279291" cy="648072"/>
          </a:xfrm>
          <a:prstGeom prst="rect">
            <a:avLst/>
          </a:prstGeom>
        </p:spPr>
        <p:txBody>
          <a:bodyPr lIns="90977" tIns="45482" rIns="90977" bIns="45482"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46" name="Image 45"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44" y="-363030"/>
            <a:ext cx="4095851" cy="2495909"/>
          </a:xfrm>
          <a:prstGeom prst="rect">
            <a:avLst/>
          </a:prstGeom>
        </p:spPr>
      </p:pic>
      <p:cxnSp>
        <p:nvCxnSpPr>
          <p:cNvPr id="69" name="Connecteur droit 68"/>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70" name="Espace réservé du texte 23"/>
          <p:cNvSpPr>
            <a:spLocks noGrp="1"/>
          </p:cNvSpPr>
          <p:nvPr>
            <p:ph type="body" sz="quarter" idx="12" hasCustomPrompt="1"/>
          </p:nvPr>
        </p:nvSpPr>
        <p:spPr>
          <a:xfrm>
            <a:off x="630776" y="5799533"/>
            <a:ext cx="1529037" cy="221762"/>
          </a:xfrm>
          <a:prstGeom prst="rect">
            <a:avLst/>
          </a:prstGeom>
        </p:spPr>
        <p:txBody>
          <a:bodyPr wrap="none" lIns="90977" tIns="45482" rIns="90977" bIns="45482"/>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1" name="Espace réservé du texte 23"/>
          <p:cNvSpPr>
            <a:spLocks noGrp="1"/>
          </p:cNvSpPr>
          <p:nvPr>
            <p:ph type="body" sz="quarter" idx="13" hasCustomPrompt="1"/>
          </p:nvPr>
        </p:nvSpPr>
        <p:spPr>
          <a:xfrm>
            <a:off x="630776" y="6026877"/>
            <a:ext cx="1529037" cy="210477"/>
          </a:xfrm>
          <a:prstGeom prst="rect">
            <a:avLst/>
          </a:prstGeom>
        </p:spPr>
        <p:txBody>
          <a:bodyPr wrap="none" lIns="90977" tIns="45482" rIns="90977" bIns="45482"/>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2" name="Espace réservé du texte 23"/>
          <p:cNvSpPr>
            <a:spLocks noGrp="1"/>
          </p:cNvSpPr>
          <p:nvPr>
            <p:ph type="body" sz="quarter" idx="14" hasCustomPrompt="1"/>
          </p:nvPr>
        </p:nvSpPr>
        <p:spPr>
          <a:xfrm>
            <a:off x="963087" y="6237354"/>
            <a:ext cx="1728444" cy="184665"/>
          </a:xfrm>
          <a:prstGeom prst="rect">
            <a:avLst/>
          </a:prstGeom>
        </p:spPr>
        <p:txBody>
          <a:bodyPr wrap="none" lIns="0" tIns="45482" rIns="0" bIns="45482"/>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3"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82"/>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4" name="Connecteur droit 73"/>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5" name="ZoneTexte 74"/>
          <p:cNvSpPr txBox="1"/>
          <p:nvPr userDrawn="1"/>
        </p:nvSpPr>
        <p:spPr>
          <a:xfrm>
            <a:off x="630987" y="6237312"/>
            <a:ext cx="398814" cy="230352"/>
          </a:xfrm>
          <a:prstGeom prst="rect">
            <a:avLst/>
          </a:prstGeom>
          <a:noFill/>
        </p:spPr>
        <p:txBody>
          <a:bodyPr wrap="square" lIns="90977" tIns="45482" rIns="90977" bIns="45482" rtlCol="0">
            <a:spAutoFit/>
          </a:bodyPr>
          <a:lstStyle/>
          <a:p>
            <a:pPr defTabSz="909814"/>
            <a:r>
              <a:rPr lang="fr-FR" sz="900" dirty="0">
                <a:solidFill>
                  <a:srgbClr val="B2AEA8">
                    <a:lumMod val="75000"/>
                  </a:srgbClr>
                </a:solidFill>
                <a:cs typeface="Arial" pitchFamily="34" charset="0"/>
              </a:rPr>
              <a:t>Tel:</a:t>
            </a:r>
          </a:p>
        </p:txBody>
      </p:sp>
      <p:sp>
        <p:nvSpPr>
          <p:cNvPr id="76" name="ZoneTexte 75"/>
          <p:cNvSpPr txBox="1"/>
          <p:nvPr userDrawn="1"/>
        </p:nvSpPr>
        <p:spPr>
          <a:xfrm>
            <a:off x="630987" y="6375826"/>
            <a:ext cx="398814" cy="382953"/>
          </a:xfrm>
          <a:prstGeom prst="rect">
            <a:avLst/>
          </a:prstGeom>
          <a:noFill/>
        </p:spPr>
        <p:txBody>
          <a:bodyPr wrap="square" lIns="90977" tIns="45482" rIns="90977" bIns="45482" rtlCol="0">
            <a:spAutoFit/>
          </a:bodyPr>
          <a:lstStyle/>
          <a:p>
            <a:pPr defTabSz="909814"/>
            <a:r>
              <a:rPr lang="fr-FR" sz="900" dirty="0">
                <a:solidFill>
                  <a:srgbClr val="B2AEA8">
                    <a:lumMod val="75000"/>
                  </a:srgbClr>
                </a:solidFill>
                <a:cs typeface="Arial" pitchFamily="34" charset="0"/>
              </a:rPr>
              <a:t>Mail: </a:t>
            </a:r>
          </a:p>
        </p:txBody>
      </p:sp>
      <p:cxnSp>
        <p:nvCxnSpPr>
          <p:cNvPr id="77" name="Connecteur droit 76"/>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78" name="Espace réservé du texte 23"/>
          <p:cNvSpPr>
            <a:spLocks noGrp="1"/>
          </p:cNvSpPr>
          <p:nvPr>
            <p:ph type="body" sz="quarter" idx="16" hasCustomPrompt="1"/>
          </p:nvPr>
        </p:nvSpPr>
        <p:spPr>
          <a:xfrm>
            <a:off x="3242413" y="5805270"/>
            <a:ext cx="1529037" cy="221762"/>
          </a:xfrm>
          <a:prstGeom prst="rect">
            <a:avLst/>
          </a:prstGeom>
        </p:spPr>
        <p:txBody>
          <a:bodyPr wrap="none" lIns="90977" tIns="45482" rIns="90977" bIns="45482"/>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9" name="Espace réservé du texte 23"/>
          <p:cNvSpPr>
            <a:spLocks noGrp="1"/>
          </p:cNvSpPr>
          <p:nvPr>
            <p:ph type="body" sz="quarter" idx="17" hasCustomPrompt="1"/>
          </p:nvPr>
        </p:nvSpPr>
        <p:spPr>
          <a:xfrm>
            <a:off x="3242413" y="6032623"/>
            <a:ext cx="1529037" cy="210477"/>
          </a:xfrm>
          <a:prstGeom prst="rect">
            <a:avLst/>
          </a:prstGeom>
        </p:spPr>
        <p:txBody>
          <a:bodyPr wrap="none" lIns="90977" tIns="45482" rIns="90977" bIns="45482"/>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80" name="Espace réservé du texte 23"/>
          <p:cNvSpPr>
            <a:spLocks noGrp="1"/>
          </p:cNvSpPr>
          <p:nvPr>
            <p:ph type="body" sz="quarter" idx="18" hasCustomPrompt="1"/>
          </p:nvPr>
        </p:nvSpPr>
        <p:spPr>
          <a:xfrm>
            <a:off x="3574717" y="6243100"/>
            <a:ext cx="1728444" cy="184665"/>
          </a:xfrm>
          <a:prstGeom prst="rect">
            <a:avLst/>
          </a:prstGeom>
        </p:spPr>
        <p:txBody>
          <a:bodyPr wrap="none" lIns="0" tIns="45482" rIns="0" bIns="45482"/>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81" name="Espace réservé du texte 23"/>
          <p:cNvSpPr>
            <a:spLocks noGrp="1"/>
          </p:cNvSpPr>
          <p:nvPr>
            <p:ph type="body" sz="quarter" idx="19" hasCustomPrompt="1"/>
          </p:nvPr>
        </p:nvSpPr>
        <p:spPr>
          <a:xfrm>
            <a:off x="3574968" y="6427717"/>
            <a:ext cx="1728192" cy="184666"/>
          </a:xfrm>
          <a:prstGeom prst="rect">
            <a:avLst/>
          </a:prstGeom>
        </p:spPr>
        <p:txBody>
          <a:bodyPr wrap="none" lIns="0" tIns="0" rIns="0" bIns="45482"/>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82" name="Connecteur droit 81"/>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3" name="ZoneTexte 82"/>
          <p:cNvSpPr txBox="1"/>
          <p:nvPr userDrawn="1"/>
        </p:nvSpPr>
        <p:spPr>
          <a:xfrm>
            <a:off x="3242621" y="6243050"/>
            <a:ext cx="398814" cy="230352"/>
          </a:xfrm>
          <a:prstGeom prst="rect">
            <a:avLst/>
          </a:prstGeom>
          <a:noFill/>
        </p:spPr>
        <p:txBody>
          <a:bodyPr wrap="square" lIns="90977" tIns="45482" rIns="90977" bIns="45482" rtlCol="0">
            <a:spAutoFit/>
          </a:bodyPr>
          <a:lstStyle/>
          <a:p>
            <a:pPr defTabSz="909814"/>
            <a:r>
              <a:rPr lang="fr-FR" sz="900" dirty="0">
                <a:solidFill>
                  <a:srgbClr val="B2AEA8">
                    <a:lumMod val="75000"/>
                  </a:srgbClr>
                </a:solidFill>
                <a:cs typeface="Arial" pitchFamily="34" charset="0"/>
              </a:rPr>
              <a:t>Tel:</a:t>
            </a:r>
          </a:p>
        </p:txBody>
      </p:sp>
      <p:sp>
        <p:nvSpPr>
          <p:cNvPr id="84" name="ZoneTexte 83"/>
          <p:cNvSpPr txBox="1"/>
          <p:nvPr userDrawn="1"/>
        </p:nvSpPr>
        <p:spPr>
          <a:xfrm>
            <a:off x="3242621" y="6381563"/>
            <a:ext cx="398814" cy="382953"/>
          </a:xfrm>
          <a:prstGeom prst="rect">
            <a:avLst/>
          </a:prstGeom>
          <a:noFill/>
        </p:spPr>
        <p:txBody>
          <a:bodyPr wrap="square" lIns="90977" tIns="45482" rIns="90977" bIns="45482" rtlCol="0">
            <a:spAutoFit/>
          </a:bodyPr>
          <a:lstStyle/>
          <a:p>
            <a:pPr defTabSz="909814"/>
            <a:r>
              <a:rPr lang="fr-FR" sz="900" dirty="0">
                <a:solidFill>
                  <a:srgbClr val="B2AEA8">
                    <a:lumMod val="75000"/>
                  </a:srgbClr>
                </a:solidFill>
                <a:cs typeface="Arial" pitchFamily="34" charset="0"/>
              </a:rPr>
              <a:t>Mail: </a:t>
            </a:r>
          </a:p>
        </p:txBody>
      </p:sp>
      <p:cxnSp>
        <p:nvCxnSpPr>
          <p:cNvPr id="85" name="Connecteur droit 84"/>
          <p:cNvCxnSpPr/>
          <p:nvPr userDrawn="1"/>
        </p:nvCxnSpPr>
        <p:spPr>
          <a:xfrm>
            <a:off x="5804886"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86" name="Espace réservé du texte 23"/>
          <p:cNvSpPr>
            <a:spLocks noGrp="1"/>
          </p:cNvSpPr>
          <p:nvPr>
            <p:ph type="body" sz="quarter" idx="20" hasCustomPrompt="1"/>
          </p:nvPr>
        </p:nvSpPr>
        <p:spPr>
          <a:xfrm>
            <a:off x="5871146" y="5805270"/>
            <a:ext cx="1529037" cy="221762"/>
          </a:xfrm>
          <a:prstGeom prst="rect">
            <a:avLst/>
          </a:prstGeom>
        </p:spPr>
        <p:txBody>
          <a:bodyPr wrap="none" lIns="90977" tIns="45482" rIns="90977" bIns="45482"/>
          <a:lstStyle>
            <a:lvl1pPr marL="0" indent="0">
              <a:buNone/>
              <a:defRPr lang="fr-FR" sz="1000" b="1" kern="1200" dirty="0" smtClean="0">
                <a:solidFill>
                  <a:srgbClr val="690F3C"/>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87" name="Espace réservé du texte 23"/>
          <p:cNvSpPr>
            <a:spLocks noGrp="1"/>
          </p:cNvSpPr>
          <p:nvPr>
            <p:ph type="body" sz="quarter" idx="21" hasCustomPrompt="1"/>
          </p:nvPr>
        </p:nvSpPr>
        <p:spPr>
          <a:xfrm>
            <a:off x="5871146" y="6032623"/>
            <a:ext cx="1529037" cy="210477"/>
          </a:xfrm>
          <a:prstGeom prst="rect">
            <a:avLst/>
          </a:prstGeom>
        </p:spPr>
        <p:txBody>
          <a:bodyPr wrap="none" lIns="90977" tIns="45482" rIns="90977" bIns="45482"/>
          <a:lstStyle>
            <a:lvl1pPr marL="0" indent="0">
              <a:buNone/>
              <a:defRPr lang="fr-FR" sz="900" b="1" kern="1200" baseline="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88" name="Espace réservé du texte 23"/>
          <p:cNvSpPr>
            <a:spLocks noGrp="1"/>
          </p:cNvSpPr>
          <p:nvPr>
            <p:ph type="body" sz="quarter" idx="22" hasCustomPrompt="1"/>
          </p:nvPr>
        </p:nvSpPr>
        <p:spPr>
          <a:xfrm>
            <a:off x="6203452" y="6243100"/>
            <a:ext cx="1728444" cy="184665"/>
          </a:xfrm>
          <a:prstGeom prst="rect">
            <a:avLst/>
          </a:prstGeom>
        </p:spPr>
        <p:txBody>
          <a:bodyPr wrap="none" lIns="0" tIns="45482" rIns="0" bIns="45482"/>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89" name="Espace réservé du texte 23"/>
          <p:cNvSpPr>
            <a:spLocks noGrp="1"/>
          </p:cNvSpPr>
          <p:nvPr>
            <p:ph type="body" sz="quarter" idx="23" hasCustomPrompt="1"/>
          </p:nvPr>
        </p:nvSpPr>
        <p:spPr>
          <a:xfrm>
            <a:off x="6203701" y="6427717"/>
            <a:ext cx="1728192" cy="184666"/>
          </a:xfrm>
          <a:prstGeom prst="rect">
            <a:avLst/>
          </a:prstGeom>
        </p:spPr>
        <p:txBody>
          <a:bodyPr wrap="none" lIns="0" tIns="0" rIns="0" bIns="45482"/>
          <a:lstStyle>
            <a:lvl1pPr marL="0" indent="0">
              <a:buNone/>
              <a:defRPr lang="fr-FR" sz="900" b="0" kern="1200" dirty="0">
                <a:solidFill>
                  <a:schemeClr val="bg2">
                    <a:lumMod val="75000"/>
                  </a:schemeClr>
                </a:solidFill>
                <a:latin typeface="Calibri" pitchFamily="34" charset="0"/>
                <a:ea typeface="+mn-ea"/>
                <a:cs typeface="Arial" pitchFamily="34" charset="0"/>
              </a:defRPr>
            </a:lvl1pPr>
            <a:lvl2pPr>
              <a:defRPr lang="fr-FR" sz="1000" b="1" kern="1200" dirty="0" smtClean="0">
                <a:solidFill>
                  <a:srgbClr val="690F3C"/>
                </a:solidFill>
                <a:latin typeface="Calibri" pitchFamily="34" charset="0"/>
                <a:ea typeface="+mn-ea"/>
                <a:cs typeface="Arial" pitchFamily="34" charset="0"/>
              </a:defRPr>
            </a:lvl2pPr>
            <a:lvl3pPr>
              <a:defRPr lang="fr-FR" sz="1000" b="1" kern="1200" dirty="0" smtClean="0">
                <a:solidFill>
                  <a:srgbClr val="690F3C"/>
                </a:solidFill>
                <a:latin typeface="Calibri" pitchFamily="34" charset="0"/>
                <a:ea typeface="+mn-ea"/>
                <a:cs typeface="Arial" pitchFamily="34" charset="0"/>
              </a:defRPr>
            </a:lvl3pPr>
            <a:lvl4pPr>
              <a:defRPr lang="fr-FR" sz="1000" b="1" kern="1200" dirty="0" smtClean="0">
                <a:solidFill>
                  <a:srgbClr val="690F3C"/>
                </a:solidFill>
                <a:latin typeface="Calibri" pitchFamily="34" charset="0"/>
                <a:ea typeface="+mn-ea"/>
                <a:cs typeface="Arial" pitchFamily="34" charset="0"/>
              </a:defRPr>
            </a:lvl4pPr>
            <a:lvl5pPr>
              <a:defRPr lang="fr-FR" sz="1000"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90" name="Connecteur droit 89"/>
          <p:cNvCxnSpPr/>
          <p:nvPr userDrawn="1"/>
        </p:nvCxnSpPr>
        <p:spPr>
          <a:xfrm>
            <a:off x="5804886"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1" name="ZoneTexte 90"/>
          <p:cNvSpPr txBox="1"/>
          <p:nvPr userDrawn="1"/>
        </p:nvSpPr>
        <p:spPr>
          <a:xfrm>
            <a:off x="5871356" y="6243050"/>
            <a:ext cx="398814" cy="230352"/>
          </a:xfrm>
          <a:prstGeom prst="rect">
            <a:avLst/>
          </a:prstGeom>
          <a:noFill/>
        </p:spPr>
        <p:txBody>
          <a:bodyPr wrap="square" lIns="90977" tIns="45482" rIns="90977" bIns="45482" rtlCol="0">
            <a:spAutoFit/>
          </a:bodyPr>
          <a:lstStyle/>
          <a:p>
            <a:pPr defTabSz="909814"/>
            <a:r>
              <a:rPr lang="fr-FR" sz="900" dirty="0">
                <a:solidFill>
                  <a:srgbClr val="B2AEA8">
                    <a:lumMod val="75000"/>
                  </a:srgbClr>
                </a:solidFill>
                <a:cs typeface="Arial" pitchFamily="34" charset="0"/>
              </a:rPr>
              <a:t>Tel:</a:t>
            </a:r>
          </a:p>
        </p:txBody>
      </p:sp>
      <p:sp>
        <p:nvSpPr>
          <p:cNvPr id="92" name="ZoneTexte 91"/>
          <p:cNvSpPr txBox="1"/>
          <p:nvPr userDrawn="1"/>
        </p:nvSpPr>
        <p:spPr>
          <a:xfrm>
            <a:off x="5871356" y="6381563"/>
            <a:ext cx="398814" cy="382953"/>
          </a:xfrm>
          <a:prstGeom prst="rect">
            <a:avLst/>
          </a:prstGeom>
          <a:noFill/>
        </p:spPr>
        <p:txBody>
          <a:bodyPr wrap="square" lIns="90977" tIns="45482" rIns="90977" bIns="45482" rtlCol="0">
            <a:spAutoFit/>
          </a:bodyPr>
          <a:lstStyle/>
          <a:p>
            <a:pPr defTabSz="909814"/>
            <a:r>
              <a:rPr lang="fr-FR" sz="900" dirty="0">
                <a:solidFill>
                  <a:srgbClr val="B2AEA8">
                    <a:lumMod val="75000"/>
                  </a:srgbClr>
                </a:solidFill>
                <a:cs typeface="Arial" pitchFamily="34" charset="0"/>
              </a:rPr>
              <a:t>Mail: </a:t>
            </a:r>
          </a:p>
        </p:txBody>
      </p:sp>
      <p:sp>
        <p:nvSpPr>
          <p:cNvPr id="37" name="Espace réservé du texte 19"/>
          <p:cNvSpPr>
            <a:spLocks noGrp="1"/>
          </p:cNvSpPr>
          <p:nvPr>
            <p:ph type="body" sz="quarter" idx="10" hasCustomPrompt="1"/>
          </p:nvPr>
        </p:nvSpPr>
        <p:spPr>
          <a:xfrm>
            <a:off x="1346314" y="3789041"/>
            <a:ext cx="6314341" cy="504056"/>
          </a:xfrm>
          <a:prstGeom prst="rect">
            <a:avLst/>
          </a:prstGeom>
        </p:spPr>
        <p:txBody>
          <a:bodyPr lIns="90977" tIns="45482" rIns="90977" bIns="45482"/>
          <a:lstStyle>
            <a:lvl1pPr marL="0" indent="0" algn="ctr">
              <a:buNone/>
              <a:defRPr lang="fr-FR" sz="2300" kern="1200" dirty="0" smtClean="0">
                <a:solidFill>
                  <a:schemeClr val="bg2">
                    <a:lumMod val="75000"/>
                  </a:schemeClr>
                </a:solidFill>
                <a:latin typeface="+mj-lt"/>
                <a:ea typeface="+mj-ea"/>
                <a:cs typeface="+mj-cs"/>
              </a:defRPr>
            </a:lvl1pPr>
            <a:lvl2pPr marL="454907" indent="0">
              <a:buNone/>
              <a:defRPr lang="fr-FR" sz="2300" kern="1200" dirty="0" smtClean="0">
                <a:solidFill>
                  <a:srgbClr val="B2AEA8"/>
                </a:solidFill>
                <a:latin typeface="+mj-lt"/>
                <a:ea typeface="+mj-ea"/>
                <a:cs typeface="+mj-cs"/>
              </a:defRPr>
            </a:lvl2pPr>
            <a:lvl3pPr marL="909814" indent="0">
              <a:buNone/>
              <a:defRPr lang="fr-FR" sz="2300" kern="1200" dirty="0" smtClean="0">
                <a:solidFill>
                  <a:srgbClr val="B2AEA8"/>
                </a:solidFill>
                <a:latin typeface="+mj-lt"/>
                <a:ea typeface="+mj-ea"/>
                <a:cs typeface="+mj-cs"/>
              </a:defRPr>
            </a:lvl3pPr>
            <a:lvl4pPr marL="1364723" indent="0">
              <a:buNone/>
              <a:defRPr lang="fr-FR" sz="2300" kern="1200" dirty="0" smtClean="0">
                <a:solidFill>
                  <a:srgbClr val="B2AEA8"/>
                </a:solidFill>
                <a:latin typeface="+mj-lt"/>
                <a:ea typeface="+mj-ea"/>
                <a:cs typeface="+mj-cs"/>
              </a:defRPr>
            </a:lvl4pPr>
            <a:lvl5pPr marL="1819631" indent="0">
              <a:buNone/>
              <a:defRPr lang="fr-FR" sz="23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44" name="Sous-titre 2"/>
          <p:cNvSpPr>
            <a:spLocks noGrp="1"/>
          </p:cNvSpPr>
          <p:nvPr>
            <p:ph type="subTitle" idx="1" hasCustomPrompt="1"/>
          </p:nvPr>
        </p:nvSpPr>
        <p:spPr>
          <a:xfrm>
            <a:off x="3307031" y="4509156"/>
            <a:ext cx="2392881" cy="381869"/>
          </a:xfrm>
          <a:prstGeom prst="rect">
            <a:avLst/>
          </a:prstGeom>
        </p:spPr>
        <p:txBody>
          <a:bodyPr lIns="90977" tIns="45482" rIns="90977" bIns="45482"/>
          <a:lstStyle>
            <a:lvl1pPr marL="0" indent="0" algn="ctr">
              <a:buNone/>
              <a:defRPr lang="fr-FR" sz="1500" kern="1200" dirty="0">
                <a:solidFill>
                  <a:schemeClr val="bg2">
                    <a:lumMod val="75000"/>
                  </a:schemeClr>
                </a:solidFill>
                <a:latin typeface="+mn-lt"/>
                <a:ea typeface="+mn-ea"/>
                <a:cs typeface="+mn-cs"/>
              </a:defRPr>
            </a:lvl1pPr>
            <a:lvl2pPr marL="454907" indent="0" algn="ctr">
              <a:buNone/>
              <a:defRPr>
                <a:solidFill>
                  <a:schemeClr val="tx1">
                    <a:tint val="75000"/>
                  </a:schemeClr>
                </a:solidFill>
              </a:defRPr>
            </a:lvl2pPr>
            <a:lvl3pPr marL="909814" indent="0" algn="ctr">
              <a:buNone/>
              <a:defRPr>
                <a:solidFill>
                  <a:schemeClr val="tx1">
                    <a:tint val="75000"/>
                  </a:schemeClr>
                </a:solidFill>
              </a:defRPr>
            </a:lvl3pPr>
            <a:lvl4pPr marL="1364723" indent="0" algn="ctr">
              <a:buNone/>
              <a:defRPr>
                <a:solidFill>
                  <a:schemeClr val="tx1">
                    <a:tint val="75000"/>
                  </a:schemeClr>
                </a:solidFill>
              </a:defRPr>
            </a:lvl4pPr>
            <a:lvl5pPr marL="1819631" indent="0" algn="ctr">
              <a:buNone/>
              <a:defRPr>
                <a:solidFill>
                  <a:schemeClr val="tx1">
                    <a:tint val="75000"/>
                  </a:schemeClr>
                </a:solidFill>
              </a:defRPr>
            </a:lvl5pPr>
            <a:lvl6pPr marL="2274541" indent="0" algn="ctr">
              <a:buNone/>
              <a:defRPr>
                <a:solidFill>
                  <a:schemeClr val="tx1">
                    <a:tint val="75000"/>
                  </a:schemeClr>
                </a:solidFill>
              </a:defRPr>
            </a:lvl6pPr>
            <a:lvl7pPr marL="2729445" indent="0" algn="ctr">
              <a:buNone/>
              <a:defRPr>
                <a:solidFill>
                  <a:schemeClr val="tx1">
                    <a:tint val="75000"/>
                  </a:schemeClr>
                </a:solidFill>
              </a:defRPr>
            </a:lvl7pPr>
            <a:lvl8pPr marL="3184352" indent="0" algn="ctr">
              <a:buNone/>
              <a:defRPr>
                <a:solidFill>
                  <a:schemeClr val="tx1">
                    <a:tint val="75000"/>
                  </a:schemeClr>
                </a:solidFill>
              </a:defRPr>
            </a:lvl8pPr>
            <a:lvl9pPr marL="3639260"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45" name="Groupe 44"/>
          <p:cNvGrpSpPr/>
          <p:nvPr userDrawn="1"/>
        </p:nvGrpSpPr>
        <p:grpSpPr>
          <a:xfrm>
            <a:off x="4286595" y="4858194"/>
            <a:ext cx="433758" cy="32790"/>
            <a:chOff x="4259569" y="3915971"/>
            <a:chExt cx="469905" cy="32790"/>
          </a:xfrm>
        </p:grpSpPr>
        <p:cxnSp>
          <p:nvCxnSpPr>
            <p:cNvPr id="47" name="Connecteur droit 46"/>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190933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irst Page - 2 Titles - No Contact">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09" y="2681487"/>
            <a:ext cx="7174523" cy="747514"/>
          </a:xfrm>
          <a:prstGeom prst="rect">
            <a:avLst/>
          </a:prstGeom>
        </p:spPr>
        <p:txBody>
          <a:bodyPr lIns="90977" tIns="45482" rIns="90977" bIns="45482"/>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44" y="-363030"/>
            <a:ext cx="4095851" cy="2495909"/>
          </a:xfrm>
          <a:prstGeom prst="rect">
            <a:avLst/>
          </a:prstGeom>
        </p:spPr>
      </p:pic>
      <p:sp>
        <p:nvSpPr>
          <p:cNvPr id="14" name="Espace réservé pour une image  21"/>
          <p:cNvSpPr>
            <a:spLocks noGrp="1"/>
          </p:cNvSpPr>
          <p:nvPr>
            <p:ph type="pic" sz="quarter" idx="11" hasCustomPrompt="1"/>
          </p:nvPr>
        </p:nvSpPr>
        <p:spPr>
          <a:xfrm>
            <a:off x="6147936" y="476672"/>
            <a:ext cx="2279291" cy="648072"/>
          </a:xfrm>
          <a:prstGeom prst="rect">
            <a:avLst/>
          </a:prstGeom>
        </p:spPr>
        <p:txBody>
          <a:bodyPr lIns="90977" tIns="45482" rIns="90977" bIns="45482"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12" name="Image 11"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44" y="-363030"/>
            <a:ext cx="4095851" cy="2495909"/>
          </a:xfrm>
          <a:prstGeom prst="rect">
            <a:avLst/>
          </a:prstGeom>
        </p:spPr>
      </p:pic>
      <p:sp>
        <p:nvSpPr>
          <p:cNvPr id="13" name="Espace réservé du texte 19"/>
          <p:cNvSpPr>
            <a:spLocks noGrp="1"/>
          </p:cNvSpPr>
          <p:nvPr>
            <p:ph type="body" sz="quarter" idx="10" hasCustomPrompt="1"/>
          </p:nvPr>
        </p:nvSpPr>
        <p:spPr>
          <a:xfrm>
            <a:off x="1346314" y="3789041"/>
            <a:ext cx="6314341" cy="504056"/>
          </a:xfrm>
          <a:prstGeom prst="rect">
            <a:avLst/>
          </a:prstGeom>
        </p:spPr>
        <p:txBody>
          <a:bodyPr lIns="90977" tIns="45482" rIns="90977" bIns="45482"/>
          <a:lstStyle>
            <a:lvl1pPr marL="0" indent="0" algn="ctr">
              <a:buNone/>
              <a:defRPr lang="fr-FR" sz="2300" kern="1200" dirty="0" smtClean="0">
                <a:solidFill>
                  <a:schemeClr val="bg2">
                    <a:lumMod val="75000"/>
                  </a:schemeClr>
                </a:solidFill>
                <a:latin typeface="+mj-lt"/>
                <a:ea typeface="+mj-ea"/>
                <a:cs typeface="+mj-cs"/>
              </a:defRPr>
            </a:lvl1pPr>
            <a:lvl2pPr marL="454907" indent="0">
              <a:buNone/>
              <a:defRPr lang="fr-FR" sz="2300" kern="1200" dirty="0" smtClean="0">
                <a:solidFill>
                  <a:srgbClr val="B2AEA8"/>
                </a:solidFill>
                <a:latin typeface="+mj-lt"/>
                <a:ea typeface="+mj-ea"/>
                <a:cs typeface="+mj-cs"/>
              </a:defRPr>
            </a:lvl2pPr>
            <a:lvl3pPr marL="909814" indent="0">
              <a:buNone/>
              <a:defRPr lang="fr-FR" sz="2300" kern="1200" dirty="0" smtClean="0">
                <a:solidFill>
                  <a:srgbClr val="B2AEA8"/>
                </a:solidFill>
                <a:latin typeface="+mj-lt"/>
                <a:ea typeface="+mj-ea"/>
                <a:cs typeface="+mj-cs"/>
              </a:defRPr>
            </a:lvl3pPr>
            <a:lvl4pPr marL="1364723" indent="0">
              <a:buNone/>
              <a:defRPr lang="fr-FR" sz="2300" kern="1200" dirty="0" smtClean="0">
                <a:solidFill>
                  <a:srgbClr val="B2AEA8"/>
                </a:solidFill>
                <a:latin typeface="+mj-lt"/>
                <a:ea typeface="+mj-ea"/>
                <a:cs typeface="+mj-cs"/>
              </a:defRPr>
            </a:lvl4pPr>
            <a:lvl5pPr marL="1819631" indent="0">
              <a:buNone/>
              <a:defRPr lang="fr-FR" sz="23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21" name="Sous-titre 2"/>
          <p:cNvSpPr>
            <a:spLocks noGrp="1"/>
          </p:cNvSpPr>
          <p:nvPr>
            <p:ph type="subTitle" idx="1" hasCustomPrompt="1"/>
          </p:nvPr>
        </p:nvSpPr>
        <p:spPr>
          <a:xfrm>
            <a:off x="3307031" y="4509156"/>
            <a:ext cx="2392881" cy="381869"/>
          </a:xfrm>
          <a:prstGeom prst="rect">
            <a:avLst/>
          </a:prstGeom>
        </p:spPr>
        <p:txBody>
          <a:bodyPr lIns="90977" tIns="45482" rIns="90977" bIns="45482"/>
          <a:lstStyle>
            <a:lvl1pPr marL="0" indent="0" algn="ctr">
              <a:buNone/>
              <a:defRPr lang="fr-FR" sz="1500" kern="1200" dirty="0">
                <a:solidFill>
                  <a:schemeClr val="bg2">
                    <a:lumMod val="75000"/>
                  </a:schemeClr>
                </a:solidFill>
                <a:latin typeface="+mn-lt"/>
                <a:ea typeface="+mn-ea"/>
                <a:cs typeface="+mn-cs"/>
              </a:defRPr>
            </a:lvl1pPr>
            <a:lvl2pPr marL="454907" indent="0" algn="ctr">
              <a:buNone/>
              <a:defRPr>
                <a:solidFill>
                  <a:schemeClr val="tx1">
                    <a:tint val="75000"/>
                  </a:schemeClr>
                </a:solidFill>
              </a:defRPr>
            </a:lvl2pPr>
            <a:lvl3pPr marL="909814" indent="0" algn="ctr">
              <a:buNone/>
              <a:defRPr>
                <a:solidFill>
                  <a:schemeClr val="tx1">
                    <a:tint val="75000"/>
                  </a:schemeClr>
                </a:solidFill>
              </a:defRPr>
            </a:lvl3pPr>
            <a:lvl4pPr marL="1364723" indent="0" algn="ctr">
              <a:buNone/>
              <a:defRPr>
                <a:solidFill>
                  <a:schemeClr val="tx1">
                    <a:tint val="75000"/>
                  </a:schemeClr>
                </a:solidFill>
              </a:defRPr>
            </a:lvl4pPr>
            <a:lvl5pPr marL="1819631" indent="0" algn="ctr">
              <a:buNone/>
              <a:defRPr>
                <a:solidFill>
                  <a:schemeClr val="tx1">
                    <a:tint val="75000"/>
                  </a:schemeClr>
                </a:solidFill>
              </a:defRPr>
            </a:lvl5pPr>
            <a:lvl6pPr marL="2274541" indent="0" algn="ctr">
              <a:buNone/>
              <a:defRPr>
                <a:solidFill>
                  <a:schemeClr val="tx1">
                    <a:tint val="75000"/>
                  </a:schemeClr>
                </a:solidFill>
              </a:defRPr>
            </a:lvl6pPr>
            <a:lvl7pPr marL="2729445" indent="0" algn="ctr">
              <a:buNone/>
              <a:defRPr>
                <a:solidFill>
                  <a:schemeClr val="tx1">
                    <a:tint val="75000"/>
                  </a:schemeClr>
                </a:solidFill>
              </a:defRPr>
            </a:lvl7pPr>
            <a:lvl8pPr marL="3184352" indent="0" algn="ctr">
              <a:buNone/>
              <a:defRPr>
                <a:solidFill>
                  <a:schemeClr val="tx1">
                    <a:tint val="75000"/>
                  </a:schemeClr>
                </a:solidFill>
              </a:defRPr>
            </a:lvl8pPr>
            <a:lvl9pPr marL="3639260"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22" name="Groupe 21"/>
          <p:cNvGrpSpPr/>
          <p:nvPr userDrawn="1"/>
        </p:nvGrpSpPr>
        <p:grpSpPr>
          <a:xfrm>
            <a:off x="4286595" y="4858194"/>
            <a:ext cx="433758" cy="32790"/>
            <a:chOff x="4259569" y="3915971"/>
            <a:chExt cx="469905" cy="32790"/>
          </a:xfrm>
        </p:grpSpPr>
        <p:cxnSp>
          <p:nvCxnSpPr>
            <p:cNvPr id="23" name="Connecteur droit 22"/>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621172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Summary">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182085" y="1916832"/>
            <a:ext cx="6912768" cy="3528392"/>
          </a:xfrm>
          <a:prstGeom prst="rect">
            <a:avLst/>
          </a:prstGeom>
        </p:spPr>
        <p:txBody>
          <a:bodyPr lIns="90977" tIns="45482" rIns="90977" bIns="45482"/>
          <a:lstStyle>
            <a:lvl1pPr marL="341188" indent="-341188">
              <a:buFont typeface="+mj-lt"/>
              <a:buAutoNum type="arabicPeriod"/>
              <a:defRPr lang="fr-FR" sz="1600" kern="1200" dirty="0" smtClean="0">
                <a:solidFill>
                  <a:schemeClr val="tx2">
                    <a:lumMod val="95000"/>
                    <a:lumOff val="5000"/>
                  </a:schemeClr>
                </a:solidFill>
                <a:latin typeface="Calibri" pitchFamily="34" charset="0"/>
                <a:ea typeface="+mn-ea"/>
                <a:cs typeface="Arial" pitchFamily="34" charset="0"/>
              </a:defRPr>
            </a:lvl1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p:txBody>
      </p:sp>
      <p:cxnSp>
        <p:nvCxnSpPr>
          <p:cNvPr id="7" name="Connecteur droit 6"/>
          <p:cNvCxnSpPr/>
          <p:nvPr/>
        </p:nvCxnSpPr>
        <p:spPr>
          <a:xfrm>
            <a:off x="180256"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78777" y="958882"/>
            <a:ext cx="1777512" cy="378692"/>
          </a:xfrm>
          <a:prstGeom prst="rect">
            <a:avLst/>
          </a:prstGeom>
          <a:noFill/>
        </p:spPr>
        <p:txBody>
          <a:bodyPr lIns="0" tIns="42735" rIns="85474" bIns="42735">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908194" eaLnBrk="1" hangingPunct="1">
              <a:defRPr/>
            </a:pPr>
            <a:r>
              <a:rPr lang="fr-FR" b="1" dirty="0" err="1">
                <a:solidFill>
                  <a:srgbClr val="660033"/>
                </a:solidFill>
                <a:latin typeface="Calibri" pitchFamily="34" charset="0"/>
                <a:cs typeface="Arial" pitchFamily="34" charset="0"/>
              </a:rPr>
              <a:t>Summary</a:t>
            </a:r>
            <a:endParaRPr lang="fr-FR" b="1" dirty="0">
              <a:solidFill>
                <a:srgbClr val="660033"/>
              </a:solidFill>
              <a:latin typeface="Calibri" pitchFamily="34" charset="0"/>
              <a:cs typeface="Arial" pitchFamily="34" charset="0"/>
            </a:endParaRPr>
          </a:p>
        </p:txBody>
      </p:sp>
      <p:sp>
        <p:nvSpPr>
          <p:cNvPr id="9" name="ZoneTexte 8"/>
          <p:cNvSpPr txBox="1"/>
          <p:nvPr/>
        </p:nvSpPr>
        <p:spPr bwMode="ltGray">
          <a:xfrm>
            <a:off x="274075" y="6572805"/>
            <a:ext cx="3101517" cy="248051"/>
          </a:xfrm>
          <a:prstGeom prst="rect">
            <a:avLst/>
          </a:prstGeom>
          <a:noFill/>
        </p:spPr>
        <p:txBody>
          <a:bodyPr wrap="square" lIns="0" tIns="42721" rIns="0" bIns="42721" rtlCol="0">
            <a:spAutoFit/>
          </a:bodyPr>
          <a:lstStyle/>
          <a:p>
            <a:pPr defTabSz="909814"/>
            <a:r>
              <a:rPr lang="fr-FR" sz="1000" noProof="1">
                <a:solidFill>
                  <a:srgbClr val="B2AEA8">
                    <a:lumMod val="75000"/>
                  </a:srgbClr>
                </a:solidFill>
              </a:rPr>
              <a:t>CONFIDENTIAL  © Sia Partners    </a:t>
            </a:r>
          </a:p>
        </p:txBody>
      </p:sp>
      <p:sp>
        <p:nvSpPr>
          <p:cNvPr id="11" name="ZoneTexte 10"/>
          <p:cNvSpPr txBox="1"/>
          <p:nvPr userDrawn="1"/>
        </p:nvSpPr>
        <p:spPr>
          <a:xfrm>
            <a:off x="178777" y="958882"/>
            <a:ext cx="1777512" cy="378692"/>
          </a:xfrm>
          <a:prstGeom prst="rect">
            <a:avLst/>
          </a:prstGeom>
          <a:noFill/>
        </p:spPr>
        <p:txBody>
          <a:bodyPr lIns="0" tIns="42735" rIns="85474" bIns="42735">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908194" eaLnBrk="1" hangingPunct="1">
              <a:defRPr/>
            </a:pPr>
            <a:r>
              <a:rPr lang="fr-FR" b="1" dirty="0" err="1">
                <a:solidFill>
                  <a:srgbClr val="660033"/>
                </a:solidFill>
                <a:latin typeface="Calibri" pitchFamily="34" charset="0"/>
                <a:cs typeface="Arial" pitchFamily="34" charset="0"/>
              </a:rPr>
              <a:t>Summary</a:t>
            </a:r>
            <a:endParaRPr lang="fr-FR" b="1" dirty="0">
              <a:solidFill>
                <a:srgbClr val="660033"/>
              </a:solidFill>
              <a:latin typeface="Calibri" pitchFamily="34" charset="0"/>
              <a:cs typeface="Arial" pitchFamily="34" charset="0"/>
            </a:endParaRPr>
          </a:p>
        </p:txBody>
      </p:sp>
      <p:sp>
        <p:nvSpPr>
          <p:cNvPr id="12" name="ZoneTexte 11"/>
          <p:cNvSpPr txBox="1"/>
          <p:nvPr userDrawn="1"/>
        </p:nvSpPr>
        <p:spPr bwMode="ltGray">
          <a:xfrm>
            <a:off x="274075" y="6572805"/>
            <a:ext cx="3101517" cy="248051"/>
          </a:xfrm>
          <a:prstGeom prst="rect">
            <a:avLst/>
          </a:prstGeom>
          <a:noFill/>
        </p:spPr>
        <p:txBody>
          <a:bodyPr wrap="square" lIns="0" tIns="42721" rIns="0" bIns="42721" rtlCol="0">
            <a:spAutoFit/>
          </a:bodyPr>
          <a:lstStyle/>
          <a:p>
            <a:pPr defTabSz="909814"/>
            <a:r>
              <a:rPr lang="fr-FR" sz="1000" noProof="1">
                <a:solidFill>
                  <a:srgbClr val="B2AEA8">
                    <a:lumMod val="75000"/>
                  </a:srgbClr>
                </a:solidFill>
              </a:rPr>
              <a:t>CONFIDENTIAL  © Sia Partners    </a:t>
            </a:r>
          </a:p>
        </p:txBody>
      </p:sp>
      <p:sp>
        <p:nvSpPr>
          <p:cNvPr id="13" name="ZoneTexte 12"/>
          <p:cNvSpPr txBox="1"/>
          <p:nvPr userDrawn="1"/>
        </p:nvSpPr>
        <p:spPr bwMode="ltGray">
          <a:xfrm>
            <a:off x="5834935" y="6572805"/>
            <a:ext cx="3101517" cy="248051"/>
          </a:xfrm>
          <a:prstGeom prst="rect">
            <a:avLst/>
          </a:prstGeom>
          <a:noFill/>
        </p:spPr>
        <p:txBody>
          <a:bodyPr wrap="square" lIns="0" tIns="42721" rIns="0" bIns="42721" rtlCol="0">
            <a:spAutoFit/>
          </a:bodyPr>
          <a:lstStyle/>
          <a:p>
            <a:pPr algn="r" defTabSz="909814"/>
            <a:fld id="{89689069-2801-4AA0-8F54-B147BB38CC7B}" type="slidenum">
              <a:rPr lang="fr-FR" sz="1000">
                <a:solidFill>
                  <a:srgbClr val="B2AEA8">
                    <a:lumMod val="50000"/>
                  </a:srgbClr>
                </a:solidFill>
              </a:rPr>
              <a:pPr algn="r" defTabSz="909814"/>
              <a:t>‹Nr.›</a:t>
            </a:fld>
            <a:endParaRPr lang="fr-FR" sz="1000" dirty="0">
              <a:solidFill>
                <a:srgbClr val="B2AEA8">
                  <a:lumMod val="50000"/>
                </a:srgbClr>
              </a:solidFill>
            </a:endParaRPr>
          </a:p>
        </p:txBody>
      </p:sp>
    </p:spTree>
    <p:extLst>
      <p:ext uri="{BB962C8B-B14F-4D97-AF65-F5344CB8AC3E}">
        <p14:creationId xmlns:p14="http://schemas.microsoft.com/office/powerpoint/2010/main" val="2935170696"/>
      </p:ext>
    </p:extLst>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182085" y="1916832"/>
            <a:ext cx="6912768" cy="3528392"/>
          </a:xfrm>
          <a:prstGeom prst="rect">
            <a:avLst/>
          </a:prstGeom>
        </p:spPr>
        <p:txBody>
          <a:bodyPr lIns="90977" tIns="45482" rIns="90977" bIns="45482"/>
          <a:lstStyle>
            <a:lvl1pPr marL="341188" indent="-341188">
              <a:buFont typeface="+mj-lt"/>
              <a:buAutoNum type="arabicPeriod"/>
              <a:defRPr lang="fr-FR" sz="1600" kern="1200" dirty="0" smtClean="0">
                <a:solidFill>
                  <a:schemeClr val="tx2">
                    <a:lumMod val="95000"/>
                    <a:lumOff val="5000"/>
                  </a:schemeClr>
                </a:solidFill>
                <a:latin typeface="Calibri" pitchFamily="34" charset="0"/>
                <a:ea typeface="+mn-ea"/>
                <a:cs typeface="Arial" pitchFamily="34" charset="0"/>
              </a:defRPr>
            </a:lvl1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p:txBody>
      </p:sp>
      <p:cxnSp>
        <p:nvCxnSpPr>
          <p:cNvPr id="7" name="Connecteur droit 6"/>
          <p:cNvCxnSpPr/>
          <p:nvPr/>
        </p:nvCxnSpPr>
        <p:spPr>
          <a:xfrm>
            <a:off x="180256"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78777" y="958882"/>
            <a:ext cx="1777512" cy="378692"/>
          </a:xfrm>
          <a:prstGeom prst="rect">
            <a:avLst/>
          </a:prstGeom>
          <a:noFill/>
        </p:spPr>
        <p:txBody>
          <a:bodyPr lIns="0" tIns="42735" rIns="85474" bIns="42735">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908194" eaLnBrk="1" hangingPunct="1">
              <a:defRPr/>
            </a:pPr>
            <a:r>
              <a:rPr lang="fr-FR" b="1" dirty="0">
                <a:solidFill>
                  <a:srgbClr val="660033"/>
                </a:solidFill>
                <a:latin typeface="Calibri" pitchFamily="34" charset="0"/>
                <a:cs typeface="Arial" pitchFamily="34" charset="0"/>
              </a:rPr>
              <a:t>Sommaire</a:t>
            </a:r>
          </a:p>
        </p:txBody>
      </p:sp>
      <p:sp>
        <p:nvSpPr>
          <p:cNvPr id="14" name="ZoneTexte 13"/>
          <p:cNvSpPr txBox="1"/>
          <p:nvPr userDrawn="1"/>
        </p:nvSpPr>
        <p:spPr bwMode="ltGray">
          <a:xfrm>
            <a:off x="274075" y="6572805"/>
            <a:ext cx="3101517" cy="248051"/>
          </a:xfrm>
          <a:prstGeom prst="rect">
            <a:avLst/>
          </a:prstGeom>
          <a:noFill/>
        </p:spPr>
        <p:txBody>
          <a:bodyPr wrap="square" lIns="0" tIns="42721" rIns="0" bIns="42721" rtlCol="0">
            <a:spAutoFit/>
          </a:bodyPr>
          <a:lstStyle/>
          <a:p>
            <a:pPr defTabSz="909814"/>
            <a:r>
              <a:rPr lang="fr-FR" sz="1000" noProof="1">
                <a:solidFill>
                  <a:srgbClr val="B2AEA8">
                    <a:lumMod val="75000"/>
                  </a:srgbClr>
                </a:solidFill>
              </a:rPr>
              <a:t>CONFIDENTIAL  © Sia Partners    </a:t>
            </a:r>
          </a:p>
        </p:txBody>
      </p:sp>
      <p:sp>
        <p:nvSpPr>
          <p:cNvPr id="15" name="ZoneTexte 14"/>
          <p:cNvSpPr txBox="1"/>
          <p:nvPr userDrawn="1"/>
        </p:nvSpPr>
        <p:spPr bwMode="ltGray">
          <a:xfrm>
            <a:off x="274075" y="6572805"/>
            <a:ext cx="3101517" cy="248051"/>
          </a:xfrm>
          <a:prstGeom prst="rect">
            <a:avLst/>
          </a:prstGeom>
          <a:noFill/>
        </p:spPr>
        <p:txBody>
          <a:bodyPr wrap="square" lIns="0" tIns="42721" rIns="0" bIns="42721" rtlCol="0">
            <a:spAutoFit/>
          </a:bodyPr>
          <a:lstStyle/>
          <a:p>
            <a:pPr defTabSz="909814"/>
            <a:r>
              <a:rPr lang="fr-FR" sz="1000" noProof="1">
                <a:solidFill>
                  <a:srgbClr val="B2AEA8">
                    <a:lumMod val="75000"/>
                  </a:srgbClr>
                </a:solidFill>
              </a:rPr>
              <a:t>CONFIDENTIAL  © Sia Partners    </a:t>
            </a:r>
          </a:p>
        </p:txBody>
      </p:sp>
      <p:sp>
        <p:nvSpPr>
          <p:cNvPr id="9" name="ZoneTexte 8"/>
          <p:cNvSpPr txBox="1"/>
          <p:nvPr userDrawn="1"/>
        </p:nvSpPr>
        <p:spPr bwMode="ltGray">
          <a:xfrm>
            <a:off x="5834935" y="6572805"/>
            <a:ext cx="3101517" cy="248051"/>
          </a:xfrm>
          <a:prstGeom prst="rect">
            <a:avLst/>
          </a:prstGeom>
          <a:noFill/>
        </p:spPr>
        <p:txBody>
          <a:bodyPr wrap="square" lIns="0" tIns="42721" rIns="0" bIns="42721" rtlCol="0">
            <a:spAutoFit/>
          </a:bodyPr>
          <a:lstStyle/>
          <a:p>
            <a:pPr algn="r" defTabSz="909814"/>
            <a:fld id="{89689069-2801-4AA0-8F54-B147BB38CC7B}" type="slidenum">
              <a:rPr lang="fr-FR" sz="1000">
                <a:solidFill>
                  <a:srgbClr val="B2AEA8">
                    <a:lumMod val="50000"/>
                  </a:srgbClr>
                </a:solidFill>
              </a:rPr>
              <a:pPr algn="r" defTabSz="909814"/>
              <a:t>‹Nr.›</a:t>
            </a:fld>
            <a:endParaRPr lang="fr-FR" sz="1000" dirty="0">
              <a:solidFill>
                <a:srgbClr val="B2AEA8">
                  <a:lumMod val="50000"/>
                </a:srgbClr>
              </a:solidFill>
            </a:endParaRPr>
          </a:p>
        </p:txBody>
      </p:sp>
    </p:spTree>
    <p:extLst>
      <p:ext uri="{BB962C8B-B14F-4D97-AF65-F5344CB8AC3E}">
        <p14:creationId xmlns:p14="http://schemas.microsoft.com/office/powerpoint/2010/main" val="1808926042"/>
      </p:ext>
    </p:extLst>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9" name="ZoneTexte 8"/>
          <p:cNvSpPr txBox="1"/>
          <p:nvPr/>
        </p:nvSpPr>
        <p:spPr>
          <a:xfrm>
            <a:off x="791349" y="3397273"/>
            <a:ext cx="611065" cy="358775"/>
          </a:xfrm>
          <a:prstGeom prst="rect">
            <a:avLst/>
          </a:prstGeom>
          <a:noFill/>
        </p:spPr>
        <p:txBody>
          <a:bodyPr wrap="none" lIns="0" tIns="42735" rIns="0" bIns="42735"/>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lgn="dist" defTabSz="908194" eaLnBrk="1" hangingPunct="1">
              <a:defRPr/>
            </a:pPr>
            <a:r>
              <a:rPr lang="fr-FR" dirty="0">
                <a:solidFill>
                  <a:srgbClr val="BFBFBF"/>
                </a:solidFill>
                <a:latin typeface="Calibri" pitchFamily="34" charset="0"/>
              </a:rPr>
              <a:t>section</a:t>
            </a:r>
          </a:p>
        </p:txBody>
      </p:sp>
      <p:sp>
        <p:nvSpPr>
          <p:cNvPr id="10" name="Espace réservé du contenu 16"/>
          <p:cNvSpPr>
            <a:spLocks noGrp="1"/>
          </p:cNvSpPr>
          <p:nvPr>
            <p:ph sz="quarter" idx="13" hasCustomPrompt="1"/>
          </p:nvPr>
        </p:nvSpPr>
        <p:spPr>
          <a:xfrm>
            <a:off x="1472219" y="2857502"/>
            <a:ext cx="7487139" cy="642942"/>
          </a:xfrm>
          <a:prstGeom prst="rect">
            <a:avLst/>
          </a:prstGeom>
          <a:noFill/>
        </p:spPr>
        <p:txBody>
          <a:bodyPr lIns="90948" tIns="45464" rIns="90948" bIns="45464" anchor="ctr">
            <a:normAutofit/>
          </a:bodyPr>
          <a:lstStyle>
            <a:lvl1pPr marL="0" indent="0">
              <a:buFontTx/>
              <a:buNone/>
              <a:defRPr sz="3000" baseline="0">
                <a:solidFill>
                  <a:schemeClr val="tx2"/>
                </a:solidFill>
                <a:latin typeface="Calibri"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dirty="0"/>
              <a:t>Click </a:t>
            </a:r>
            <a:r>
              <a:rPr lang="fr-FR" dirty="0" err="1"/>
              <a:t>here</a:t>
            </a:r>
            <a:r>
              <a:rPr lang="fr-FR" dirty="0"/>
              <a:t> to </a:t>
            </a:r>
            <a:r>
              <a:rPr lang="fr-FR" dirty="0" err="1"/>
              <a:t>add</a:t>
            </a:r>
            <a:r>
              <a:rPr lang="fr-FR" dirty="0"/>
              <a:t> a section </a:t>
            </a:r>
            <a:r>
              <a:rPr lang="fr-FR" dirty="0" err="1"/>
              <a:t>title</a:t>
            </a:r>
            <a:endParaRPr lang="fr-FR" dirty="0"/>
          </a:p>
        </p:txBody>
      </p:sp>
      <p:sp>
        <p:nvSpPr>
          <p:cNvPr id="8" name="Rectangle 7"/>
          <p:cNvSpPr/>
          <p:nvPr userDrawn="1"/>
        </p:nvSpPr>
        <p:spPr bwMode="black">
          <a:xfrm>
            <a:off x="811840" y="2780965"/>
            <a:ext cx="593481" cy="644525"/>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83546" tIns="41768" rIns="83546" bIns="41768" anchor="ctr"/>
          <a:lstStyle/>
          <a:p>
            <a:pPr algn="ctr" defTabSz="908194">
              <a:defRPr/>
            </a:pPr>
            <a:endParaRPr lang="fr-FR" dirty="0">
              <a:solidFill>
                <a:srgbClr val="FFFFFF"/>
              </a:solidFill>
              <a:ea typeface="ＭＳ Ｐゴシック" pitchFamily="34" charset="-128"/>
            </a:endParaRPr>
          </a:p>
        </p:txBody>
      </p:sp>
      <p:sp>
        <p:nvSpPr>
          <p:cNvPr id="15" name="ZoneTexte 14"/>
          <p:cNvSpPr txBox="1"/>
          <p:nvPr userDrawn="1"/>
        </p:nvSpPr>
        <p:spPr>
          <a:xfrm>
            <a:off x="791349" y="3397273"/>
            <a:ext cx="611065" cy="358775"/>
          </a:xfrm>
          <a:prstGeom prst="rect">
            <a:avLst/>
          </a:prstGeom>
          <a:noFill/>
        </p:spPr>
        <p:txBody>
          <a:bodyPr wrap="none" lIns="0" tIns="42735" rIns="0" bIns="42735"/>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lgn="dist" defTabSz="908194" eaLnBrk="1" hangingPunct="1">
              <a:defRPr/>
            </a:pPr>
            <a:r>
              <a:rPr lang="fr-FR" dirty="0">
                <a:solidFill>
                  <a:srgbClr val="BFBFBF"/>
                </a:solidFill>
                <a:latin typeface="Calibri" pitchFamily="34" charset="0"/>
              </a:rPr>
              <a:t>section</a:t>
            </a:r>
          </a:p>
        </p:txBody>
      </p:sp>
      <p:sp>
        <p:nvSpPr>
          <p:cNvPr id="3" name="Espace réservé du texte 2"/>
          <p:cNvSpPr>
            <a:spLocks noGrp="1"/>
          </p:cNvSpPr>
          <p:nvPr>
            <p:ph type="body" sz="quarter" idx="15" hasCustomPrompt="1"/>
          </p:nvPr>
        </p:nvSpPr>
        <p:spPr>
          <a:xfrm>
            <a:off x="910525" y="2599200"/>
            <a:ext cx="594947" cy="647700"/>
          </a:xfrm>
          <a:prstGeom prst="rect">
            <a:avLst/>
          </a:prstGeom>
        </p:spPr>
        <p:txBody>
          <a:bodyPr lIns="90977" tIns="45482" rIns="90977" bIns="45482"/>
          <a:lstStyle>
            <a:lvl1pPr marL="0" indent="0" algn="r">
              <a:buNone/>
              <a:defRPr lang="fr-FR" sz="3800" b="1" kern="1200" dirty="0">
                <a:solidFill>
                  <a:schemeClr val="bg1"/>
                </a:solidFill>
                <a:latin typeface="+mn-lt"/>
                <a:ea typeface="+mn-ea"/>
                <a:cs typeface="Arial" pitchFamily="34" charset="0"/>
              </a:defRPr>
            </a:lvl1pPr>
          </a:lstStyle>
          <a:p>
            <a:pPr lvl="0"/>
            <a:r>
              <a:rPr lang="fr-FR" dirty="0"/>
              <a:t>N</a:t>
            </a:r>
          </a:p>
        </p:txBody>
      </p:sp>
      <p:sp>
        <p:nvSpPr>
          <p:cNvPr id="14" name="ZoneTexte 13"/>
          <p:cNvSpPr txBox="1"/>
          <p:nvPr userDrawn="1"/>
        </p:nvSpPr>
        <p:spPr bwMode="ltGray">
          <a:xfrm>
            <a:off x="274075" y="6572805"/>
            <a:ext cx="3101517" cy="248051"/>
          </a:xfrm>
          <a:prstGeom prst="rect">
            <a:avLst/>
          </a:prstGeom>
          <a:noFill/>
        </p:spPr>
        <p:txBody>
          <a:bodyPr wrap="square" lIns="0" tIns="42721" rIns="0" bIns="42721" rtlCol="0">
            <a:spAutoFit/>
          </a:bodyPr>
          <a:lstStyle/>
          <a:p>
            <a:pPr defTabSz="909814"/>
            <a:r>
              <a:rPr lang="fr-FR" sz="1000" noProof="1">
                <a:solidFill>
                  <a:srgbClr val="B2AEA8">
                    <a:lumMod val="75000"/>
                  </a:srgbClr>
                </a:solidFill>
              </a:rPr>
              <a:t>CONFIDENTIAL  © Sia Partners    </a:t>
            </a:r>
          </a:p>
        </p:txBody>
      </p:sp>
      <p:sp>
        <p:nvSpPr>
          <p:cNvPr id="17" name="ZoneTexte 16"/>
          <p:cNvSpPr txBox="1"/>
          <p:nvPr userDrawn="1"/>
        </p:nvSpPr>
        <p:spPr bwMode="ltGray">
          <a:xfrm>
            <a:off x="274075" y="6572805"/>
            <a:ext cx="3101517" cy="248051"/>
          </a:xfrm>
          <a:prstGeom prst="rect">
            <a:avLst/>
          </a:prstGeom>
          <a:noFill/>
        </p:spPr>
        <p:txBody>
          <a:bodyPr wrap="square" lIns="0" tIns="42721" rIns="0" bIns="42721" rtlCol="0">
            <a:spAutoFit/>
          </a:bodyPr>
          <a:lstStyle/>
          <a:p>
            <a:pPr defTabSz="909814"/>
            <a:r>
              <a:rPr lang="fr-FR" sz="1000" noProof="1">
                <a:solidFill>
                  <a:srgbClr val="B2AEA8">
                    <a:lumMod val="75000"/>
                  </a:srgbClr>
                </a:solidFill>
              </a:rPr>
              <a:t>CONFIDENTIAL  © Sia Partners    </a:t>
            </a:r>
          </a:p>
        </p:txBody>
      </p:sp>
      <p:sp>
        <p:nvSpPr>
          <p:cNvPr id="12" name="ZoneTexte 11"/>
          <p:cNvSpPr txBox="1"/>
          <p:nvPr userDrawn="1"/>
        </p:nvSpPr>
        <p:spPr bwMode="ltGray">
          <a:xfrm>
            <a:off x="5834935" y="6572805"/>
            <a:ext cx="3101517" cy="248051"/>
          </a:xfrm>
          <a:prstGeom prst="rect">
            <a:avLst/>
          </a:prstGeom>
          <a:noFill/>
        </p:spPr>
        <p:txBody>
          <a:bodyPr wrap="square" lIns="0" tIns="42721" rIns="0" bIns="42721" rtlCol="0">
            <a:spAutoFit/>
          </a:bodyPr>
          <a:lstStyle/>
          <a:p>
            <a:pPr algn="r" defTabSz="909814"/>
            <a:fld id="{89689069-2801-4AA0-8F54-B147BB38CC7B}" type="slidenum">
              <a:rPr lang="fr-FR" sz="1000">
                <a:solidFill>
                  <a:srgbClr val="B2AEA8">
                    <a:lumMod val="50000"/>
                  </a:srgbClr>
                </a:solidFill>
              </a:rPr>
              <a:pPr algn="r" defTabSz="909814"/>
              <a:t>‹Nr.›</a:t>
            </a:fld>
            <a:endParaRPr lang="fr-FR" sz="1000" dirty="0">
              <a:solidFill>
                <a:srgbClr val="B2AEA8">
                  <a:lumMod val="50000"/>
                </a:srgbClr>
              </a:solidFill>
            </a:endParaRPr>
          </a:p>
        </p:txBody>
      </p:sp>
    </p:spTree>
    <p:extLst>
      <p:ext uri="{BB962C8B-B14F-4D97-AF65-F5344CB8AC3E}">
        <p14:creationId xmlns:p14="http://schemas.microsoft.com/office/powerpoint/2010/main" val="3222929794"/>
      </p:ext>
    </p:extLst>
  </p:cSld>
  <p:clrMapOvr>
    <a:masterClrMapping/>
  </p:clrMapOvr>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ontent - 1 title">
    <p:spTree>
      <p:nvGrpSpPr>
        <p:cNvPr id="1" name=""/>
        <p:cNvGrpSpPr/>
        <p:nvPr/>
      </p:nvGrpSpPr>
      <p:grpSpPr>
        <a:xfrm>
          <a:off x="0" y="0"/>
          <a:ext cx="0" cy="0"/>
          <a:chOff x="0" y="0"/>
          <a:chExt cx="0" cy="0"/>
        </a:xfrm>
      </p:grpSpPr>
      <p:cxnSp>
        <p:nvCxnSpPr>
          <p:cNvPr id="6" name="Connecteur droit 9"/>
          <p:cNvCxnSpPr/>
          <p:nvPr/>
        </p:nvCxnSpPr>
        <p:spPr>
          <a:xfrm>
            <a:off x="180244" y="952500"/>
            <a:ext cx="8776188"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Titre 11"/>
          <p:cNvSpPr>
            <a:spLocks noGrp="1"/>
          </p:cNvSpPr>
          <p:nvPr>
            <p:ph type="title" hasCustomPrompt="1"/>
          </p:nvPr>
        </p:nvSpPr>
        <p:spPr>
          <a:xfrm>
            <a:off x="178509" y="340069"/>
            <a:ext cx="8780826" cy="357285"/>
          </a:xfrm>
          <a:prstGeom prst="rect">
            <a:avLst/>
          </a:prstGeom>
        </p:spPr>
        <p:txBody>
          <a:bodyPr lIns="0" tIns="45464" rIns="90948" bIns="45464">
            <a:noAutofit/>
          </a:bodyPr>
          <a:lstStyle>
            <a:lvl1pPr algn="l">
              <a:defRPr sz="1800" b="1">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
        <p:nvSpPr>
          <p:cNvPr id="18" name="Espace réservé du texte 17"/>
          <p:cNvSpPr>
            <a:spLocks noGrp="1"/>
          </p:cNvSpPr>
          <p:nvPr>
            <p:ph type="body" sz="quarter" idx="14" hasCustomPrompt="1"/>
          </p:nvPr>
        </p:nvSpPr>
        <p:spPr>
          <a:xfrm>
            <a:off x="180244" y="1125559"/>
            <a:ext cx="8776188" cy="5447233"/>
          </a:xfrm>
          <a:prstGeom prst="rect">
            <a:avLst/>
          </a:prstGeom>
        </p:spPr>
        <p:txBody>
          <a:bodyPr lIns="90977" tIns="45482" rIns="90977" bIns="45482"/>
          <a:lstStyle>
            <a:lvl1pPr marL="0" indent="0">
              <a:buNone/>
              <a:defRPr sz="1600">
                <a:solidFill>
                  <a:schemeClr val="tx2"/>
                </a:solidFill>
              </a:defRPr>
            </a:lvl1pPr>
            <a:lvl2pPr marL="260623" indent="-260623">
              <a:buSzPct val="85000"/>
              <a:buFont typeface="Arial" panose="020B0604020202020204" pitchFamily="34" charset="0"/>
              <a:buChar char="•"/>
              <a:defRPr sz="1600" baseline="0">
                <a:solidFill>
                  <a:schemeClr val="tx2"/>
                </a:solidFill>
              </a:defRPr>
            </a:lvl2pPr>
            <a:lvl3pPr marL="892439" indent="-271679">
              <a:buSzPct val="85000"/>
              <a:buFont typeface="Calibri" panose="020F0502020204030204" pitchFamily="34" charset="0"/>
              <a:buChar char="–"/>
              <a:defRPr sz="1400" baseline="0">
                <a:solidFill>
                  <a:schemeClr val="tx2"/>
                </a:solidFill>
              </a:defRPr>
            </a:lvl3pPr>
            <a:lvl4pPr marL="1519518" indent="-263782">
              <a:buSzPct val="85000"/>
              <a:defRPr sz="1200">
                <a:solidFill>
                  <a:schemeClr val="tx2"/>
                </a:solidFill>
              </a:defRPr>
            </a:lvl4pPr>
            <a:lvl5pPr marL="2047087" indent="-227454">
              <a:buSzPct val="85000"/>
              <a:buFont typeface="Calibri" panose="020F0502020204030204" pitchFamily="34" charset="0"/>
              <a:buChar char="–"/>
              <a:defRPr sz="1200" baseline="0">
                <a:solidFill>
                  <a:schemeClr val="tx2"/>
                </a:solidFill>
              </a:defRPr>
            </a:lvl5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13" name="ZoneTexte 12"/>
          <p:cNvSpPr txBox="1"/>
          <p:nvPr userDrawn="1"/>
        </p:nvSpPr>
        <p:spPr bwMode="ltGray">
          <a:xfrm>
            <a:off x="274075" y="6572805"/>
            <a:ext cx="3101517" cy="248051"/>
          </a:xfrm>
          <a:prstGeom prst="rect">
            <a:avLst/>
          </a:prstGeom>
          <a:noFill/>
        </p:spPr>
        <p:txBody>
          <a:bodyPr wrap="square" lIns="0" tIns="42721" rIns="0" bIns="42721" rtlCol="0">
            <a:spAutoFit/>
          </a:bodyPr>
          <a:lstStyle/>
          <a:p>
            <a:pPr defTabSz="909814"/>
            <a:r>
              <a:rPr lang="fr-FR" sz="1000" noProof="1">
                <a:solidFill>
                  <a:srgbClr val="B2AEA8">
                    <a:lumMod val="75000"/>
                  </a:srgbClr>
                </a:solidFill>
              </a:rPr>
              <a:t>CONFIDENTIAL  © Sia Partners    </a:t>
            </a:r>
          </a:p>
        </p:txBody>
      </p:sp>
      <p:sp>
        <p:nvSpPr>
          <p:cNvPr id="14" name="ZoneTexte 13"/>
          <p:cNvSpPr txBox="1"/>
          <p:nvPr userDrawn="1"/>
        </p:nvSpPr>
        <p:spPr bwMode="ltGray">
          <a:xfrm>
            <a:off x="274075" y="6572805"/>
            <a:ext cx="3101517" cy="248051"/>
          </a:xfrm>
          <a:prstGeom prst="rect">
            <a:avLst/>
          </a:prstGeom>
          <a:noFill/>
        </p:spPr>
        <p:txBody>
          <a:bodyPr wrap="square" lIns="0" tIns="42721" rIns="0" bIns="42721" rtlCol="0">
            <a:spAutoFit/>
          </a:bodyPr>
          <a:lstStyle/>
          <a:p>
            <a:pPr defTabSz="909814"/>
            <a:r>
              <a:rPr lang="fr-FR" sz="1000" noProof="1">
                <a:solidFill>
                  <a:srgbClr val="B2AEA8">
                    <a:lumMod val="75000"/>
                  </a:srgbClr>
                </a:solidFill>
              </a:rPr>
              <a:t>CONFIDENTIAL  © Sia Partners    </a:t>
            </a:r>
          </a:p>
        </p:txBody>
      </p:sp>
      <p:sp>
        <p:nvSpPr>
          <p:cNvPr id="11" name="ZoneTexte 10"/>
          <p:cNvSpPr txBox="1"/>
          <p:nvPr userDrawn="1"/>
        </p:nvSpPr>
        <p:spPr bwMode="ltGray">
          <a:xfrm>
            <a:off x="5834935" y="6572805"/>
            <a:ext cx="3101517" cy="248051"/>
          </a:xfrm>
          <a:prstGeom prst="rect">
            <a:avLst/>
          </a:prstGeom>
          <a:noFill/>
        </p:spPr>
        <p:txBody>
          <a:bodyPr wrap="square" lIns="0" tIns="42721" rIns="0" bIns="42721" rtlCol="0">
            <a:spAutoFit/>
          </a:bodyPr>
          <a:lstStyle/>
          <a:p>
            <a:pPr algn="r" defTabSz="909814"/>
            <a:fld id="{89689069-2801-4AA0-8F54-B147BB38CC7B}" type="slidenum">
              <a:rPr lang="fr-FR" sz="1000">
                <a:solidFill>
                  <a:srgbClr val="B2AEA8">
                    <a:lumMod val="50000"/>
                  </a:srgbClr>
                </a:solidFill>
              </a:rPr>
              <a:pPr algn="r" defTabSz="909814"/>
              <a:t>‹Nr.›</a:t>
            </a:fld>
            <a:endParaRPr lang="fr-FR" sz="1000" dirty="0">
              <a:solidFill>
                <a:srgbClr val="B2AEA8">
                  <a:lumMod val="50000"/>
                </a:srgbClr>
              </a:solidFill>
            </a:endParaRPr>
          </a:p>
        </p:txBody>
      </p:sp>
    </p:spTree>
    <p:extLst>
      <p:ext uri="{BB962C8B-B14F-4D97-AF65-F5344CB8AC3E}">
        <p14:creationId xmlns:p14="http://schemas.microsoft.com/office/powerpoint/2010/main" val="59423562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rst Page - 2 Titles - No Contact">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916209" y="2681487"/>
            <a:ext cx="7174523" cy="747514"/>
          </a:xfrm>
          <a:prstGeom prst="rect">
            <a:avLst/>
          </a:prstGeom>
        </p:spPr>
        <p:txBody>
          <a:bodyPr lIns="90877" tIns="45430" rIns="90877" bIns="45430"/>
          <a:lstStyle>
            <a:lvl1pPr>
              <a:defRPr lang="fr-FR" sz="3600"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8" name="Image 7"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sp>
        <p:nvSpPr>
          <p:cNvPr id="14" name="Espace réservé pour une image  21"/>
          <p:cNvSpPr>
            <a:spLocks noGrp="1"/>
          </p:cNvSpPr>
          <p:nvPr>
            <p:ph type="pic" sz="quarter" idx="11" hasCustomPrompt="1"/>
          </p:nvPr>
        </p:nvSpPr>
        <p:spPr>
          <a:xfrm>
            <a:off x="6147942" y="476672"/>
            <a:ext cx="2279291" cy="648072"/>
          </a:xfrm>
          <a:prstGeom prst="rect">
            <a:avLst/>
          </a:prstGeom>
        </p:spPr>
        <p:txBody>
          <a:bodyPr lIns="90877" tIns="45430" rIns="90877" bIns="45430" anchor="ctr"/>
          <a:lstStyle>
            <a:lvl1pPr marL="0" indent="0" algn="ctr">
              <a:buNone/>
              <a:defRPr sz="2000" baseline="0">
                <a:solidFill>
                  <a:schemeClr val="bg2">
                    <a:lumMod val="50000"/>
                  </a:schemeClr>
                </a:solidFill>
              </a:defRPr>
            </a:lvl1pPr>
          </a:lstStyle>
          <a:p>
            <a:r>
              <a:rPr lang="fr-FR" dirty="0"/>
              <a:t>Insert client logo </a:t>
            </a:r>
            <a:r>
              <a:rPr lang="fr-FR" dirty="0" err="1"/>
              <a:t>here</a:t>
            </a:r>
            <a:endParaRPr lang="fr-FR" dirty="0"/>
          </a:p>
        </p:txBody>
      </p:sp>
      <p:pic>
        <p:nvPicPr>
          <p:cNvPr id="12" name="Image 11"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38" y="-363027"/>
            <a:ext cx="4095851" cy="2495909"/>
          </a:xfrm>
          <a:prstGeom prst="rect">
            <a:avLst/>
          </a:prstGeom>
        </p:spPr>
      </p:pic>
      <p:sp>
        <p:nvSpPr>
          <p:cNvPr id="13" name="Espace réservé du texte 19"/>
          <p:cNvSpPr>
            <a:spLocks noGrp="1"/>
          </p:cNvSpPr>
          <p:nvPr>
            <p:ph type="body" sz="quarter" idx="10" hasCustomPrompt="1"/>
          </p:nvPr>
        </p:nvSpPr>
        <p:spPr>
          <a:xfrm>
            <a:off x="1346314" y="3789041"/>
            <a:ext cx="6314341" cy="504056"/>
          </a:xfrm>
          <a:prstGeom prst="rect">
            <a:avLst/>
          </a:prstGeom>
        </p:spPr>
        <p:txBody>
          <a:bodyPr lIns="90877" tIns="45430" rIns="90877" bIns="45430"/>
          <a:lstStyle>
            <a:lvl1pPr marL="0" indent="0" algn="ctr">
              <a:buNone/>
              <a:defRPr lang="fr-FR" sz="2300" kern="1200" dirty="0" smtClean="0">
                <a:solidFill>
                  <a:schemeClr val="bg2">
                    <a:lumMod val="75000"/>
                  </a:schemeClr>
                </a:solidFill>
                <a:latin typeface="+mj-lt"/>
                <a:ea typeface="+mj-ea"/>
                <a:cs typeface="+mj-cs"/>
              </a:defRPr>
            </a:lvl1pPr>
            <a:lvl2pPr marL="454416" indent="0">
              <a:buNone/>
              <a:defRPr lang="fr-FR" sz="2300" kern="1200" dirty="0" smtClean="0">
                <a:solidFill>
                  <a:srgbClr val="B2AEA8"/>
                </a:solidFill>
                <a:latin typeface="+mj-lt"/>
                <a:ea typeface="+mj-ea"/>
                <a:cs typeface="+mj-cs"/>
              </a:defRPr>
            </a:lvl2pPr>
            <a:lvl3pPr marL="908835" indent="0">
              <a:buNone/>
              <a:defRPr lang="fr-FR" sz="2300" kern="1200" dirty="0" smtClean="0">
                <a:solidFill>
                  <a:srgbClr val="B2AEA8"/>
                </a:solidFill>
                <a:latin typeface="+mj-lt"/>
                <a:ea typeface="+mj-ea"/>
                <a:cs typeface="+mj-cs"/>
              </a:defRPr>
            </a:lvl3pPr>
            <a:lvl4pPr marL="1363256" indent="0">
              <a:buNone/>
              <a:defRPr lang="fr-FR" sz="2300" kern="1200" dirty="0" smtClean="0">
                <a:solidFill>
                  <a:srgbClr val="B2AEA8"/>
                </a:solidFill>
                <a:latin typeface="+mj-lt"/>
                <a:ea typeface="+mj-ea"/>
                <a:cs typeface="+mj-cs"/>
              </a:defRPr>
            </a:lvl4pPr>
            <a:lvl5pPr marL="1817672" indent="0">
              <a:buNone/>
              <a:defRPr lang="fr-FR" sz="2300" kern="1200" dirty="0">
                <a:solidFill>
                  <a:srgbClr val="B2AEA8"/>
                </a:solidFill>
                <a:latin typeface="+mj-lt"/>
                <a:ea typeface="+mj-ea"/>
                <a:cs typeface="+mj-cs"/>
              </a:defRPr>
            </a:lvl5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21" name="Sous-titre 2"/>
          <p:cNvSpPr>
            <a:spLocks noGrp="1"/>
          </p:cNvSpPr>
          <p:nvPr>
            <p:ph type="subTitle" idx="1" hasCustomPrompt="1"/>
          </p:nvPr>
        </p:nvSpPr>
        <p:spPr>
          <a:xfrm>
            <a:off x="3307031" y="4509156"/>
            <a:ext cx="2392881" cy="381869"/>
          </a:xfrm>
          <a:prstGeom prst="rect">
            <a:avLst/>
          </a:prstGeom>
        </p:spPr>
        <p:txBody>
          <a:bodyPr lIns="90877" tIns="45430" rIns="90877" bIns="45430"/>
          <a:lstStyle>
            <a:lvl1pPr marL="0" indent="0" algn="ctr">
              <a:buNone/>
              <a:defRPr lang="fr-FR" sz="1500" kern="1200" dirty="0">
                <a:solidFill>
                  <a:schemeClr val="bg2">
                    <a:lumMod val="75000"/>
                  </a:schemeClr>
                </a:solidFill>
                <a:latin typeface="+mn-lt"/>
                <a:ea typeface="+mn-ea"/>
                <a:cs typeface="+mn-cs"/>
              </a:defRPr>
            </a:lvl1pPr>
            <a:lvl2pPr marL="454416" indent="0" algn="ctr">
              <a:buNone/>
              <a:defRPr>
                <a:solidFill>
                  <a:schemeClr val="tx1">
                    <a:tint val="75000"/>
                  </a:schemeClr>
                </a:solidFill>
              </a:defRPr>
            </a:lvl2pPr>
            <a:lvl3pPr marL="908835" indent="0" algn="ctr">
              <a:buNone/>
              <a:defRPr>
                <a:solidFill>
                  <a:schemeClr val="tx1">
                    <a:tint val="75000"/>
                  </a:schemeClr>
                </a:solidFill>
              </a:defRPr>
            </a:lvl3pPr>
            <a:lvl4pPr marL="1363256" indent="0" algn="ctr">
              <a:buNone/>
              <a:defRPr>
                <a:solidFill>
                  <a:schemeClr val="tx1">
                    <a:tint val="75000"/>
                  </a:schemeClr>
                </a:solidFill>
              </a:defRPr>
            </a:lvl4pPr>
            <a:lvl5pPr marL="1817672" indent="0" algn="ctr">
              <a:buNone/>
              <a:defRPr>
                <a:solidFill>
                  <a:schemeClr val="tx1">
                    <a:tint val="75000"/>
                  </a:schemeClr>
                </a:solidFill>
              </a:defRPr>
            </a:lvl5pPr>
            <a:lvl6pPr marL="2272093" indent="0" algn="ctr">
              <a:buNone/>
              <a:defRPr>
                <a:solidFill>
                  <a:schemeClr val="tx1">
                    <a:tint val="75000"/>
                  </a:schemeClr>
                </a:solidFill>
              </a:defRPr>
            </a:lvl6pPr>
            <a:lvl7pPr marL="2726507" indent="0" algn="ctr">
              <a:buNone/>
              <a:defRPr>
                <a:solidFill>
                  <a:schemeClr val="tx1">
                    <a:tint val="75000"/>
                  </a:schemeClr>
                </a:solidFill>
              </a:defRPr>
            </a:lvl7pPr>
            <a:lvl8pPr marL="3180924" indent="0" algn="ctr">
              <a:buNone/>
              <a:defRPr>
                <a:solidFill>
                  <a:schemeClr val="tx1">
                    <a:tint val="75000"/>
                  </a:schemeClr>
                </a:solidFill>
              </a:defRPr>
            </a:lvl8pPr>
            <a:lvl9pPr marL="3635344"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22" name="Groupe 21"/>
          <p:cNvGrpSpPr/>
          <p:nvPr userDrawn="1"/>
        </p:nvGrpSpPr>
        <p:grpSpPr>
          <a:xfrm>
            <a:off x="4286595" y="4858194"/>
            <a:ext cx="433758" cy="32790"/>
            <a:chOff x="4259569" y="3915971"/>
            <a:chExt cx="469905" cy="32790"/>
          </a:xfrm>
        </p:grpSpPr>
        <p:cxnSp>
          <p:nvCxnSpPr>
            <p:cNvPr id="23" name="Connecteur droit 22"/>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953033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ontent - 2 titles">
    <p:spTree>
      <p:nvGrpSpPr>
        <p:cNvPr id="1" name=""/>
        <p:cNvGrpSpPr/>
        <p:nvPr/>
      </p:nvGrpSpPr>
      <p:grpSpPr>
        <a:xfrm>
          <a:off x="0" y="0"/>
          <a:ext cx="0" cy="0"/>
          <a:chOff x="0" y="0"/>
          <a:chExt cx="0" cy="0"/>
        </a:xfrm>
      </p:grpSpPr>
      <p:sp>
        <p:nvSpPr>
          <p:cNvPr id="15" name="Espace réservé du contenu 19"/>
          <p:cNvSpPr>
            <a:spLocks noGrp="1"/>
          </p:cNvSpPr>
          <p:nvPr>
            <p:ph sz="quarter" idx="13" hasCustomPrompt="1"/>
          </p:nvPr>
        </p:nvSpPr>
        <p:spPr>
          <a:xfrm>
            <a:off x="178509" y="599653"/>
            <a:ext cx="8781450" cy="333131"/>
          </a:xfrm>
          <a:prstGeom prst="rect">
            <a:avLst/>
          </a:prstGeom>
        </p:spPr>
        <p:txBody>
          <a:bodyPr lIns="0" tIns="45464" rIns="90948" bIns="45464">
            <a:noAutofit/>
          </a:bodyPr>
          <a:lstStyle>
            <a:lvl1pPr marL="0" indent="0">
              <a:buNone/>
              <a:defRPr kumimoji="0" lang="fr-FR" sz="1600" b="0" i="0" u="none" strike="noStrike" kern="1200" cap="none" spc="0" normalizeH="0" baseline="0" noProof="0" dirty="0" smtClean="0">
                <a:ln>
                  <a:noFill/>
                </a:ln>
                <a:solidFill>
                  <a:schemeClr val="tx2"/>
                </a:solidFill>
                <a:effectLst/>
                <a:uLnTx/>
                <a:uFillTx/>
                <a:latin typeface="Calibri" pitchFamily="34" charset="0"/>
                <a:ea typeface="+mj-ea"/>
                <a:cs typeface="Arial" pitchFamily="34" charset="0"/>
              </a:defRPr>
            </a:lvl1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16" name="Titre 11"/>
          <p:cNvSpPr>
            <a:spLocks noGrp="1"/>
          </p:cNvSpPr>
          <p:nvPr>
            <p:ph type="title" hasCustomPrompt="1"/>
          </p:nvPr>
        </p:nvSpPr>
        <p:spPr>
          <a:xfrm>
            <a:off x="178509" y="340072"/>
            <a:ext cx="8780826" cy="290659"/>
          </a:xfrm>
          <a:prstGeom prst="rect">
            <a:avLst/>
          </a:prstGeom>
        </p:spPr>
        <p:txBody>
          <a:bodyPr lIns="0" tIns="45464" rIns="90948" bIns="45464">
            <a:noAutofit/>
          </a:bodyPr>
          <a:lstStyle>
            <a:lvl1pPr algn="l">
              <a:defRPr sz="1800" b="1" baseline="0">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cxnSp>
        <p:nvCxnSpPr>
          <p:cNvPr id="17" name="Connecteur droit 9"/>
          <p:cNvCxnSpPr/>
          <p:nvPr/>
        </p:nvCxnSpPr>
        <p:spPr>
          <a:xfrm>
            <a:off x="180244" y="952500"/>
            <a:ext cx="8776188"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21" name="Espace réservé du texte 17"/>
          <p:cNvSpPr>
            <a:spLocks noGrp="1"/>
          </p:cNvSpPr>
          <p:nvPr>
            <p:ph type="body" sz="quarter" idx="14" hasCustomPrompt="1"/>
          </p:nvPr>
        </p:nvSpPr>
        <p:spPr>
          <a:xfrm>
            <a:off x="180244" y="1125559"/>
            <a:ext cx="8776188" cy="5447233"/>
          </a:xfrm>
          <a:prstGeom prst="rect">
            <a:avLst/>
          </a:prstGeom>
        </p:spPr>
        <p:txBody>
          <a:bodyPr lIns="90977" tIns="45482" rIns="90977" bIns="45482"/>
          <a:lstStyle>
            <a:lvl1pPr marL="0" indent="0">
              <a:buNone/>
              <a:defRPr sz="1600">
                <a:solidFill>
                  <a:schemeClr val="tx2"/>
                </a:solidFill>
              </a:defRPr>
            </a:lvl1pPr>
            <a:lvl2pPr marL="260623" indent="-260623">
              <a:buSzPct val="85000"/>
              <a:buFont typeface="Arial" panose="020B0604020202020204" pitchFamily="34" charset="0"/>
              <a:buChar char="•"/>
              <a:defRPr sz="1600" baseline="0">
                <a:solidFill>
                  <a:schemeClr val="tx2"/>
                </a:solidFill>
              </a:defRPr>
            </a:lvl2pPr>
            <a:lvl3pPr marL="892439" indent="-271679">
              <a:buSzPct val="85000"/>
              <a:buFont typeface="Calibri" panose="020F0502020204030204" pitchFamily="34" charset="0"/>
              <a:buChar char="–"/>
              <a:defRPr sz="1400" baseline="0">
                <a:solidFill>
                  <a:schemeClr val="tx2"/>
                </a:solidFill>
              </a:defRPr>
            </a:lvl3pPr>
            <a:lvl4pPr marL="1519518" indent="-263782">
              <a:buSzPct val="85000"/>
              <a:defRPr sz="1200">
                <a:solidFill>
                  <a:schemeClr val="tx2"/>
                </a:solidFill>
              </a:defRPr>
            </a:lvl4pPr>
            <a:lvl5pPr marL="2047087" indent="-227454">
              <a:buSzPct val="85000"/>
              <a:buFont typeface="Calibri" panose="020F0502020204030204" pitchFamily="34" charset="0"/>
              <a:buChar char="–"/>
              <a:defRPr sz="1200" baseline="0">
                <a:solidFill>
                  <a:schemeClr val="tx2"/>
                </a:solidFill>
              </a:defRPr>
            </a:lvl5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11" name="ZoneTexte 10"/>
          <p:cNvSpPr txBox="1"/>
          <p:nvPr userDrawn="1"/>
        </p:nvSpPr>
        <p:spPr bwMode="ltGray">
          <a:xfrm>
            <a:off x="274075" y="6572805"/>
            <a:ext cx="3101517" cy="248051"/>
          </a:xfrm>
          <a:prstGeom prst="rect">
            <a:avLst/>
          </a:prstGeom>
          <a:noFill/>
        </p:spPr>
        <p:txBody>
          <a:bodyPr wrap="square" lIns="0" tIns="42721" rIns="0" bIns="42721" rtlCol="0">
            <a:spAutoFit/>
          </a:bodyPr>
          <a:lstStyle/>
          <a:p>
            <a:pPr defTabSz="909814"/>
            <a:r>
              <a:rPr lang="fr-FR" sz="1000" noProof="1">
                <a:solidFill>
                  <a:srgbClr val="B2AEA8">
                    <a:lumMod val="75000"/>
                  </a:srgbClr>
                </a:solidFill>
              </a:rPr>
              <a:t>CONFIDENTIAL  © Sia Partners    </a:t>
            </a:r>
          </a:p>
        </p:txBody>
      </p:sp>
      <p:sp>
        <p:nvSpPr>
          <p:cNvPr id="12" name="ZoneTexte 11"/>
          <p:cNvSpPr txBox="1"/>
          <p:nvPr userDrawn="1"/>
        </p:nvSpPr>
        <p:spPr bwMode="ltGray">
          <a:xfrm>
            <a:off x="274075" y="6572805"/>
            <a:ext cx="3101517" cy="248051"/>
          </a:xfrm>
          <a:prstGeom prst="rect">
            <a:avLst/>
          </a:prstGeom>
          <a:noFill/>
        </p:spPr>
        <p:txBody>
          <a:bodyPr wrap="square" lIns="0" tIns="42721" rIns="0" bIns="42721" rtlCol="0">
            <a:spAutoFit/>
          </a:bodyPr>
          <a:lstStyle/>
          <a:p>
            <a:pPr defTabSz="909814"/>
            <a:r>
              <a:rPr lang="fr-FR" sz="1000" noProof="1">
                <a:solidFill>
                  <a:srgbClr val="B2AEA8">
                    <a:lumMod val="75000"/>
                  </a:srgbClr>
                </a:solidFill>
              </a:rPr>
              <a:t>CONFIDENTIAL  © Sia Partners    </a:t>
            </a:r>
          </a:p>
        </p:txBody>
      </p:sp>
      <p:sp>
        <p:nvSpPr>
          <p:cNvPr id="13" name="ZoneTexte 12"/>
          <p:cNvSpPr txBox="1"/>
          <p:nvPr userDrawn="1"/>
        </p:nvSpPr>
        <p:spPr bwMode="ltGray">
          <a:xfrm>
            <a:off x="5834935" y="6572805"/>
            <a:ext cx="3101517" cy="248051"/>
          </a:xfrm>
          <a:prstGeom prst="rect">
            <a:avLst/>
          </a:prstGeom>
          <a:noFill/>
        </p:spPr>
        <p:txBody>
          <a:bodyPr wrap="square" lIns="0" tIns="42721" rIns="0" bIns="42721" rtlCol="0">
            <a:spAutoFit/>
          </a:bodyPr>
          <a:lstStyle/>
          <a:p>
            <a:pPr algn="r" defTabSz="909814"/>
            <a:fld id="{89689069-2801-4AA0-8F54-B147BB38CC7B}" type="slidenum">
              <a:rPr lang="fr-FR" sz="1000">
                <a:solidFill>
                  <a:srgbClr val="B2AEA8">
                    <a:lumMod val="50000"/>
                  </a:srgbClr>
                </a:solidFill>
              </a:rPr>
              <a:pPr algn="r" defTabSz="909814"/>
              <a:t>‹Nr.›</a:t>
            </a:fld>
            <a:endParaRPr lang="fr-FR" sz="1000" dirty="0">
              <a:solidFill>
                <a:srgbClr val="B2AEA8">
                  <a:lumMod val="50000"/>
                </a:srgbClr>
              </a:solidFill>
            </a:endParaRPr>
          </a:p>
        </p:txBody>
      </p:sp>
    </p:spTree>
    <p:extLst>
      <p:ext uri="{BB962C8B-B14F-4D97-AF65-F5344CB8AC3E}">
        <p14:creationId xmlns:p14="http://schemas.microsoft.com/office/powerpoint/2010/main" val="2876087247"/>
      </p:ext>
    </p:extLst>
  </p:cSld>
  <p:clrMapOvr>
    <a:masterClrMapping/>
  </p:clrMapOvr>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6" name="ZoneTexte 5"/>
          <p:cNvSpPr txBox="1"/>
          <p:nvPr userDrawn="1"/>
        </p:nvSpPr>
        <p:spPr bwMode="ltGray">
          <a:xfrm>
            <a:off x="274075" y="6572805"/>
            <a:ext cx="3101517" cy="248051"/>
          </a:xfrm>
          <a:prstGeom prst="rect">
            <a:avLst/>
          </a:prstGeom>
          <a:noFill/>
        </p:spPr>
        <p:txBody>
          <a:bodyPr wrap="square" lIns="0" tIns="42721" rIns="0" bIns="42721" rtlCol="0">
            <a:spAutoFit/>
          </a:bodyPr>
          <a:lstStyle/>
          <a:p>
            <a:pPr defTabSz="909814"/>
            <a:r>
              <a:rPr lang="fr-FR" sz="1000" noProof="1">
                <a:solidFill>
                  <a:srgbClr val="B2AEA8">
                    <a:lumMod val="75000"/>
                  </a:srgbClr>
                </a:solidFill>
              </a:rPr>
              <a:t>CONFIDENTIAL  © Sia Partners    </a:t>
            </a:r>
          </a:p>
        </p:txBody>
      </p:sp>
      <p:sp>
        <p:nvSpPr>
          <p:cNvPr id="7" name="ZoneTexte 6"/>
          <p:cNvSpPr txBox="1"/>
          <p:nvPr userDrawn="1"/>
        </p:nvSpPr>
        <p:spPr bwMode="ltGray">
          <a:xfrm>
            <a:off x="274075" y="6572805"/>
            <a:ext cx="3101517" cy="248051"/>
          </a:xfrm>
          <a:prstGeom prst="rect">
            <a:avLst/>
          </a:prstGeom>
          <a:noFill/>
        </p:spPr>
        <p:txBody>
          <a:bodyPr wrap="square" lIns="0" tIns="42721" rIns="0" bIns="42721" rtlCol="0">
            <a:spAutoFit/>
          </a:bodyPr>
          <a:lstStyle/>
          <a:p>
            <a:pPr defTabSz="909814"/>
            <a:r>
              <a:rPr lang="fr-FR" sz="1000" noProof="1">
                <a:solidFill>
                  <a:srgbClr val="B2AEA8">
                    <a:lumMod val="75000"/>
                  </a:srgbClr>
                </a:solidFill>
              </a:rPr>
              <a:t>CONFIDENTIAL  © Sia Partners    </a:t>
            </a:r>
          </a:p>
        </p:txBody>
      </p:sp>
      <p:sp>
        <p:nvSpPr>
          <p:cNvPr id="8" name="ZoneTexte 7"/>
          <p:cNvSpPr txBox="1"/>
          <p:nvPr userDrawn="1"/>
        </p:nvSpPr>
        <p:spPr bwMode="ltGray">
          <a:xfrm>
            <a:off x="5834935" y="6572805"/>
            <a:ext cx="3101517" cy="248051"/>
          </a:xfrm>
          <a:prstGeom prst="rect">
            <a:avLst/>
          </a:prstGeom>
          <a:noFill/>
        </p:spPr>
        <p:txBody>
          <a:bodyPr wrap="square" lIns="0" tIns="42721" rIns="0" bIns="42721" rtlCol="0">
            <a:spAutoFit/>
          </a:bodyPr>
          <a:lstStyle/>
          <a:p>
            <a:pPr algn="r" defTabSz="909814"/>
            <a:fld id="{89689069-2801-4AA0-8F54-B147BB38CC7B}" type="slidenum">
              <a:rPr lang="fr-FR" sz="1000">
                <a:solidFill>
                  <a:srgbClr val="B2AEA8">
                    <a:lumMod val="50000"/>
                  </a:srgbClr>
                </a:solidFill>
              </a:rPr>
              <a:pPr algn="r" defTabSz="909814"/>
              <a:t>‹Nr.›</a:t>
            </a:fld>
            <a:endParaRPr lang="fr-FR" sz="1000" dirty="0">
              <a:solidFill>
                <a:srgbClr val="B2AEA8">
                  <a:lumMod val="50000"/>
                </a:srgbClr>
              </a:solidFill>
            </a:endParaRPr>
          </a:p>
        </p:txBody>
      </p:sp>
    </p:spTree>
    <p:extLst>
      <p:ext uri="{BB962C8B-B14F-4D97-AF65-F5344CB8AC3E}">
        <p14:creationId xmlns:p14="http://schemas.microsoft.com/office/powerpoint/2010/main" val="3093676882"/>
      </p:ext>
    </p:extLst>
  </p:cSld>
  <p:clrMapOvr>
    <a:masterClrMapping/>
  </p:clrMapOvr>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Empty - 1 title">
    <p:spTree>
      <p:nvGrpSpPr>
        <p:cNvPr id="1" name=""/>
        <p:cNvGrpSpPr/>
        <p:nvPr/>
      </p:nvGrpSpPr>
      <p:grpSpPr>
        <a:xfrm>
          <a:off x="0" y="0"/>
          <a:ext cx="0" cy="0"/>
          <a:chOff x="0" y="0"/>
          <a:chExt cx="0" cy="0"/>
        </a:xfrm>
      </p:grpSpPr>
      <p:sp>
        <p:nvSpPr>
          <p:cNvPr id="13" name="ZoneTexte 12"/>
          <p:cNvSpPr txBox="1"/>
          <p:nvPr userDrawn="1"/>
        </p:nvSpPr>
        <p:spPr bwMode="ltGray">
          <a:xfrm>
            <a:off x="274075" y="6572805"/>
            <a:ext cx="3101517" cy="248051"/>
          </a:xfrm>
          <a:prstGeom prst="rect">
            <a:avLst/>
          </a:prstGeom>
          <a:noFill/>
        </p:spPr>
        <p:txBody>
          <a:bodyPr wrap="square" lIns="0" tIns="42721" rIns="0" bIns="42721" rtlCol="0">
            <a:spAutoFit/>
          </a:bodyPr>
          <a:lstStyle/>
          <a:p>
            <a:pPr defTabSz="909814"/>
            <a:r>
              <a:rPr lang="fr-FR" sz="1000" noProof="1">
                <a:solidFill>
                  <a:srgbClr val="B2AEA8">
                    <a:lumMod val="75000"/>
                  </a:srgbClr>
                </a:solidFill>
              </a:rPr>
              <a:t>CONFIDENTIAL  © Sia Partners    </a:t>
            </a:r>
          </a:p>
        </p:txBody>
      </p:sp>
      <p:sp>
        <p:nvSpPr>
          <p:cNvPr id="14" name="ZoneTexte 13"/>
          <p:cNvSpPr txBox="1"/>
          <p:nvPr userDrawn="1"/>
        </p:nvSpPr>
        <p:spPr bwMode="ltGray">
          <a:xfrm>
            <a:off x="274075" y="6572805"/>
            <a:ext cx="3101517" cy="248051"/>
          </a:xfrm>
          <a:prstGeom prst="rect">
            <a:avLst/>
          </a:prstGeom>
          <a:noFill/>
        </p:spPr>
        <p:txBody>
          <a:bodyPr wrap="square" lIns="0" tIns="42721" rIns="0" bIns="42721" rtlCol="0">
            <a:spAutoFit/>
          </a:bodyPr>
          <a:lstStyle/>
          <a:p>
            <a:pPr defTabSz="909814"/>
            <a:r>
              <a:rPr lang="fr-FR" sz="1000" noProof="1">
                <a:solidFill>
                  <a:srgbClr val="B2AEA8">
                    <a:lumMod val="75000"/>
                  </a:srgbClr>
                </a:solidFill>
              </a:rPr>
              <a:t>CONFIDENTIAL  © Sia Partners    </a:t>
            </a:r>
          </a:p>
        </p:txBody>
      </p:sp>
      <p:sp>
        <p:nvSpPr>
          <p:cNvPr id="8" name="ZoneTexte 7"/>
          <p:cNvSpPr txBox="1"/>
          <p:nvPr userDrawn="1"/>
        </p:nvSpPr>
        <p:spPr bwMode="ltGray">
          <a:xfrm>
            <a:off x="5834935" y="6572805"/>
            <a:ext cx="3101517" cy="248051"/>
          </a:xfrm>
          <a:prstGeom prst="rect">
            <a:avLst/>
          </a:prstGeom>
          <a:noFill/>
        </p:spPr>
        <p:txBody>
          <a:bodyPr wrap="square" lIns="0" tIns="42721" rIns="0" bIns="42721" rtlCol="0">
            <a:spAutoFit/>
          </a:bodyPr>
          <a:lstStyle/>
          <a:p>
            <a:pPr algn="r" defTabSz="909814"/>
            <a:fld id="{89689069-2801-4AA0-8F54-B147BB38CC7B}" type="slidenum">
              <a:rPr lang="fr-FR" sz="1000">
                <a:solidFill>
                  <a:srgbClr val="B2AEA8">
                    <a:lumMod val="50000"/>
                  </a:srgbClr>
                </a:solidFill>
              </a:rPr>
              <a:pPr algn="r" defTabSz="909814"/>
              <a:t>‹Nr.›</a:t>
            </a:fld>
            <a:endParaRPr lang="fr-FR" sz="1000" dirty="0">
              <a:solidFill>
                <a:srgbClr val="B2AEA8">
                  <a:lumMod val="50000"/>
                </a:srgbClr>
              </a:solidFill>
            </a:endParaRPr>
          </a:p>
        </p:txBody>
      </p:sp>
      <p:cxnSp>
        <p:nvCxnSpPr>
          <p:cNvPr id="9" name="Connecteur droit 9"/>
          <p:cNvCxnSpPr/>
          <p:nvPr userDrawn="1"/>
        </p:nvCxnSpPr>
        <p:spPr>
          <a:xfrm>
            <a:off x="180256"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1" name="Titre 11"/>
          <p:cNvSpPr>
            <a:spLocks noGrp="1"/>
          </p:cNvSpPr>
          <p:nvPr>
            <p:ph type="title" hasCustomPrompt="1"/>
          </p:nvPr>
        </p:nvSpPr>
        <p:spPr>
          <a:xfrm>
            <a:off x="178509" y="340069"/>
            <a:ext cx="8780826" cy="357285"/>
          </a:xfrm>
          <a:prstGeom prst="rect">
            <a:avLst/>
          </a:prstGeom>
        </p:spPr>
        <p:txBody>
          <a:bodyPr lIns="0" tIns="45464" rIns="90948" bIns="45464">
            <a:noAutofit/>
          </a:bodyPr>
          <a:lstStyle>
            <a:lvl1pPr algn="l">
              <a:defRPr sz="1800" b="1">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Tree>
    <p:extLst>
      <p:ext uri="{BB962C8B-B14F-4D97-AF65-F5344CB8AC3E}">
        <p14:creationId xmlns:p14="http://schemas.microsoft.com/office/powerpoint/2010/main" val="2832567216"/>
      </p:ext>
    </p:extLst>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Empty - 2 titles">
    <p:spTree>
      <p:nvGrpSpPr>
        <p:cNvPr id="1" name=""/>
        <p:cNvGrpSpPr/>
        <p:nvPr/>
      </p:nvGrpSpPr>
      <p:grpSpPr>
        <a:xfrm>
          <a:off x="0" y="0"/>
          <a:ext cx="0" cy="0"/>
          <a:chOff x="0" y="0"/>
          <a:chExt cx="0" cy="0"/>
        </a:xfrm>
      </p:grpSpPr>
      <p:sp>
        <p:nvSpPr>
          <p:cNvPr id="11" name="ZoneTexte 10"/>
          <p:cNvSpPr txBox="1"/>
          <p:nvPr userDrawn="1"/>
        </p:nvSpPr>
        <p:spPr bwMode="ltGray">
          <a:xfrm>
            <a:off x="274075" y="6572805"/>
            <a:ext cx="3101517" cy="248051"/>
          </a:xfrm>
          <a:prstGeom prst="rect">
            <a:avLst/>
          </a:prstGeom>
          <a:noFill/>
        </p:spPr>
        <p:txBody>
          <a:bodyPr wrap="square" lIns="0" tIns="42721" rIns="0" bIns="42721" rtlCol="0">
            <a:spAutoFit/>
          </a:bodyPr>
          <a:lstStyle/>
          <a:p>
            <a:pPr defTabSz="909814"/>
            <a:r>
              <a:rPr lang="fr-FR" sz="1000" noProof="1">
                <a:solidFill>
                  <a:srgbClr val="B2AEA8">
                    <a:lumMod val="75000"/>
                  </a:srgbClr>
                </a:solidFill>
              </a:rPr>
              <a:t>CONFIDENTIAL  © Sia Partners    </a:t>
            </a:r>
          </a:p>
        </p:txBody>
      </p:sp>
      <p:sp>
        <p:nvSpPr>
          <p:cNvPr id="12" name="ZoneTexte 11"/>
          <p:cNvSpPr txBox="1"/>
          <p:nvPr userDrawn="1"/>
        </p:nvSpPr>
        <p:spPr bwMode="ltGray">
          <a:xfrm>
            <a:off x="274075" y="6572805"/>
            <a:ext cx="3101517" cy="248051"/>
          </a:xfrm>
          <a:prstGeom prst="rect">
            <a:avLst/>
          </a:prstGeom>
          <a:noFill/>
        </p:spPr>
        <p:txBody>
          <a:bodyPr wrap="square" lIns="0" tIns="42721" rIns="0" bIns="42721" rtlCol="0">
            <a:spAutoFit/>
          </a:bodyPr>
          <a:lstStyle/>
          <a:p>
            <a:pPr defTabSz="909814"/>
            <a:r>
              <a:rPr lang="fr-FR" sz="1000" noProof="1">
                <a:solidFill>
                  <a:srgbClr val="B2AEA8">
                    <a:lumMod val="75000"/>
                  </a:srgbClr>
                </a:solidFill>
              </a:rPr>
              <a:t>CONFIDENTIAL  © Sia Partners    </a:t>
            </a:r>
          </a:p>
        </p:txBody>
      </p:sp>
      <p:sp>
        <p:nvSpPr>
          <p:cNvPr id="9" name="ZoneTexte 8"/>
          <p:cNvSpPr txBox="1"/>
          <p:nvPr userDrawn="1"/>
        </p:nvSpPr>
        <p:spPr bwMode="ltGray">
          <a:xfrm>
            <a:off x="5834935" y="6572805"/>
            <a:ext cx="3101517" cy="248051"/>
          </a:xfrm>
          <a:prstGeom prst="rect">
            <a:avLst/>
          </a:prstGeom>
          <a:noFill/>
        </p:spPr>
        <p:txBody>
          <a:bodyPr wrap="square" lIns="0" tIns="42721" rIns="0" bIns="42721" rtlCol="0">
            <a:spAutoFit/>
          </a:bodyPr>
          <a:lstStyle/>
          <a:p>
            <a:pPr algn="r" defTabSz="909814"/>
            <a:fld id="{89689069-2801-4AA0-8F54-B147BB38CC7B}" type="slidenum">
              <a:rPr lang="fr-FR" sz="1000">
                <a:solidFill>
                  <a:srgbClr val="B2AEA8">
                    <a:lumMod val="50000"/>
                  </a:srgbClr>
                </a:solidFill>
              </a:rPr>
              <a:pPr algn="r" defTabSz="909814"/>
              <a:t>‹Nr.›</a:t>
            </a:fld>
            <a:endParaRPr lang="fr-FR" sz="1000" dirty="0">
              <a:solidFill>
                <a:srgbClr val="B2AEA8">
                  <a:lumMod val="50000"/>
                </a:srgbClr>
              </a:solidFill>
            </a:endParaRPr>
          </a:p>
        </p:txBody>
      </p:sp>
      <p:sp>
        <p:nvSpPr>
          <p:cNvPr id="10" name="Espace réservé du contenu 19"/>
          <p:cNvSpPr>
            <a:spLocks noGrp="1"/>
          </p:cNvSpPr>
          <p:nvPr>
            <p:ph sz="quarter" idx="13" hasCustomPrompt="1"/>
          </p:nvPr>
        </p:nvSpPr>
        <p:spPr>
          <a:xfrm>
            <a:off x="178509" y="599653"/>
            <a:ext cx="8781450" cy="333131"/>
          </a:xfrm>
          <a:prstGeom prst="rect">
            <a:avLst/>
          </a:prstGeom>
        </p:spPr>
        <p:txBody>
          <a:bodyPr lIns="0" tIns="45464" rIns="90948" bIns="45464">
            <a:noAutofit/>
          </a:bodyPr>
          <a:lstStyle>
            <a:lvl1pPr marL="0" indent="0">
              <a:buNone/>
              <a:defRPr kumimoji="0" lang="fr-FR" sz="1600" b="0" i="0" u="none" strike="noStrike" kern="1200" cap="none" spc="0" normalizeH="0" baseline="0" noProof="0" dirty="0" smtClean="0">
                <a:ln>
                  <a:noFill/>
                </a:ln>
                <a:solidFill>
                  <a:schemeClr val="tx2"/>
                </a:solidFill>
                <a:effectLst/>
                <a:uLnTx/>
                <a:uFillTx/>
                <a:latin typeface="Calibri" pitchFamily="34" charset="0"/>
                <a:ea typeface="+mj-ea"/>
                <a:cs typeface="Arial" pitchFamily="34" charset="0"/>
              </a:defRPr>
            </a:lvl1pPr>
          </a:lstStyle>
          <a:p>
            <a:pPr lvl="0"/>
            <a:r>
              <a:rPr lang="fr-FR" dirty="0"/>
              <a:t>Click </a:t>
            </a:r>
            <a:r>
              <a:rPr lang="fr-FR" dirty="0" err="1"/>
              <a:t>here</a:t>
            </a:r>
            <a:r>
              <a:rPr lang="fr-FR" dirty="0"/>
              <a:t> to </a:t>
            </a:r>
            <a:r>
              <a:rPr lang="fr-FR" dirty="0" err="1"/>
              <a:t>add</a:t>
            </a:r>
            <a:r>
              <a:rPr lang="fr-FR" dirty="0"/>
              <a:t> a </a:t>
            </a:r>
            <a:r>
              <a:rPr lang="fr-FR" dirty="0" err="1"/>
              <a:t>subtitle</a:t>
            </a:r>
            <a:endParaRPr lang="fr-FR" dirty="0"/>
          </a:p>
        </p:txBody>
      </p:sp>
      <p:sp>
        <p:nvSpPr>
          <p:cNvPr id="13" name="Titre 11"/>
          <p:cNvSpPr>
            <a:spLocks noGrp="1"/>
          </p:cNvSpPr>
          <p:nvPr>
            <p:ph type="title" hasCustomPrompt="1"/>
          </p:nvPr>
        </p:nvSpPr>
        <p:spPr>
          <a:xfrm>
            <a:off x="178509" y="340072"/>
            <a:ext cx="8780826" cy="290659"/>
          </a:xfrm>
          <a:prstGeom prst="rect">
            <a:avLst/>
          </a:prstGeom>
        </p:spPr>
        <p:txBody>
          <a:bodyPr lIns="0" tIns="45464" rIns="90948" bIns="45464">
            <a:noAutofit/>
          </a:bodyPr>
          <a:lstStyle>
            <a:lvl1pPr algn="l">
              <a:defRPr sz="1800" b="1" baseline="0">
                <a:solidFill>
                  <a:srgbClr val="660033"/>
                </a:solidFill>
                <a:latin typeface="Calibri" pitchFamily="34" charset="0"/>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cxnSp>
        <p:nvCxnSpPr>
          <p:cNvPr id="14" name="Connecteur droit 9"/>
          <p:cNvCxnSpPr/>
          <p:nvPr userDrawn="1"/>
        </p:nvCxnSpPr>
        <p:spPr>
          <a:xfrm>
            <a:off x="180244" y="952500"/>
            <a:ext cx="8779090"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374750"/>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End Page">
    <p:spTree>
      <p:nvGrpSpPr>
        <p:cNvPr id="1" name=""/>
        <p:cNvGrpSpPr/>
        <p:nvPr/>
      </p:nvGrpSpPr>
      <p:grpSpPr>
        <a:xfrm>
          <a:off x="0" y="0"/>
          <a:ext cx="0" cy="0"/>
          <a:chOff x="0" y="0"/>
          <a:chExt cx="0" cy="0"/>
        </a:xfrm>
      </p:grpSpPr>
      <p:sp>
        <p:nvSpPr>
          <p:cNvPr id="38" name="ZoneTexte 37"/>
          <p:cNvSpPr txBox="1"/>
          <p:nvPr userDrawn="1"/>
        </p:nvSpPr>
        <p:spPr>
          <a:xfrm>
            <a:off x="3483163" y="4424625"/>
            <a:ext cx="1296000" cy="842336"/>
          </a:xfrm>
          <a:prstGeom prst="rect">
            <a:avLst/>
          </a:prstGeom>
          <a:noFill/>
        </p:spPr>
        <p:txBody>
          <a:bodyPr wrap="square" lIns="90977" tIns="45482" rIns="90977" bIns="45482" rtlCol="0">
            <a:spAutoFit/>
          </a:bodyPr>
          <a:lstStyle/>
          <a:p>
            <a:pPr defTabSz="909814"/>
            <a:r>
              <a:rPr lang="nl-NL" sz="1100" b="1" dirty="0">
                <a:solidFill>
                  <a:srgbClr val="690F3C"/>
                </a:solidFill>
              </a:rPr>
              <a:t>Netherlands</a:t>
            </a:r>
          </a:p>
          <a:p>
            <a:pPr defTabSz="909814"/>
            <a:r>
              <a:rPr lang="nl-NL" sz="900" dirty="0">
                <a:solidFill>
                  <a:srgbClr val="690F3C"/>
                </a:solidFill>
              </a:rPr>
              <a:t>Amsterdam</a:t>
            </a:r>
          </a:p>
          <a:p>
            <a:pPr defTabSz="909814"/>
            <a:r>
              <a:rPr lang="nl-NL" sz="900" dirty="0">
                <a:solidFill>
                  <a:srgbClr val="B2AEA8">
                    <a:lumMod val="75000"/>
                  </a:srgbClr>
                </a:solidFill>
              </a:rPr>
              <a:t>Barbara </a:t>
            </a:r>
            <a:r>
              <a:rPr lang="nl-NL" sz="900" dirty="0" err="1">
                <a:solidFill>
                  <a:srgbClr val="B2AEA8">
                    <a:lumMod val="75000"/>
                  </a:srgbClr>
                </a:solidFill>
              </a:rPr>
              <a:t>Strozzilaan</a:t>
            </a:r>
            <a:r>
              <a:rPr lang="nl-NL" sz="900" dirty="0">
                <a:solidFill>
                  <a:srgbClr val="B2AEA8">
                    <a:lumMod val="75000"/>
                  </a:srgbClr>
                </a:solidFill>
              </a:rPr>
              <a:t> 101</a:t>
            </a:r>
          </a:p>
          <a:p>
            <a:pPr defTabSz="909814"/>
            <a:r>
              <a:rPr lang="nl-NL" sz="900" dirty="0">
                <a:solidFill>
                  <a:srgbClr val="B2AEA8">
                    <a:lumMod val="75000"/>
                  </a:srgbClr>
                </a:solidFill>
              </a:rPr>
              <a:t>1083 HN Amsterdam</a:t>
            </a:r>
          </a:p>
          <a:p>
            <a:pPr defTabSz="909814"/>
            <a:r>
              <a:rPr lang="nl-NL" sz="900" dirty="0">
                <a:solidFill>
                  <a:srgbClr val="B2AEA8">
                    <a:lumMod val="75000"/>
                  </a:srgbClr>
                </a:solidFill>
              </a:rPr>
              <a:t>T. +31 20 240 22 05</a:t>
            </a:r>
          </a:p>
        </p:txBody>
      </p:sp>
      <p:sp>
        <p:nvSpPr>
          <p:cNvPr id="39" name="Rectangle 38"/>
          <p:cNvSpPr/>
          <p:nvPr userDrawn="1"/>
        </p:nvSpPr>
        <p:spPr>
          <a:xfrm>
            <a:off x="7563118" y="6320393"/>
            <a:ext cx="1339175" cy="276518"/>
          </a:xfrm>
          <a:prstGeom prst="rect">
            <a:avLst/>
          </a:prstGeom>
        </p:spPr>
        <p:txBody>
          <a:bodyPr wrap="none" lIns="90977" tIns="45482" rIns="90977" bIns="45482">
            <a:spAutoFit/>
          </a:bodyPr>
          <a:lstStyle/>
          <a:p>
            <a:pPr defTabSz="909814"/>
            <a:r>
              <a:rPr lang="fr-FR" sz="1200" b="1" dirty="0" err="1">
                <a:solidFill>
                  <a:srgbClr val="690F3C"/>
                </a:solidFill>
              </a:rPr>
              <a:t>Driving</a:t>
            </a:r>
            <a:r>
              <a:rPr lang="fr-FR" sz="1200" b="1" dirty="0">
                <a:solidFill>
                  <a:srgbClr val="690F3C"/>
                </a:solidFill>
              </a:rPr>
              <a:t> Excellence</a:t>
            </a:r>
          </a:p>
        </p:txBody>
      </p:sp>
      <p:pic>
        <p:nvPicPr>
          <p:cNvPr id="40" name="Image 39"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41" name="Rectangle 40"/>
          <p:cNvSpPr/>
          <p:nvPr userDrawn="1"/>
        </p:nvSpPr>
        <p:spPr>
          <a:xfrm>
            <a:off x="2090258" y="6021325"/>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9075" tIns="49536" rIns="99075" bIns="49536" rtlCol="0" anchor="t"/>
          <a:lstStyle/>
          <a:p>
            <a:pPr defTabSz="909814">
              <a:lnSpc>
                <a:spcPct val="150000"/>
              </a:lnSpc>
            </a:pPr>
            <a:r>
              <a:rPr lang="en-US" sz="1100" dirty="0">
                <a:solidFill>
                  <a:srgbClr val="FFFFFF">
                    <a:lumMod val="65000"/>
                  </a:srgbClr>
                </a:solidFill>
              </a:rPr>
              <a:t>For more information, visit : www.sia-partners.com</a:t>
            </a:r>
          </a:p>
          <a:p>
            <a:pPr defTabSz="909814">
              <a:lnSpc>
                <a:spcPct val="150000"/>
              </a:lnSpc>
            </a:pPr>
            <a:r>
              <a:rPr lang="en-US" sz="1100" dirty="0">
                <a:solidFill>
                  <a:srgbClr val="FFFFFF">
                    <a:lumMod val="65000"/>
                  </a:srgbClr>
                </a:solidFill>
              </a:rPr>
              <a:t>Follow us on LinkedIn and Twitter          @</a:t>
            </a:r>
            <a:r>
              <a:rPr lang="en-US" sz="1100" dirty="0" err="1">
                <a:solidFill>
                  <a:srgbClr val="FFFFFF">
                    <a:lumMod val="65000"/>
                  </a:srgbClr>
                </a:solidFill>
              </a:rPr>
              <a:t>SiaPartners</a:t>
            </a:r>
            <a:r>
              <a:rPr lang="en-US" sz="1100" dirty="0">
                <a:solidFill>
                  <a:srgbClr val="FFFFFF">
                    <a:lumMod val="65000"/>
                  </a:srgbClr>
                </a:solidFill>
              </a:rPr>
              <a:t> </a:t>
            </a:r>
          </a:p>
        </p:txBody>
      </p:sp>
      <p:sp>
        <p:nvSpPr>
          <p:cNvPr id="42" name="ZoneTexte 41"/>
          <p:cNvSpPr txBox="1"/>
          <p:nvPr userDrawn="1"/>
        </p:nvSpPr>
        <p:spPr>
          <a:xfrm>
            <a:off x="2141756" y="2995533"/>
            <a:ext cx="1296000" cy="1416427"/>
          </a:xfrm>
          <a:prstGeom prst="rect">
            <a:avLst/>
          </a:prstGeom>
          <a:noFill/>
        </p:spPr>
        <p:txBody>
          <a:bodyPr wrap="square" lIns="90977" tIns="45482" rIns="90977" bIns="45482" rtlCol="0">
            <a:spAutoFit/>
          </a:bodyPr>
          <a:lstStyle/>
          <a:p>
            <a:pPr defTabSz="909814"/>
            <a:r>
              <a:rPr lang="nl-NL" sz="1100" b="1" dirty="0" err="1">
                <a:solidFill>
                  <a:srgbClr val="690F3C"/>
                </a:solidFill>
              </a:rPr>
              <a:t>Asia</a:t>
            </a:r>
            <a:endParaRPr lang="nl-NL" sz="1100" b="1" dirty="0">
              <a:solidFill>
                <a:srgbClr val="690F3C"/>
              </a:solidFill>
            </a:endParaRPr>
          </a:p>
          <a:p>
            <a:pPr defTabSz="909814"/>
            <a:r>
              <a:rPr lang="nl-NL" sz="900" dirty="0">
                <a:solidFill>
                  <a:srgbClr val="690F3C"/>
                </a:solidFill>
              </a:rPr>
              <a:t>Singapore </a:t>
            </a:r>
          </a:p>
          <a:p>
            <a:pPr defTabSz="909814"/>
            <a:r>
              <a:rPr lang="nl-NL" sz="900" dirty="0">
                <a:solidFill>
                  <a:srgbClr val="B2AEA8">
                    <a:lumMod val="75000"/>
                  </a:srgbClr>
                </a:solidFill>
              </a:rPr>
              <a:t>55 Market St, Level 10</a:t>
            </a:r>
          </a:p>
          <a:p>
            <a:pPr defTabSz="909814"/>
            <a:r>
              <a:rPr lang="nl-NL" sz="900" dirty="0">
                <a:solidFill>
                  <a:srgbClr val="B2AEA8">
                    <a:lumMod val="75000"/>
                  </a:srgbClr>
                </a:solidFill>
              </a:rPr>
              <a:t>Singapore, 048941</a:t>
            </a:r>
          </a:p>
          <a:p>
            <a:pPr marL="227454" indent="-227454" defTabSz="909814">
              <a:buFontTx/>
              <a:buAutoNum type="alphaUcPeriod" startAt="20"/>
            </a:pPr>
            <a:r>
              <a:rPr lang="nl-NL" sz="900" dirty="0">
                <a:solidFill>
                  <a:srgbClr val="B2AEA8">
                    <a:lumMod val="75000"/>
                  </a:srgbClr>
                </a:solidFill>
              </a:rPr>
              <a:t>+65 6521 3186</a:t>
            </a:r>
          </a:p>
          <a:p>
            <a:pPr defTabSz="909814"/>
            <a:r>
              <a:rPr lang="nl-NL" sz="900" dirty="0">
                <a:solidFill>
                  <a:srgbClr val="690F3C"/>
                </a:solidFill>
              </a:rPr>
              <a:t>Hong Kong </a:t>
            </a:r>
          </a:p>
          <a:p>
            <a:pPr defTabSz="909814"/>
            <a:r>
              <a:rPr lang="nl-NL" sz="900" dirty="0">
                <a:solidFill>
                  <a:srgbClr val="B2AEA8">
                    <a:lumMod val="75000"/>
                  </a:srgbClr>
                </a:solidFill>
              </a:rPr>
              <a:t>701, 77 </a:t>
            </a:r>
            <a:r>
              <a:rPr lang="nl-NL" sz="900" dirty="0" err="1">
                <a:solidFill>
                  <a:srgbClr val="B2AEA8">
                    <a:lumMod val="75000"/>
                  </a:srgbClr>
                </a:solidFill>
              </a:rPr>
              <a:t>Wing</a:t>
            </a:r>
            <a:r>
              <a:rPr lang="nl-NL" sz="900" dirty="0">
                <a:solidFill>
                  <a:srgbClr val="B2AEA8">
                    <a:lumMod val="75000"/>
                  </a:srgbClr>
                </a:solidFill>
              </a:rPr>
              <a:t> Lok St,</a:t>
            </a:r>
          </a:p>
          <a:p>
            <a:pPr defTabSz="909814"/>
            <a:r>
              <a:rPr lang="nl-NL" sz="900" dirty="0" err="1">
                <a:solidFill>
                  <a:srgbClr val="B2AEA8">
                    <a:lumMod val="75000"/>
                  </a:srgbClr>
                </a:solidFill>
              </a:rPr>
              <a:t>Sheung</a:t>
            </a:r>
            <a:r>
              <a:rPr lang="nl-NL" sz="900" dirty="0">
                <a:solidFill>
                  <a:srgbClr val="B2AEA8">
                    <a:lumMod val="75000"/>
                  </a:srgbClr>
                </a:solidFill>
              </a:rPr>
              <a:t> Wan, HK</a:t>
            </a:r>
          </a:p>
          <a:p>
            <a:pPr defTabSz="909814"/>
            <a:r>
              <a:rPr lang="nl-NL" sz="900" dirty="0">
                <a:solidFill>
                  <a:srgbClr val="B2AEA8">
                    <a:lumMod val="75000"/>
                  </a:srgbClr>
                </a:solidFill>
              </a:rPr>
              <a:t>T.  +852 3975 5611</a:t>
            </a:r>
            <a:endParaRPr lang="fr-FR" sz="900" dirty="0">
              <a:solidFill>
                <a:srgbClr val="B2AEA8">
                  <a:lumMod val="75000"/>
                </a:srgbClr>
              </a:solidFill>
            </a:endParaRPr>
          </a:p>
        </p:txBody>
      </p:sp>
      <p:sp>
        <p:nvSpPr>
          <p:cNvPr id="43" name="ZoneTexte 42"/>
          <p:cNvSpPr txBox="1"/>
          <p:nvPr userDrawn="1"/>
        </p:nvSpPr>
        <p:spPr>
          <a:xfrm>
            <a:off x="3479237" y="2995511"/>
            <a:ext cx="1296000" cy="953627"/>
          </a:xfrm>
          <a:prstGeom prst="rect">
            <a:avLst/>
          </a:prstGeom>
          <a:noFill/>
        </p:spPr>
        <p:txBody>
          <a:bodyPr wrap="square" lIns="90977" tIns="45482" rIns="90977" bIns="45482" rtlCol="0">
            <a:spAutoFit/>
          </a:bodyPr>
          <a:lstStyle/>
          <a:p>
            <a:pPr defTabSz="909814"/>
            <a:r>
              <a:rPr lang="en-US" sz="1100" b="1" dirty="0">
                <a:solidFill>
                  <a:srgbClr val="690F3C"/>
                </a:solidFill>
              </a:rPr>
              <a:t>Belgium</a:t>
            </a:r>
          </a:p>
          <a:p>
            <a:pPr defTabSz="909814"/>
            <a:r>
              <a:rPr lang="nb-NO" sz="900" dirty="0">
                <a:solidFill>
                  <a:srgbClr val="690F3C"/>
                </a:solidFill>
              </a:rPr>
              <a:t>Brussels </a:t>
            </a:r>
          </a:p>
          <a:p>
            <a:pPr defTabSz="909814"/>
            <a:r>
              <a:rPr lang="nl-NL" sz="900" dirty="0">
                <a:solidFill>
                  <a:srgbClr val="B2AEA8">
                    <a:lumMod val="75000"/>
                  </a:srgbClr>
                </a:solidFill>
              </a:rPr>
              <a:t>Av Henri </a:t>
            </a:r>
            <a:r>
              <a:rPr lang="nl-NL" sz="900" dirty="0" err="1">
                <a:solidFill>
                  <a:srgbClr val="B2AEA8">
                    <a:lumMod val="75000"/>
                  </a:srgbClr>
                </a:solidFill>
              </a:rPr>
              <a:t>Jasparlaan</a:t>
            </a:r>
            <a:r>
              <a:rPr lang="nl-NL" sz="900" dirty="0">
                <a:solidFill>
                  <a:srgbClr val="B2AEA8">
                    <a:lumMod val="75000"/>
                  </a:srgbClr>
                </a:solidFill>
              </a:rPr>
              <a:t>, 128</a:t>
            </a:r>
          </a:p>
          <a:p>
            <a:pPr defTabSz="909814"/>
            <a:r>
              <a:rPr lang="nl-NL" sz="900" dirty="0">
                <a:solidFill>
                  <a:srgbClr val="B2AEA8">
                    <a:lumMod val="75000"/>
                  </a:srgbClr>
                </a:solidFill>
              </a:rPr>
              <a:t>1060 Brussels - Belgium</a:t>
            </a:r>
          </a:p>
          <a:p>
            <a:pPr defTabSz="909814"/>
            <a:r>
              <a:rPr lang="nl-NL" sz="900" dirty="0">
                <a:solidFill>
                  <a:srgbClr val="B2AEA8">
                    <a:lumMod val="75000"/>
                  </a:srgbClr>
                </a:solidFill>
              </a:rPr>
              <a:t>T.  +32 2 213 82 85</a:t>
            </a:r>
          </a:p>
        </p:txBody>
      </p:sp>
      <p:sp>
        <p:nvSpPr>
          <p:cNvPr id="44" name="ZoneTexte 43"/>
          <p:cNvSpPr txBox="1"/>
          <p:nvPr userDrawn="1"/>
        </p:nvSpPr>
        <p:spPr>
          <a:xfrm>
            <a:off x="4816722" y="2995502"/>
            <a:ext cx="1296000" cy="842336"/>
          </a:xfrm>
          <a:prstGeom prst="rect">
            <a:avLst/>
          </a:prstGeom>
          <a:noFill/>
        </p:spPr>
        <p:txBody>
          <a:bodyPr wrap="square" lIns="90977" tIns="45482" rIns="90977" bIns="45482" rtlCol="0">
            <a:spAutoFit/>
          </a:bodyPr>
          <a:lstStyle/>
          <a:p>
            <a:pPr defTabSz="909814"/>
            <a:r>
              <a:rPr lang="nl-NL" sz="1100" b="1" dirty="0">
                <a:solidFill>
                  <a:srgbClr val="690F3C"/>
                </a:solidFill>
              </a:rPr>
              <a:t>Canada</a:t>
            </a:r>
          </a:p>
          <a:p>
            <a:pPr defTabSz="909814"/>
            <a:r>
              <a:rPr lang="nl-NL" sz="900" dirty="0">
                <a:solidFill>
                  <a:srgbClr val="690F3C"/>
                </a:solidFill>
              </a:rPr>
              <a:t>Montréal </a:t>
            </a:r>
          </a:p>
          <a:p>
            <a:pPr defTabSz="909814"/>
            <a:r>
              <a:rPr lang="fr-FR" sz="900" dirty="0">
                <a:solidFill>
                  <a:srgbClr val="B2AEA8">
                    <a:lumMod val="75000"/>
                  </a:srgbClr>
                </a:solidFill>
              </a:rPr>
              <a:t>600 de Maisonneuve </a:t>
            </a:r>
            <a:r>
              <a:rPr lang="fr-FR" sz="900" dirty="0" err="1">
                <a:solidFill>
                  <a:srgbClr val="B2AEA8">
                    <a:lumMod val="75000"/>
                  </a:srgbClr>
                </a:solidFill>
              </a:rPr>
              <a:t>Blvd</a:t>
            </a:r>
            <a:r>
              <a:rPr lang="fr-FR" sz="900" dirty="0">
                <a:solidFill>
                  <a:srgbClr val="B2AEA8">
                    <a:lumMod val="75000"/>
                  </a:srgbClr>
                </a:solidFill>
              </a:rPr>
              <a:t>. West, Suite 2200</a:t>
            </a:r>
          </a:p>
          <a:p>
            <a:pPr defTabSz="909814"/>
            <a:r>
              <a:rPr lang="fr-FR" sz="900" dirty="0" err="1">
                <a:solidFill>
                  <a:srgbClr val="B2AEA8">
                    <a:lumMod val="75000"/>
                  </a:srgbClr>
                </a:solidFill>
              </a:rPr>
              <a:t>Montreal</a:t>
            </a:r>
            <a:r>
              <a:rPr lang="fr-FR" sz="900" dirty="0">
                <a:solidFill>
                  <a:srgbClr val="B2AEA8">
                    <a:lumMod val="75000"/>
                  </a:srgbClr>
                </a:solidFill>
              </a:rPr>
              <a:t>, QC H3A 3J2</a:t>
            </a:r>
            <a:endParaRPr lang="nl-NL" sz="900" dirty="0">
              <a:solidFill>
                <a:srgbClr val="B2AEA8">
                  <a:lumMod val="75000"/>
                </a:srgbClr>
              </a:solidFill>
            </a:endParaRPr>
          </a:p>
        </p:txBody>
      </p:sp>
      <p:sp>
        <p:nvSpPr>
          <p:cNvPr id="45" name="ZoneTexte 44"/>
          <p:cNvSpPr txBox="1"/>
          <p:nvPr userDrawn="1"/>
        </p:nvSpPr>
        <p:spPr>
          <a:xfrm>
            <a:off x="6154201" y="2995533"/>
            <a:ext cx="1296000" cy="1416427"/>
          </a:xfrm>
          <a:prstGeom prst="rect">
            <a:avLst/>
          </a:prstGeom>
          <a:noFill/>
        </p:spPr>
        <p:txBody>
          <a:bodyPr wrap="square" lIns="90977" tIns="45482" rIns="90977" bIns="45482" rtlCol="0">
            <a:spAutoFit/>
          </a:bodyPr>
          <a:lstStyle/>
          <a:p>
            <a:pPr defTabSz="909814"/>
            <a:r>
              <a:rPr lang="nl-NL" sz="1100" b="1" dirty="0">
                <a:solidFill>
                  <a:srgbClr val="690F3C"/>
                </a:solidFill>
              </a:rPr>
              <a:t>France</a:t>
            </a:r>
          </a:p>
          <a:p>
            <a:pPr defTabSz="909814"/>
            <a:r>
              <a:rPr lang="nl-NL" sz="900" dirty="0">
                <a:solidFill>
                  <a:srgbClr val="690F3C"/>
                </a:solidFill>
              </a:rPr>
              <a:t>Paris </a:t>
            </a:r>
          </a:p>
          <a:p>
            <a:pPr defTabSz="909814"/>
            <a:r>
              <a:rPr lang="fr-FR" sz="900" dirty="0">
                <a:solidFill>
                  <a:srgbClr val="B2AEA8">
                    <a:lumMod val="75000"/>
                  </a:srgbClr>
                </a:solidFill>
              </a:rPr>
              <a:t>18 bd Montmartre</a:t>
            </a:r>
          </a:p>
          <a:p>
            <a:pPr defTabSz="909814"/>
            <a:r>
              <a:rPr lang="fr-FR" sz="900" dirty="0">
                <a:solidFill>
                  <a:srgbClr val="B2AEA8">
                    <a:lumMod val="75000"/>
                  </a:srgbClr>
                </a:solidFill>
              </a:rPr>
              <a:t>75009 Paris</a:t>
            </a:r>
          </a:p>
          <a:p>
            <a:pPr defTabSz="909814"/>
            <a:r>
              <a:rPr lang="fr-FR" sz="900" dirty="0" err="1">
                <a:solidFill>
                  <a:srgbClr val="B2AEA8">
                    <a:lumMod val="75000"/>
                  </a:srgbClr>
                </a:solidFill>
              </a:rPr>
              <a:t>T</a:t>
            </a:r>
            <a:r>
              <a:rPr lang="fr-FR" sz="900" dirty="0">
                <a:solidFill>
                  <a:srgbClr val="B2AEA8">
                    <a:lumMod val="75000"/>
                  </a:srgbClr>
                </a:solidFill>
              </a:rPr>
              <a:t>.  +33 1 42 77 76 17</a:t>
            </a:r>
          </a:p>
          <a:p>
            <a:pPr defTabSz="909814"/>
            <a:r>
              <a:rPr lang="nl-NL" sz="900" dirty="0">
                <a:solidFill>
                  <a:srgbClr val="690F3C"/>
                </a:solidFill>
              </a:rPr>
              <a:t>Lyon</a:t>
            </a:r>
          </a:p>
          <a:p>
            <a:pPr defTabSz="909814"/>
            <a:r>
              <a:rPr lang="fr-FR" sz="900" dirty="0">
                <a:solidFill>
                  <a:srgbClr val="B2AEA8">
                    <a:lumMod val="75000"/>
                  </a:srgbClr>
                </a:solidFill>
              </a:rPr>
              <a:t>Tour Oxygène,</a:t>
            </a:r>
          </a:p>
          <a:p>
            <a:pPr defTabSz="909814"/>
            <a:r>
              <a:rPr lang="fr-FR" sz="900" dirty="0">
                <a:solidFill>
                  <a:srgbClr val="B2AEA8">
                    <a:lumMod val="75000"/>
                  </a:srgbClr>
                </a:solidFill>
              </a:rPr>
              <a:t>10-12 bd Vivier Merle</a:t>
            </a:r>
          </a:p>
          <a:p>
            <a:pPr defTabSz="909814"/>
            <a:r>
              <a:rPr lang="fr-FR" sz="900" dirty="0">
                <a:solidFill>
                  <a:srgbClr val="B2AEA8">
                    <a:lumMod val="75000"/>
                  </a:srgbClr>
                </a:solidFill>
              </a:rPr>
              <a:t>69003 Lyon</a:t>
            </a:r>
          </a:p>
        </p:txBody>
      </p:sp>
      <p:sp>
        <p:nvSpPr>
          <p:cNvPr id="46" name="ZoneTexte 45"/>
          <p:cNvSpPr txBox="1"/>
          <p:nvPr userDrawn="1"/>
        </p:nvSpPr>
        <p:spPr>
          <a:xfrm>
            <a:off x="7491681" y="2995514"/>
            <a:ext cx="1296340" cy="1507625"/>
          </a:xfrm>
          <a:prstGeom prst="rect">
            <a:avLst/>
          </a:prstGeom>
          <a:noFill/>
        </p:spPr>
        <p:txBody>
          <a:bodyPr wrap="square" lIns="90977" tIns="45482" rIns="90977" bIns="45482" rtlCol="0">
            <a:spAutoFit/>
          </a:bodyPr>
          <a:lstStyle/>
          <a:p>
            <a:pPr defTabSz="909814"/>
            <a:r>
              <a:rPr lang="nl-NL" sz="1100" b="1" dirty="0">
                <a:solidFill>
                  <a:srgbClr val="690F3C"/>
                </a:solidFill>
              </a:rPr>
              <a:t>Italy</a:t>
            </a:r>
          </a:p>
          <a:p>
            <a:pPr defTabSz="909814"/>
            <a:r>
              <a:rPr lang="nl-NL" sz="900" dirty="0">
                <a:solidFill>
                  <a:srgbClr val="690F3C"/>
                </a:solidFill>
              </a:rPr>
              <a:t>Rome </a:t>
            </a:r>
          </a:p>
          <a:p>
            <a:pPr defTabSz="909814"/>
            <a:r>
              <a:rPr lang="it-IT" sz="900" dirty="0">
                <a:solidFill>
                  <a:srgbClr val="B2AEA8">
                    <a:lumMod val="75000"/>
                  </a:srgbClr>
                </a:solidFill>
              </a:rPr>
              <a:t>Via Quattro Fontane 116</a:t>
            </a:r>
          </a:p>
          <a:p>
            <a:pPr defTabSz="909814"/>
            <a:r>
              <a:rPr lang="it-IT" sz="900" dirty="0">
                <a:solidFill>
                  <a:srgbClr val="B2AEA8">
                    <a:lumMod val="75000"/>
                  </a:srgbClr>
                </a:solidFill>
              </a:rPr>
              <a:t>00184 Roma</a:t>
            </a:r>
          </a:p>
          <a:p>
            <a:pPr defTabSz="909814"/>
            <a:r>
              <a:rPr lang="it-IT" sz="900" dirty="0">
                <a:solidFill>
                  <a:srgbClr val="B2AEA8">
                    <a:lumMod val="75000"/>
                  </a:srgbClr>
                </a:solidFill>
              </a:rPr>
              <a:t>T. +39 06 48 28 506</a:t>
            </a:r>
          </a:p>
          <a:p>
            <a:pPr defTabSz="909814"/>
            <a:r>
              <a:rPr lang="nl-NL" sz="900" dirty="0">
                <a:solidFill>
                  <a:srgbClr val="690F3C"/>
                </a:solidFill>
              </a:rPr>
              <a:t>Milan </a:t>
            </a:r>
          </a:p>
          <a:p>
            <a:pPr defTabSz="909814"/>
            <a:r>
              <a:rPr lang="it-IT" sz="900" dirty="0">
                <a:solidFill>
                  <a:srgbClr val="B2AEA8">
                    <a:lumMod val="75000"/>
                  </a:srgbClr>
                </a:solidFill>
              </a:rPr>
              <a:t>Via Medici 15</a:t>
            </a:r>
          </a:p>
          <a:p>
            <a:pPr defTabSz="909814"/>
            <a:r>
              <a:rPr lang="it-IT" sz="900" dirty="0">
                <a:solidFill>
                  <a:srgbClr val="B2AEA8">
                    <a:lumMod val="75000"/>
                  </a:srgbClr>
                </a:solidFill>
              </a:rPr>
              <a:t>20123 Milano</a:t>
            </a:r>
          </a:p>
          <a:p>
            <a:pPr defTabSz="909814"/>
            <a:r>
              <a:rPr lang="it-IT" sz="900" dirty="0">
                <a:solidFill>
                  <a:srgbClr val="B2AEA8">
                    <a:lumMod val="75000"/>
                  </a:srgbClr>
                </a:solidFill>
              </a:rPr>
              <a:t>T. +39 02 89 09 39 45</a:t>
            </a:r>
            <a:endParaRPr lang="fr-FR" sz="900" dirty="0">
              <a:solidFill>
                <a:srgbClr val="B2AEA8">
                  <a:lumMod val="75000"/>
                </a:srgbClr>
              </a:solidFill>
            </a:endParaRPr>
          </a:p>
        </p:txBody>
      </p:sp>
      <p:sp>
        <p:nvSpPr>
          <p:cNvPr id="47" name="ZoneTexte 46"/>
          <p:cNvSpPr txBox="1"/>
          <p:nvPr userDrawn="1"/>
        </p:nvSpPr>
        <p:spPr>
          <a:xfrm>
            <a:off x="2156147" y="4424652"/>
            <a:ext cx="1296000" cy="985879"/>
          </a:xfrm>
          <a:prstGeom prst="rect">
            <a:avLst/>
          </a:prstGeom>
          <a:noFill/>
        </p:spPr>
        <p:txBody>
          <a:bodyPr wrap="square" lIns="90977" tIns="45482" rIns="90977" bIns="45482" rtlCol="0">
            <a:spAutoFit/>
          </a:bodyPr>
          <a:lstStyle/>
          <a:p>
            <a:pPr defTabSz="909814"/>
            <a:r>
              <a:rPr lang="nl-NL" sz="1100" b="1" dirty="0">
                <a:solidFill>
                  <a:srgbClr val="690F3C"/>
                </a:solidFill>
              </a:rPr>
              <a:t>Morocco</a:t>
            </a:r>
          </a:p>
          <a:p>
            <a:pPr defTabSz="909814"/>
            <a:r>
              <a:rPr lang="nl-NL" sz="900" dirty="0">
                <a:solidFill>
                  <a:srgbClr val="690F3C"/>
                </a:solidFill>
              </a:rPr>
              <a:t>Casablanca</a:t>
            </a:r>
          </a:p>
          <a:p>
            <a:pPr defTabSz="909814"/>
            <a:r>
              <a:rPr lang="fr-FR" sz="900" dirty="0">
                <a:solidFill>
                  <a:srgbClr val="B2AEA8">
                    <a:lumMod val="75000"/>
                  </a:srgbClr>
                </a:solidFill>
              </a:rPr>
              <a:t>14, avenue Mers Sultan</a:t>
            </a:r>
          </a:p>
          <a:p>
            <a:pPr defTabSz="909814"/>
            <a:r>
              <a:rPr lang="fr-FR" sz="900" dirty="0">
                <a:solidFill>
                  <a:srgbClr val="B2AEA8">
                    <a:lumMod val="75000"/>
                  </a:srgbClr>
                </a:solidFill>
              </a:rPr>
              <a:t>20500 Casablanca, Maroc</a:t>
            </a:r>
          </a:p>
          <a:p>
            <a:pPr defTabSz="909814"/>
            <a:r>
              <a:rPr lang="fr-FR" sz="900" dirty="0" err="1">
                <a:solidFill>
                  <a:srgbClr val="B2AEA8">
                    <a:lumMod val="75000"/>
                  </a:srgbClr>
                </a:solidFill>
              </a:rPr>
              <a:t>T</a:t>
            </a:r>
            <a:r>
              <a:rPr lang="fr-FR" sz="900" dirty="0">
                <a:solidFill>
                  <a:srgbClr val="B2AEA8">
                    <a:lumMod val="75000"/>
                  </a:srgbClr>
                </a:solidFill>
              </a:rPr>
              <a:t>. +212 522 49 24 80</a:t>
            </a:r>
          </a:p>
        </p:txBody>
      </p:sp>
      <p:sp>
        <p:nvSpPr>
          <p:cNvPr id="48" name="ZoneTexte 47"/>
          <p:cNvSpPr txBox="1"/>
          <p:nvPr userDrawn="1"/>
        </p:nvSpPr>
        <p:spPr>
          <a:xfrm>
            <a:off x="4813391" y="4424636"/>
            <a:ext cx="1296000" cy="1416540"/>
          </a:xfrm>
          <a:prstGeom prst="rect">
            <a:avLst/>
          </a:prstGeom>
          <a:noFill/>
        </p:spPr>
        <p:txBody>
          <a:bodyPr wrap="square" lIns="90977" tIns="45482" rIns="90977" bIns="45482" rtlCol="0">
            <a:spAutoFit/>
          </a:bodyPr>
          <a:lstStyle/>
          <a:p>
            <a:pPr defTabSz="909814"/>
            <a:r>
              <a:rPr lang="nl-NL" sz="1100" b="1" dirty="0" err="1">
                <a:solidFill>
                  <a:srgbClr val="690F3C"/>
                </a:solidFill>
              </a:rPr>
              <a:t>Middle</a:t>
            </a:r>
            <a:r>
              <a:rPr lang="nl-NL" sz="1100" b="1" dirty="0">
                <a:solidFill>
                  <a:srgbClr val="690F3C"/>
                </a:solidFill>
              </a:rPr>
              <a:t> East</a:t>
            </a:r>
          </a:p>
          <a:p>
            <a:pPr defTabSz="909814"/>
            <a:r>
              <a:rPr lang="tr-TR" sz="900" dirty="0">
                <a:solidFill>
                  <a:srgbClr val="690F3C"/>
                </a:solidFill>
              </a:rPr>
              <a:t>Dubaï, Riyad</a:t>
            </a:r>
            <a:r>
              <a:rPr lang="fr-FR" sz="900" dirty="0">
                <a:solidFill>
                  <a:srgbClr val="690F3C"/>
                </a:solidFill>
              </a:rPr>
              <a:t>h</a:t>
            </a:r>
            <a:r>
              <a:rPr lang="tr-TR" sz="900" dirty="0">
                <a:solidFill>
                  <a:srgbClr val="690F3C"/>
                </a:solidFill>
              </a:rPr>
              <a:t> &amp; Abu Dhabi</a:t>
            </a:r>
            <a:endParaRPr lang="nl-NL" sz="900" dirty="0">
              <a:solidFill>
                <a:srgbClr val="690F3C"/>
              </a:solidFill>
            </a:endParaRPr>
          </a:p>
          <a:p>
            <a:pPr defTabSz="909814"/>
            <a:r>
              <a:rPr lang="fr-FR" sz="900" dirty="0">
                <a:solidFill>
                  <a:srgbClr val="B2AEA8">
                    <a:lumMod val="75000"/>
                  </a:srgbClr>
                </a:solidFill>
              </a:rPr>
              <a:t>PO Box 502665</a:t>
            </a:r>
          </a:p>
          <a:p>
            <a:pPr defTabSz="909814"/>
            <a:r>
              <a:rPr lang="fr-FR" sz="900" dirty="0" err="1">
                <a:solidFill>
                  <a:srgbClr val="B2AEA8">
                    <a:lumMod val="75000"/>
                  </a:srgbClr>
                </a:solidFill>
              </a:rPr>
              <a:t>Shatha</a:t>
            </a:r>
            <a:r>
              <a:rPr lang="fr-FR" sz="900" dirty="0">
                <a:solidFill>
                  <a:srgbClr val="B2AEA8">
                    <a:lumMod val="75000"/>
                  </a:srgbClr>
                </a:solidFill>
              </a:rPr>
              <a:t> Tower office 2115</a:t>
            </a:r>
          </a:p>
          <a:p>
            <a:pPr defTabSz="909814"/>
            <a:r>
              <a:rPr lang="fr-FR" sz="900" dirty="0" err="1">
                <a:solidFill>
                  <a:srgbClr val="B2AEA8">
                    <a:lumMod val="75000"/>
                  </a:srgbClr>
                </a:solidFill>
              </a:rPr>
              <a:t>Dubai</a:t>
            </a:r>
            <a:r>
              <a:rPr lang="fr-FR" sz="900" dirty="0">
                <a:solidFill>
                  <a:srgbClr val="B2AEA8">
                    <a:lumMod val="75000"/>
                  </a:srgbClr>
                </a:solidFill>
              </a:rPr>
              <a:t> Media City</a:t>
            </a:r>
          </a:p>
          <a:p>
            <a:pPr defTabSz="909814"/>
            <a:r>
              <a:rPr lang="fr-FR" sz="900" dirty="0" err="1">
                <a:solidFill>
                  <a:srgbClr val="B2AEA8">
                    <a:lumMod val="75000"/>
                  </a:srgbClr>
                </a:solidFill>
              </a:rPr>
              <a:t>Dubai</a:t>
            </a:r>
            <a:r>
              <a:rPr lang="fr-FR" sz="900" dirty="0">
                <a:solidFill>
                  <a:srgbClr val="B2AEA8">
                    <a:lumMod val="75000"/>
                  </a:srgbClr>
                </a:solidFill>
              </a:rPr>
              <a:t>, U.A.E.</a:t>
            </a:r>
          </a:p>
          <a:p>
            <a:pPr defTabSz="909814"/>
            <a:r>
              <a:rPr lang="fr-FR" sz="900" dirty="0">
                <a:solidFill>
                  <a:srgbClr val="B2AEA8">
                    <a:lumMod val="75000"/>
                  </a:srgbClr>
                </a:solidFill>
              </a:rPr>
              <a:t>T. +971 4 443 1613</a:t>
            </a:r>
          </a:p>
        </p:txBody>
      </p:sp>
      <p:sp>
        <p:nvSpPr>
          <p:cNvPr id="49" name="ZoneTexte 48"/>
          <p:cNvSpPr txBox="1"/>
          <p:nvPr userDrawn="1"/>
        </p:nvSpPr>
        <p:spPr>
          <a:xfrm>
            <a:off x="6142016" y="4424657"/>
            <a:ext cx="1296000" cy="1092126"/>
          </a:xfrm>
          <a:prstGeom prst="rect">
            <a:avLst/>
          </a:prstGeom>
          <a:noFill/>
        </p:spPr>
        <p:txBody>
          <a:bodyPr wrap="square" lIns="90977" tIns="45482" rIns="90977" bIns="45482" rtlCol="0">
            <a:spAutoFit/>
          </a:bodyPr>
          <a:lstStyle/>
          <a:p>
            <a:pPr defTabSz="909814"/>
            <a:r>
              <a:rPr lang="nl-NL" sz="1100" b="1" dirty="0">
                <a:solidFill>
                  <a:srgbClr val="690F3C"/>
                </a:solidFill>
              </a:rPr>
              <a:t>UK</a:t>
            </a:r>
          </a:p>
          <a:p>
            <a:pPr defTabSz="909814"/>
            <a:r>
              <a:rPr lang="nl-NL" sz="900" dirty="0">
                <a:solidFill>
                  <a:srgbClr val="690F3C"/>
                </a:solidFill>
              </a:rPr>
              <a:t>London </a:t>
            </a:r>
          </a:p>
          <a:p>
            <a:pPr defTabSz="909814"/>
            <a:r>
              <a:rPr lang="en-US" sz="900" dirty="0">
                <a:solidFill>
                  <a:srgbClr val="B2AEA8">
                    <a:lumMod val="75000"/>
                  </a:srgbClr>
                </a:solidFill>
              </a:rPr>
              <a:t>Princess House,</a:t>
            </a:r>
          </a:p>
          <a:p>
            <a:pPr defTabSz="909814"/>
            <a:r>
              <a:rPr lang="en-US" sz="900" dirty="0">
                <a:solidFill>
                  <a:srgbClr val="B2AEA8">
                    <a:lumMod val="75000"/>
                  </a:srgbClr>
                </a:solidFill>
              </a:rPr>
              <a:t>4th Floor, 27 Bush Lane,</a:t>
            </a:r>
          </a:p>
          <a:p>
            <a:pPr defTabSz="909814"/>
            <a:r>
              <a:rPr lang="en-US" sz="900" dirty="0">
                <a:solidFill>
                  <a:srgbClr val="B2AEA8">
                    <a:lumMod val="75000"/>
                  </a:srgbClr>
                </a:solidFill>
              </a:rPr>
              <a:t>London, EC4R 0AA</a:t>
            </a:r>
          </a:p>
          <a:p>
            <a:pPr defTabSz="909814"/>
            <a:r>
              <a:rPr lang="en-US" sz="900" dirty="0">
                <a:solidFill>
                  <a:srgbClr val="B2AEA8">
                    <a:lumMod val="75000"/>
                  </a:srgbClr>
                </a:solidFill>
              </a:rPr>
              <a:t>T. +44 20 7933 9333</a:t>
            </a:r>
            <a:endParaRPr lang="nl-NL" sz="900" dirty="0">
              <a:solidFill>
                <a:srgbClr val="B2AEA8">
                  <a:lumMod val="75000"/>
                </a:srgbClr>
              </a:solidFill>
            </a:endParaRPr>
          </a:p>
        </p:txBody>
      </p:sp>
      <p:sp>
        <p:nvSpPr>
          <p:cNvPr id="50" name="ZoneTexte 49"/>
          <p:cNvSpPr txBox="1"/>
          <p:nvPr userDrawn="1"/>
        </p:nvSpPr>
        <p:spPr>
          <a:xfrm>
            <a:off x="7470635" y="4424650"/>
            <a:ext cx="1296340" cy="1129432"/>
          </a:xfrm>
          <a:prstGeom prst="rect">
            <a:avLst/>
          </a:prstGeom>
          <a:noFill/>
        </p:spPr>
        <p:txBody>
          <a:bodyPr wrap="square" lIns="90977" tIns="45482" rIns="90977" bIns="45482" rtlCol="0">
            <a:spAutoFit/>
          </a:bodyPr>
          <a:lstStyle/>
          <a:p>
            <a:pPr defTabSz="909814"/>
            <a:r>
              <a:rPr lang="nl-NL" sz="1100" b="1" dirty="0">
                <a:solidFill>
                  <a:srgbClr val="690F3C"/>
                </a:solidFill>
              </a:rPr>
              <a:t>US</a:t>
            </a:r>
          </a:p>
          <a:p>
            <a:pPr defTabSz="909814"/>
            <a:r>
              <a:rPr lang="nl-NL" sz="900" dirty="0">
                <a:solidFill>
                  <a:srgbClr val="690F3C"/>
                </a:solidFill>
              </a:rPr>
              <a:t>New York</a:t>
            </a:r>
          </a:p>
          <a:p>
            <a:pPr defTabSz="909814"/>
            <a:r>
              <a:rPr lang="en-US" sz="900" dirty="0">
                <a:solidFill>
                  <a:srgbClr val="B2AEA8">
                    <a:lumMod val="75000"/>
                  </a:srgbClr>
                </a:solidFill>
              </a:rPr>
              <a:t>115 Broadway 12th Floor</a:t>
            </a:r>
          </a:p>
          <a:p>
            <a:pPr defTabSz="909814"/>
            <a:r>
              <a:rPr lang="en-US" sz="900" dirty="0">
                <a:solidFill>
                  <a:srgbClr val="B2AEA8">
                    <a:lumMod val="75000"/>
                  </a:srgbClr>
                </a:solidFill>
              </a:rPr>
              <a:t>New York, NY10006 - USA</a:t>
            </a:r>
          </a:p>
          <a:p>
            <a:pPr defTabSz="909814"/>
            <a:r>
              <a:rPr lang="en-US" sz="900" dirty="0">
                <a:solidFill>
                  <a:srgbClr val="B2AEA8">
                    <a:lumMod val="75000"/>
                  </a:srgbClr>
                </a:solidFill>
              </a:rPr>
              <a:t>T. +1 646 496 0160</a:t>
            </a:r>
            <a:endParaRPr lang="nl-NL" sz="900" dirty="0">
              <a:solidFill>
                <a:srgbClr val="B2AEA8">
                  <a:lumMod val="75000"/>
                </a:srgbClr>
              </a:solidFill>
            </a:endParaRPr>
          </a:p>
        </p:txBody>
      </p:sp>
      <p:sp>
        <p:nvSpPr>
          <p:cNvPr id="51" name="Rectangle 50"/>
          <p:cNvSpPr/>
          <p:nvPr userDrawn="1"/>
        </p:nvSpPr>
        <p:spPr>
          <a:xfrm>
            <a:off x="7563118" y="6320393"/>
            <a:ext cx="1339175" cy="276518"/>
          </a:xfrm>
          <a:prstGeom prst="rect">
            <a:avLst/>
          </a:prstGeom>
        </p:spPr>
        <p:txBody>
          <a:bodyPr wrap="none" lIns="90977" tIns="45482" rIns="90977" bIns="45482">
            <a:spAutoFit/>
          </a:bodyPr>
          <a:lstStyle/>
          <a:p>
            <a:pPr defTabSz="909814"/>
            <a:r>
              <a:rPr lang="fr-FR" sz="1200" b="1" dirty="0" err="1">
                <a:solidFill>
                  <a:srgbClr val="690F3C"/>
                </a:solidFill>
              </a:rPr>
              <a:t>Driving</a:t>
            </a:r>
            <a:r>
              <a:rPr lang="fr-FR" sz="1200" b="1" dirty="0">
                <a:solidFill>
                  <a:srgbClr val="690F3C"/>
                </a:solidFill>
              </a:rPr>
              <a:t> Excellence</a:t>
            </a:r>
          </a:p>
        </p:txBody>
      </p:sp>
      <p:pic>
        <p:nvPicPr>
          <p:cNvPr id="52" name="Image 51"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53" name="Rectangle 52"/>
          <p:cNvSpPr/>
          <p:nvPr userDrawn="1"/>
        </p:nvSpPr>
        <p:spPr>
          <a:xfrm>
            <a:off x="2090258" y="6021325"/>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9075" tIns="49536" rIns="99075" bIns="49536" rtlCol="0" anchor="t"/>
          <a:lstStyle/>
          <a:p>
            <a:pPr defTabSz="909814">
              <a:lnSpc>
                <a:spcPct val="150000"/>
              </a:lnSpc>
            </a:pPr>
            <a:r>
              <a:rPr lang="en-US" sz="1100" dirty="0">
                <a:solidFill>
                  <a:srgbClr val="B2AEA8">
                    <a:lumMod val="75000"/>
                  </a:srgbClr>
                </a:solidFill>
              </a:rPr>
              <a:t>For more information, visit : www.sia-partners.com</a:t>
            </a:r>
          </a:p>
          <a:p>
            <a:pPr defTabSz="909814">
              <a:lnSpc>
                <a:spcPct val="150000"/>
              </a:lnSpc>
            </a:pPr>
            <a:r>
              <a:rPr lang="en-US" sz="1100" dirty="0">
                <a:solidFill>
                  <a:srgbClr val="B2AEA8">
                    <a:lumMod val="75000"/>
                  </a:srgbClr>
                </a:solidFill>
              </a:rPr>
              <a:t>Follow us on LinkedIn and Twitter          @</a:t>
            </a:r>
            <a:r>
              <a:rPr lang="en-US" sz="1100" dirty="0" err="1">
                <a:solidFill>
                  <a:srgbClr val="B2AEA8">
                    <a:lumMod val="75000"/>
                  </a:srgbClr>
                </a:solidFill>
              </a:rPr>
              <a:t>SiaPartners</a:t>
            </a:r>
            <a:r>
              <a:rPr lang="en-US" sz="1100" dirty="0">
                <a:solidFill>
                  <a:srgbClr val="B2AEA8">
                    <a:lumMod val="75000"/>
                  </a:srgbClr>
                </a:solidFill>
              </a:rPr>
              <a:t> </a:t>
            </a:r>
          </a:p>
        </p:txBody>
      </p:sp>
      <p:pic>
        <p:nvPicPr>
          <p:cNvPr id="54"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2190264" y="458134"/>
            <a:ext cx="6565577" cy="232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3" descr="C:\Users\scarreau\Documents\Website project\Template PPT\images - Copi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898266" y="6327138"/>
            <a:ext cx="234533" cy="22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8544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End Page_ VF">
    <p:spTree>
      <p:nvGrpSpPr>
        <p:cNvPr id="1" name=""/>
        <p:cNvGrpSpPr/>
        <p:nvPr/>
      </p:nvGrpSpPr>
      <p:grpSpPr>
        <a:xfrm>
          <a:off x="0" y="0"/>
          <a:ext cx="0" cy="0"/>
          <a:chOff x="0" y="0"/>
          <a:chExt cx="0" cy="0"/>
        </a:xfrm>
      </p:grpSpPr>
      <p:sp>
        <p:nvSpPr>
          <p:cNvPr id="35" name="ZoneTexte 34"/>
          <p:cNvSpPr txBox="1"/>
          <p:nvPr userDrawn="1"/>
        </p:nvSpPr>
        <p:spPr>
          <a:xfrm>
            <a:off x="3483163" y="4424625"/>
            <a:ext cx="1296000" cy="842336"/>
          </a:xfrm>
          <a:prstGeom prst="rect">
            <a:avLst/>
          </a:prstGeom>
          <a:noFill/>
        </p:spPr>
        <p:txBody>
          <a:bodyPr wrap="square" lIns="90977" tIns="45482" rIns="90977" bIns="45482" rtlCol="0">
            <a:spAutoFit/>
          </a:bodyPr>
          <a:lstStyle/>
          <a:p>
            <a:pPr defTabSz="909814"/>
            <a:r>
              <a:rPr lang="nl-NL" sz="1100" b="1" dirty="0">
                <a:solidFill>
                  <a:srgbClr val="690F3C"/>
                </a:solidFill>
              </a:rPr>
              <a:t>Netherlands</a:t>
            </a:r>
          </a:p>
          <a:p>
            <a:pPr defTabSz="909814"/>
            <a:r>
              <a:rPr lang="nl-NL" sz="900" dirty="0">
                <a:solidFill>
                  <a:srgbClr val="690F3C"/>
                </a:solidFill>
              </a:rPr>
              <a:t>Amsterdam</a:t>
            </a:r>
          </a:p>
          <a:p>
            <a:pPr defTabSz="909814"/>
            <a:r>
              <a:rPr lang="nl-NL" sz="900" dirty="0">
                <a:solidFill>
                  <a:srgbClr val="B2AEA8">
                    <a:lumMod val="75000"/>
                  </a:srgbClr>
                </a:solidFill>
              </a:rPr>
              <a:t>Barbara </a:t>
            </a:r>
            <a:r>
              <a:rPr lang="nl-NL" sz="900" dirty="0" err="1">
                <a:solidFill>
                  <a:srgbClr val="B2AEA8">
                    <a:lumMod val="75000"/>
                  </a:srgbClr>
                </a:solidFill>
              </a:rPr>
              <a:t>Strozzilaan</a:t>
            </a:r>
            <a:r>
              <a:rPr lang="nl-NL" sz="900" dirty="0">
                <a:solidFill>
                  <a:srgbClr val="B2AEA8">
                    <a:lumMod val="75000"/>
                  </a:srgbClr>
                </a:solidFill>
              </a:rPr>
              <a:t> 101</a:t>
            </a:r>
          </a:p>
          <a:p>
            <a:pPr defTabSz="909814"/>
            <a:r>
              <a:rPr lang="nl-NL" sz="900" dirty="0">
                <a:solidFill>
                  <a:srgbClr val="B2AEA8">
                    <a:lumMod val="75000"/>
                  </a:srgbClr>
                </a:solidFill>
              </a:rPr>
              <a:t>1083 HN Amsterdam</a:t>
            </a:r>
          </a:p>
          <a:p>
            <a:pPr defTabSz="909814"/>
            <a:r>
              <a:rPr lang="nl-NL" sz="900" dirty="0">
                <a:solidFill>
                  <a:srgbClr val="B2AEA8">
                    <a:lumMod val="75000"/>
                  </a:srgbClr>
                </a:solidFill>
              </a:rPr>
              <a:t>T. +31 20 240 22 05</a:t>
            </a:r>
          </a:p>
        </p:txBody>
      </p:sp>
      <p:sp>
        <p:nvSpPr>
          <p:cNvPr id="36" name="Rectangle 35"/>
          <p:cNvSpPr/>
          <p:nvPr userDrawn="1"/>
        </p:nvSpPr>
        <p:spPr>
          <a:xfrm>
            <a:off x="7563118" y="6320393"/>
            <a:ext cx="1339175" cy="276518"/>
          </a:xfrm>
          <a:prstGeom prst="rect">
            <a:avLst/>
          </a:prstGeom>
        </p:spPr>
        <p:txBody>
          <a:bodyPr wrap="none" lIns="90977" tIns="45482" rIns="90977" bIns="45482">
            <a:spAutoFit/>
          </a:bodyPr>
          <a:lstStyle/>
          <a:p>
            <a:pPr defTabSz="909814"/>
            <a:r>
              <a:rPr lang="fr-FR" sz="1200" b="1" dirty="0" err="1">
                <a:solidFill>
                  <a:srgbClr val="690F3C"/>
                </a:solidFill>
              </a:rPr>
              <a:t>Driving</a:t>
            </a:r>
            <a:r>
              <a:rPr lang="fr-FR" sz="1200" b="1" dirty="0">
                <a:solidFill>
                  <a:srgbClr val="690F3C"/>
                </a:solidFill>
              </a:rPr>
              <a:t> Excellence</a:t>
            </a:r>
          </a:p>
        </p:txBody>
      </p:sp>
      <p:pic>
        <p:nvPicPr>
          <p:cNvPr id="37" name="Image 36"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39" name="ZoneTexte 38"/>
          <p:cNvSpPr txBox="1"/>
          <p:nvPr userDrawn="1"/>
        </p:nvSpPr>
        <p:spPr>
          <a:xfrm>
            <a:off x="2141756" y="2995533"/>
            <a:ext cx="1296000" cy="1416427"/>
          </a:xfrm>
          <a:prstGeom prst="rect">
            <a:avLst/>
          </a:prstGeom>
          <a:noFill/>
        </p:spPr>
        <p:txBody>
          <a:bodyPr wrap="square" lIns="90977" tIns="45482" rIns="90977" bIns="45482" rtlCol="0">
            <a:spAutoFit/>
          </a:bodyPr>
          <a:lstStyle/>
          <a:p>
            <a:pPr defTabSz="909814"/>
            <a:r>
              <a:rPr lang="nl-NL" sz="1100" b="1" dirty="0" err="1">
                <a:solidFill>
                  <a:srgbClr val="690F3C"/>
                </a:solidFill>
              </a:rPr>
              <a:t>Asia</a:t>
            </a:r>
            <a:endParaRPr lang="nl-NL" sz="1100" b="1" dirty="0">
              <a:solidFill>
                <a:srgbClr val="690F3C"/>
              </a:solidFill>
            </a:endParaRPr>
          </a:p>
          <a:p>
            <a:pPr defTabSz="909814"/>
            <a:r>
              <a:rPr lang="nl-NL" sz="900" dirty="0">
                <a:solidFill>
                  <a:srgbClr val="690F3C"/>
                </a:solidFill>
              </a:rPr>
              <a:t>Singapore </a:t>
            </a:r>
          </a:p>
          <a:p>
            <a:pPr defTabSz="909814"/>
            <a:r>
              <a:rPr lang="nl-NL" sz="900" dirty="0">
                <a:solidFill>
                  <a:srgbClr val="B2AEA8">
                    <a:lumMod val="75000"/>
                  </a:srgbClr>
                </a:solidFill>
              </a:rPr>
              <a:t>55 Market St, Level 10</a:t>
            </a:r>
          </a:p>
          <a:p>
            <a:pPr defTabSz="909814"/>
            <a:r>
              <a:rPr lang="nl-NL" sz="900" dirty="0">
                <a:solidFill>
                  <a:srgbClr val="B2AEA8">
                    <a:lumMod val="75000"/>
                  </a:srgbClr>
                </a:solidFill>
              </a:rPr>
              <a:t>Singapore, 048941</a:t>
            </a:r>
          </a:p>
          <a:p>
            <a:pPr marL="227454" indent="-227454" defTabSz="909814">
              <a:buFontTx/>
              <a:buAutoNum type="alphaUcPeriod" startAt="20"/>
            </a:pPr>
            <a:r>
              <a:rPr lang="nl-NL" sz="900" dirty="0">
                <a:solidFill>
                  <a:srgbClr val="B2AEA8">
                    <a:lumMod val="75000"/>
                  </a:srgbClr>
                </a:solidFill>
              </a:rPr>
              <a:t>+65 6521 3186</a:t>
            </a:r>
          </a:p>
          <a:p>
            <a:pPr defTabSz="909814"/>
            <a:r>
              <a:rPr lang="nl-NL" sz="900" dirty="0">
                <a:solidFill>
                  <a:srgbClr val="690F3C"/>
                </a:solidFill>
              </a:rPr>
              <a:t>Hong Kong </a:t>
            </a:r>
          </a:p>
          <a:p>
            <a:pPr defTabSz="909814"/>
            <a:r>
              <a:rPr lang="nl-NL" sz="900" dirty="0">
                <a:solidFill>
                  <a:srgbClr val="B2AEA8">
                    <a:lumMod val="75000"/>
                  </a:srgbClr>
                </a:solidFill>
              </a:rPr>
              <a:t>701, 77 </a:t>
            </a:r>
            <a:r>
              <a:rPr lang="nl-NL" sz="900" dirty="0" err="1">
                <a:solidFill>
                  <a:srgbClr val="B2AEA8">
                    <a:lumMod val="75000"/>
                  </a:srgbClr>
                </a:solidFill>
              </a:rPr>
              <a:t>Wing</a:t>
            </a:r>
            <a:r>
              <a:rPr lang="nl-NL" sz="900" dirty="0">
                <a:solidFill>
                  <a:srgbClr val="B2AEA8">
                    <a:lumMod val="75000"/>
                  </a:srgbClr>
                </a:solidFill>
              </a:rPr>
              <a:t> Lok St,</a:t>
            </a:r>
          </a:p>
          <a:p>
            <a:pPr defTabSz="909814"/>
            <a:r>
              <a:rPr lang="nl-NL" sz="900" dirty="0" err="1">
                <a:solidFill>
                  <a:srgbClr val="B2AEA8">
                    <a:lumMod val="75000"/>
                  </a:srgbClr>
                </a:solidFill>
              </a:rPr>
              <a:t>Sheung</a:t>
            </a:r>
            <a:r>
              <a:rPr lang="nl-NL" sz="900" dirty="0">
                <a:solidFill>
                  <a:srgbClr val="B2AEA8">
                    <a:lumMod val="75000"/>
                  </a:srgbClr>
                </a:solidFill>
              </a:rPr>
              <a:t> Wan, HK</a:t>
            </a:r>
          </a:p>
          <a:p>
            <a:pPr defTabSz="909814"/>
            <a:r>
              <a:rPr lang="nl-NL" sz="900" dirty="0">
                <a:solidFill>
                  <a:srgbClr val="B2AEA8">
                    <a:lumMod val="75000"/>
                  </a:srgbClr>
                </a:solidFill>
              </a:rPr>
              <a:t>T.  +852 3975 5611</a:t>
            </a:r>
            <a:endParaRPr lang="fr-FR" sz="900" dirty="0">
              <a:solidFill>
                <a:srgbClr val="B2AEA8">
                  <a:lumMod val="75000"/>
                </a:srgbClr>
              </a:solidFill>
            </a:endParaRPr>
          </a:p>
        </p:txBody>
      </p:sp>
      <p:sp>
        <p:nvSpPr>
          <p:cNvPr id="40" name="ZoneTexte 39"/>
          <p:cNvSpPr txBox="1"/>
          <p:nvPr userDrawn="1"/>
        </p:nvSpPr>
        <p:spPr>
          <a:xfrm>
            <a:off x="3479237" y="2995511"/>
            <a:ext cx="1296000" cy="953627"/>
          </a:xfrm>
          <a:prstGeom prst="rect">
            <a:avLst/>
          </a:prstGeom>
          <a:noFill/>
        </p:spPr>
        <p:txBody>
          <a:bodyPr wrap="square" lIns="90977" tIns="45482" rIns="90977" bIns="45482" rtlCol="0">
            <a:spAutoFit/>
          </a:bodyPr>
          <a:lstStyle/>
          <a:p>
            <a:pPr defTabSz="909814"/>
            <a:r>
              <a:rPr lang="en-US" sz="1100" b="1" dirty="0">
                <a:solidFill>
                  <a:srgbClr val="690F3C"/>
                </a:solidFill>
              </a:rPr>
              <a:t>Belgium</a:t>
            </a:r>
          </a:p>
          <a:p>
            <a:pPr defTabSz="909814"/>
            <a:r>
              <a:rPr lang="nb-NO" sz="900" dirty="0">
                <a:solidFill>
                  <a:srgbClr val="690F3C"/>
                </a:solidFill>
              </a:rPr>
              <a:t>Brussels </a:t>
            </a:r>
          </a:p>
          <a:p>
            <a:pPr defTabSz="909814"/>
            <a:r>
              <a:rPr lang="nl-NL" sz="900" dirty="0">
                <a:solidFill>
                  <a:srgbClr val="B2AEA8">
                    <a:lumMod val="75000"/>
                  </a:srgbClr>
                </a:solidFill>
              </a:rPr>
              <a:t>Av Henri </a:t>
            </a:r>
            <a:r>
              <a:rPr lang="nl-NL" sz="900" dirty="0" err="1">
                <a:solidFill>
                  <a:srgbClr val="B2AEA8">
                    <a:lumMod val="75000"/>
                  </a:srgbClr>
                </a:solidFill>
              </a:rPr>
              <a:t>Jasparlaan</a:t>
            </a:r>
            <a:r>
              <a:rPr lang="nl-NL" sz="900" dirty="0">
                <a:solidFill>
                  <a:srgbClr val="B2AEA8">
                    <a:lumMod val="75000"/>
                  </a:srgbClr>
                </a:solidFill>
              </a:rPr>
              <a:t>, 128</a:t>
            </a:r>
          </a:p>
          <a:p>
            <a:pPr defTabSz="909814"/>
            <a:r>
              <a:rPr lang="nl-NL" sz="900" dirty="0">
                <a:solidFill>
                  <a:srgbClr val="B2AEA8">
                    <a:lumMod val="75000"/>
                  </a:srgbClr>
                </a:solidFill>
              </a:rPr>
              <a:t>1060 Brussels - Belgium</a:t>
            </a:r>
          </a:p>
          <a:p>
            <a:pPr defTabSz="909814"/>
            <a:r>
              <a:rPr lang="nl-NL" sz="900" dirty="0">
                <a:solidFill>
                  <a:srgbClr val="B2AEA8">
                    <a:lumMod val="75000"/>
                  </a:srgbClr>
                </a:solidFill>
              </a:rPr>
              <a:t>T.  +32 2 213 82 85</a:t>
            </a:r>
          </a:p>
        </p:txBody>
      </p:sp>
      <p:sp>
        <p:nvSpPr>
          <p:cNvPr id="41" name="ZoneTexte 40"/>
          <p:cNvSpPr txBox="1"/>
          <p:nvPr userDrawn="1"/>
        </p:nvSpPr>
        <p:spPr>
          <a:xfrm>
            <a:off x="4816722" y="2995502"/>
            <a:ext cx="1296000" cy="842336"/>
          </a:xfrm>
          <a:prstGeom prst="rect">
            <a:avLst/>
          </a:prstGeom>
          <a:noFill/>
        </p:spPr>
        <p:txBody>
          <a:bodyPr wrap="square" lIns="90977" tIns="45482" rIns="90977" bIns="45482" rtlCol="0">
            <a:spAutoFit/>
          </a:bodyPr>
          <a:lstStyle/>
          <a:p>
            <a:pPr defTabSz="909814"/>
            <a:r>
              <a:rPr lang="nl-NL" sz="1100" b="1" dirty="0">
                <a:solidFill>
                  <a:srgbClr val="690F3C"/>
                </a:solidFill>
              </a:rPr>
              <a:t>Canada</a:t>
            </a:r>
          </a:p>
          <a:p>
            <a:pPr defTabSz="909814"/>
            <a:r>
              <a:rPr lang="nl-NL" sz="900" dirty="0">
                <a:solidFill>
                  <a:srgbClr val="690F3C"/>
                </a:solidFill>
              </a:rPr>
              <a:t>Montréal </a:t>
            </a:r>
          </a:p>
          <a:p>
            <a:pPr defTabSz="909814"/>
            <a:r>
              <a:rPr lang="fr-FR" sz="900" dirty="0">
                <a:solidFill>
                  <a:srgbClr val="B2AEA8">
                    <a:lumMod val="75000"/>
                  </a:srgbClr>
                </a:solidFill>
              </a:rPr>
              <a:t>600 de Maisonneuve </a:t>
            </a:r>
            <a:r>
              <a:rPr lang="fr-FR" sz="900" dirty="0" err="1">
                <a:solidFill>
                  <a:srgbClr val="B2AEA8">
                    <a:lumMod val="75000"/>
                  </a:srgbClr>
                </a:solidFill>
              </a:rPr>
              <a:t>Blvd</a:t>
            </a:r>
            <a:r>
              <a:rPr lang="fr-FR" sz="900" dirty="0">
                <a:solidFill>
                  <a:srgbClr val="B2AEA8">
                    <a:lumMod val="75000"/>
                  </a:srgbClr>
                </a:solidFill>
              </a:rPr>
              <a:t>. West, Suite 2200</a:t>
            </a:r>
          </a:p>
          <a:p>
            <a:pPr defTabSz="909814"/>
            <a:r>
              <a:rPr lang="fr-FR" sz="900" dirty="0" err="1">
                <a:solidFill>
                  <a:srgbClr val="B2AEA8">
                    <a:lumMod val="75000"/>
                  </a:srgbClr>
                </a:solidFill>
              </a:rPr>
              <a:t>Montreal</a:t>
            </a:r>
            <a:r>
              <a:rPr lang="fr-FR" sz="900" dirty="0">
                <a:solidFill>
                  <a:srgbClr val="B2AEA8">
                    <a:lumMod val="75000"/>
                  </a:srgbClr>
                </a:solidFill>
              </a:rPr>
              <a:t>, QC H3A 3J2</a:t>
            </a:r>
            <a:endParaRPr lang="nl-NL" sz="900" dirty="0">
              <a:solidFill>
                <a:srgbClr val="B2AEA8">
                  <a:lumMod val="75000"/>
                </a:srgbClr>
              </a:solidFill>
            </a:endParaRPr>
          </a:p>
        </p:txBody>
      </p:sp>
      <p:sp>
        <p:nvSpPr>
          <p:cNvPr id="42" name="ZoneTexte 41"/>
          <p:cNvSpPr txBox="1"/>
          <p:nvPr userDrawn="1"/>
        </p:nvSpPr>
        <p:spPr>
          <a:xfrm>
            <a:off x="6154201" y="2995533"/>
            <a:ext cx="1296000" cy="1416427"/>
          </a:xfrm>
          <a:prstGeom prst="rect">
            <a:avLst/>
          </a:prstGeom>
          <a:noFill/>
        </p:spPr>
        <p:txBody>
          <a:bodyPr wrap="square" lIns="90977" tIns="45482" rIns="90977" bIns="45482" rtlCol="0">
            <a:spAutoFit/>
          </a:bodyPr>
          <a:lstStyle/>
          <a:p>
            <a:pPr defTabSz="909814"/>
            <a:r>
              <a:rPr lang="nl-NL" sz="1100" b="1" dirty="0">
                <a:solidFill>
                  <a:srgbClr val="690F3C"/>
                </a:solidFill>
              </a:rPr>
              <a:t>France</a:t>
            </a:r>
          </a:p>
          <a:p>
            <a:pPr defTabSz="909814"/>
            <a:r>
              <a:rPr lang="nl-NL" sz="900" dirty="0">
                <a:solidFill>
                  <a:srgbClr val="690F3C"/>
                </a:solidFill>
              </a:rPr>
              <a:t>Paris </a:t>
            </a:r>
          </a:p>
          <a:p>
            <a:pPr defTabSz="909814"/>
            <a:r>
              <a:rPr lang="fr-FR" sz="900" dirty="0">
                <a:solidFill>
                  <a:srgbClr val="B2AEA8">
                    <a:lumMod val="75000"/>
                  </a:srgbClr>
                </a:solidFill>
              </a:rPr>
              <a:t>18 bd Montmartre</a:t>
            </a:r>
          </a:p>
          <a:p>
            <a:pPr defTabSz="909814"/>
            <a:r>
              <a:rPr lang="fr-FR" sz="900" dirty="0">
                <a:solidFill>
                  <a:srgbClr val="B2AEA8">
                    <a:lumMod val="75000"/>
                  </a:srgbClr>
                </a:solidFill>
              </a:rPr>
              <a:t>75009 Paris</a:t>
            </a:r>
          </a:p>
          <a:p>
            <a:pPr defTabSz="909814"/>
            <a:r>
              <a:rPr lang="fr-FR" sz="900" dirty="0" err="1">
                <a:solidFill>
                  <a:srgbClr val="B2AEA8">
                    <a:lumMod val="75000"/>
                  </a:srgbClr>
                </a:solidFill>
              </a:rPr>
              <a:t>T</a:t>
            </a:r>
            <a:r>
              <a:rPr lang="fr-FR" sz="900" dirty="0">
                <a:solidFill>
                  <a:srgbClr val="B2AEA8">
                    <a:lumMod val="75000"/>
                  </a:srgbClr>
                </a:solidFill>
              </a:rPr>
              <a:t>.  +33 1 42 77 76 17</a:t>
            </a:r>
          </a:p>
          <a:p>
            <a:pPr defTabSz="909814"/>
            <a:r>
              <a:rPr lang="nl-NL" sz="900" dirty="0">
                <a:solidFill>
                  <a:srgbClr val="690F3C"/>
                </a:solidFill>
              </a:rPr>
              <a:t>Lyon</a:t>
            </a:r>
          </a:p>
          <a:p>
            <a:pPr defTabSz="909814"/>
            <a:r>
              <a:rPr lang="fr-FR" sz="900" dirty="0">
                <a:solidFill>
                  <a:srgbClr val="B2AEA8">
                    <a:lumMod val="75000"/>
                  </a:srgbClr>
                </a:solidFill>
              </a:rPr>
              <a:t>Tour Oxygène,</a:t>
            </a:r>
          </a:p>
          <a:p>
            <a:pPr defTabSz="909814"/>
            <a:r>
              <a:rPr lang="fr-FR" sz="900" dirty="0">
                <a:solidFill>
                  <a:srgbClr val="B2AEA8">
                    <a:lumMod val="75000"/>
                  </a:srgbClr>
                </a:solidFill>
              </a:rPr>
              <a:t>10-12 bd Vivier Merle</a:t>
            </a:r>
          </a:p>
          <a:p>
            <a:pPr defTabSz="909814"/>
            <a:r>
              <a:rPr lang="fr-FR" sz="900" dirty="0">
                <a:solidFill>
                  <a:srgbClr val="B2AEA8">
                    <a:lumMod val="75000"/>
                  </a:srgbClr>
                </a:solidFill>
              </a:rPr>
              <a:t>69003 Lyon</a:t>
            </a:r>
          </a:p>
        </p:txBody>
      </p:sp>
      <p:sp>
        <p:nvSpPr>
          <p:cNvPr id="43" name="ZoneTexte 42"/>
          <p:cNvSpPr txBox="1"/>
          <p:nvPr userDrawn="1"/>
        </p:nvSpPr>
        <p:spPr>
          <a:xfrm>
            <a:off x="7491681" y="2995514"/>
            <a:ext cx="1296340" cy="1507625"/>
          </a:xfrm>
          <a:prstGeom prst="rect">
            <a:avLst/>
          </a:prstGeom>
          <a:noFill/>
        </p:spPr>
        <p:txBody>
          <a:bodyPr wrap="square" lIns="90977" tIns="45482" rIns="90977" bIns="45482" rtlCol="0">
            <a:spAutoFit/>
          </a:bodyPr>
          <a:lstStyle/>
          <a:p>
            <a:pPr defTabSz="909814"/>
            <a:r>
              <a:rPr lang="nl-NL" sz="1100" b="1" dirty="0">
                <a:solidFill>
                  <a:srgbClr val="690F3C"/>
                </a:solidFill>
              </a:rPr>
              <a:t>Italy</a:t>
            </a:r>
          </a:p>
          <a:p>
            <a:pPr defTabSz="909814"/>
            <a:r>
              <a:rPr lang="nl-NL" sz="900" dirty="0">
                <a:solidFill>
                  <a:srgbClr val="690F3C"/>
                </a:solidFill>
              </a:rPr>
              <a:t>Rome </a:t>
            </a:r>
          </a:p>
          <a:p>
            <a:pPr defTabSz="909814"/>
            <a:r>
              <a:rPr lang="it-IT" sz="900" dirty="0">
                <a:solidFill>
                  <a:srgbClr val="B2AEA8">
                    <a:lumMod val="75000"/>
                  </a:srgbClr>
                </a:solidFill>
              </a:rPr>
              <a:t>Via Quattro Fontane 116</a:t>
            </a:r>
          </a:p>
          <a:p>
            <a:pPr defTabSz="909814"/>
            <a:r>
              <a:rPr lang="it-IT" sz="900" dirty="0">
                <a:solidFill>
                  <a:srgbClr val="B2AEA8">
                    <a:lumMod val="75000"/>
                  </a:srgbClr>
                </a:solidFill>
              </a:rPr>
              <a:t>00184 Roma</a:t>
            </a:r>
          </a:p>
          <a:p>
            <a:pPr defTabSz="909814"/>
            <a:r>
              <a:rPr lang="it-IT" sz="900" dirty="0">
                <a:solidFill>
                  <a:srgbClr val="B2AEA8">
                    <a:lumMod val="75000"/>
                  </a:srgbClr>
                </a:solidFill>
              </a:rPr>
              <a:t>T. +39 06 48 28 506</a:t>
            </a:r>
          </a:p>
          <a:p>
            <a:pPr defTabSz="909814"/>
            <a:r>
              <a:rPr lang="nl-NL" sz="900" dirty="0">
                <a:solidFill>
                  <a:srgbClr val="690F3C"/>
                </a:solidFill>
              </a:rPr>
              <a:t>Milan </a:t>
            </a:r>
          </a:p>
          <a:p>
            <a:pPr defTabSz="909814"/>
            <a:r>
              <a:rPr lang="it-IT" sz="900" dirty="0">
                <a:solidFill>
                  <a:srgbClr val="B2AEA8">
                    <a:lumMod val="75000"/>
                  </a:srgbClr>
                </a:solidFill>
              </a:rPr>
              <a:t>Via Medici 15</a:t>
            </a:r>
          </a:p>
          <a:p>
            <a:pPr defTabSz="909814"/>
            <a:r>
              <a:rPr lang="it-IT" sz="900" dirty="0">
                <a:solidFill>
                  <a:srgbClr val="B2AEA8">
                    <a:lumMod val="75000"/>
                  </a:srgbClr>
                </a:solidFill>
              </a:rPr>
              <a:t>20123 Milano</a:t>
            </a:r>
          </a:p>
          <a:p>
            <a:pPr defTabSz="909814"/>
            <a:r>
              <a:rPr lang="it-IT" sz="900" dirty="0">
                <a:solidFill>
                  <a:srgbClr val="B2AEA8">
                    <a:lumMod val="75000"/>
                  </a:srgbClr>
                </a:solidFill>
              </a:rPr>
              <a:t>T. +39 02 89 09 39 45</a:t>
            </a:r>
            <a:endParaRPr lang="fr-FR" sz="900" dirty="0">
              <a:solidFill>
                <a:srgbClr val="B2AEA8">
                  <a:lumMod val="75000"/>
                </a:srgbClr>
              </a:solidFill>
            </a:endParaRPr>
          </a:p>
        </p:txBody>
      </p:sp>
      <p:sp>
        <p:nvSpPr>
          <p:cNvPr id="44" name="ZoneTexte 43"/>
          <p:cNvSpPr txBox="1"/>
          <p:nvPr userDrawn="1"/>
        </p:nvSpPr>
        <p:spPr>
          <a:xfrm>
            <a:off x="2156147" y="4424652"/>
            <a:ext cx="1296000" cy="985879"/>
          </a:xfrm>
          <a:prstGeom prst="rect">
            <a:avLst/>
          </a:prstGeom>
          <a:noFill/>
        </p:spPr>
        <p:txBody>
          <a:bodyPr wrap="square" lIns="90977" tIns="45482" rIns="90977" bIns="45482" rtlCol="0">
            <a:spAutoFit/>
          </a:bodyPr>
          <a:lstStyle/>
          <a:p>
            <a:pPr defTabSz="909814"/>
            <a:r>
              <a:rPr lang="nl-NL" sz="1100" b="1" dirty="0">
                <a:solidFill>
                  <a:srgbClr val="690F3C"/>
                </a:solidFill>
              </a:rPr>
              <a:t>Morocco</a:t>
            </a:r>
          </a:p>
          <a:p>
            <a:pPr defTabSz="909814"/>
            <a:r>
              <a:rPr lang="nl-NL" sz="900" dirty="0">
                <a:solidFill>
                  <a:srgbClr val="690F3C"/>
                </a:solidFill>
              </a:rPr>
              <a:t>Casablanca</a:t>
            </a:r>
          </a:p>
          <a:p>
            <a:pPr defTabSz="909814"/>
            <a:r>
              <a:rPr lang="fr-FR" sz="900" dirty="0">
                <a:solidFill>
                  <a:srgbClr val="B2AEA8">
                    <a:lumMod val="75000"/>
                  </a:srgbClr>
                </a:solidFill>
              </a:rPr>
              <a:t>14, avenue Mers Sultan</a:t>
            </a:r>
          </a:p>
          <a:p>
            <a:pPr defTabSz="909814"/>
            <a:r>
              <a:rPr lang="fr-FR" sz="900" dirty="0">
                <a:solidFill>
                  <a:srgbClr val="B2AEA8">
                    <a:lumMod val="75000"/>
                  </a:srgbClr>
                </a:solidFill>
              </a:rPr>
              <a:t>20500 Casablanca, Maroc</a:t>
            </a:r>
          </a:p>
          <a:p>
            <a:pPr defTabSz="909814"/>
            <a:r>
              <a:rPr lang="fr-FR" sz="900" dirty="0" err="1">
                <a:solidFill>
                  <a:srgbClr val="B2AEA8">
                    <a:lumMod val="75000"/>
                  </a:srgbClr>
                </a:solidFill>
              </a:rPr>
              <a:t>T</a:t>
            </a:r>
            <a:r>
              <a:rPr lang="fr-FR" sz="900" dirty="0">
                <a:solidFill>
                  <a:srgbClr val="B2AEA8">
                    <a:lumMod val="75000"/>
                  </a:srgbClr>
                </a:solidFill>
              </a:rPr>
              <a:t>. +212 522 49 24 80</a:t>
            </a:r>
          </a:p>
        </p:txBody>
      </p:sp>
      <p:sp>
        <p:nvSpPr>
          <p:cNvPr id="45" name="ZoneTexte 44"/>
          <p:cNvSpPr txBox="1"/>
          <p:nvPr userDrawn="1"/>
        </p:nvSpPr>
        <p:spPr>
          <a:xfrm>
            <a:off x="4813391" y="4424636"/>
            <a:ext cx="1296000" cy="1416540"/>
          </a:xfrm>
          <a:prstGeom prst="rect">
            <a:avLst/>
          </a:prstGeom>
          <a:noFill/>
        </p:spPr>
        <p:txBody>
          <a:bodyPr wrap="square" lIns="90977" tIns="45482" rIns="90977" bIns="45482" rtlCol="0">
            <a:spAutoFit/>
          </a:bodyPr>
          <a:lstStyle/>
          <a:p>
            <a:pPr defTabSz="909814"/>
            <a:r>
              <a:rPr lang="nl-NL" sz="1100" b="1" dirty="0" err="1">
                <a:solidFill>
                  <a:srgbClr val="690F3C"/>
                </a:solidFill>
              </a:rPr>
              <a:t>Middle</a:t>
            </a:r>
            <a:r>
              <a:rPr lang="nl-NL" sz="1100" b="1" dirty="0">
                <a:solidFill>
                  <a:srgbClr val="690F3C"/>
                </a:solidFill>
              </a:rPr>
              <a:t> East</a:t>
            </a:r>
          </a:p>
          <a:p>
            <a:pPr defTabSz="909814"/>
            <a:r>
              <a:rPr lang="tr-TR" sz="900" dirty="0">
                <a:solidFill>
                  <a:srgbClr val="690F3C"/>
                </a:solidFill>
              </a:rPr>
              <a:t>Dubaï, Riyad</a:t>
            </a:r>
            <a:r>
              <a:rPr lang="fr-FR" sz="900" dirty="0">
                <a:solidFill>
                  <a:srgbClr val="690F3C"/>
                </a:solidFill>
              </a:rPr>
              <a:t>h</a:t>
            </a:r>
            <a:r>
              <a:rPr lang="tr-TR" sz="900" dirty="0">
                <a:solidFill>
                  <a:srgbClr val="690F3C"/>
                </a:solidFill>
              </a:rPr>
              <a:t> &amp; Abu Dhabi</a:t>
            </a:r>
            <a:endParaRPr lang="nl-NL" sz="900" dirty="0">
              <a:solidFill>
                <a:srgbClr val="690F3C"/>
              </a:solidFill>
            </a:endParaRPr>
          </a:p>
          <a:p>
            <a:pPr defTabSz="909814"/>
            <a:r>
              <a:rPr lang="fr-FR" sz="900" dirty="0">
                <a:solidFill>
                  <a:srgbClr val="B2AEA8">
                    <a:lumMod val="75000"/>
                  </a:srgbClr>
                </a:solidFill>
              </a:rPr>
              <a:t>PO Box 502665</a:t>
            </a:r>
          </a:p>
          <a:p>
            <a:pPr defTabSz="909814"/>
            <a:r>
              <a:rPr lang="fr-FR" sz="900" dirty="0" err="1">
                <a:solidFill>
                  <a:srgbClr val="B2AEA8">
                    <a:lumMod val="75000"/>
                  </a:srgbClr>
                </a:solidFill>
              </a:rPr>
              <a:t>Shatha</a:t>
            </a:r>
            <a:r>
              <a:rPr lang="fr-FR" sz="900" dirty="0">
                <a:solidFill>
                  <a:srgbClr val="B2AEA8">
                    <a:lumMod val="75000"/>
                  </a:srgbClr>
                </a:solidFill>
              </a:rPr>
              <a:t> Tower office 2115</a:t>
            </a:r>
          </a:p>
          <a:p>
            <a:pPr defTabSz="909814"/>
            <a:r>
              <a:rPr lang="fr-FR" sz="900" dirty="0" err="1">
                <a:solidFill>
                  <a:srgbClr val="B2AEA8">
                    <a:lumMod val="75000"/>
                  </a:srgbClr>
                </a:solidFill>
              </a:rPr>
              <a:t>Dubai</a:t>
            </a:r>
            <a:r>
              <a:rPr lang="fr-FR" sz="900" dirty="0">
                <a:solidFill>
                  <a:srgbClr val="B2AEA8">
                    <a:lumMod val="75000"/>
                  </a:srgbClr>
                </a:solidFill>
              </a:rPr>
              <a:t> Media City</a:t>
            </a:r>
          </a:p>
          <a:p>
            <a:pPr defTabSz="909814"/>
            <a:r>
              <a:rPr lang="fr-FR" sz="900" dirty="0" err="1">
                <a:solidFill>
                  <a:srgbClr val="B2AEA8">
                    <a:lumMod val="75000"/>
                  </a:srgbClr>
                </a:solidFill>
              </a:rPr>
              <a:t>Dubai</a:t>
            </a:r>
            <a:r>
              <a:rPr lang="fr-FR" sz="900" dirty="0">
                <a:solidFill>
                  <a:srgbClr val="B2AEA8">
                    <a:lumMod val="75000"/>
                  </a:srgbClr>
                </a:solidFill>
              </a:rPr>
              <a:t>, U.A.E.</a:t>
            </a:r>
          </a:p>
          <a:p>
            <a:pPr defTabSz="909814"/>
            <a:r>
              <a:rPr lang="fr-FR" sz="900" dirty="0">
                <a:solidFill>
                  <a:srgbClr val="B2AEA8">
                    <a:lumMod val="75000"/>
                  </a:srgbClr>
                </a:solidFill>
              </a:rPr>
              <a:t>T. +971 4 443 1613</a:t>
            </a:r>
          </a:p>
        </p:txBody>
      </p:sp>
      <p:sp>
        <p:nvSpPr>
          <p:cNvPr id="46" name="ZoneTexte 45"/>
          <p:cNvSpPr txBox="1"/>
          <p:nvPr userDrawn="1"/>
        </p:nvSpPr>
        <p:spPr>
          <a:xfrm>
            <a:off x="6142016" y="4424657"/>
            <a:ext cx="1296000" cy="1092126"/>
          </a:xfrm>
          <a:prstGeom prst="rect">
            <a:avLst/>
          </a:prstGeom>
          <a:noFill/>
        </p:spPr>
        <p:txBody>
          <a:bodyPr wrap="square" lIns="90977" tIns="45482" rIns="90977" bIns="45482" rtlCol="0">
            <a:spAutoFit/>
          </a:bodyPr>
          <a:lstStyle/>
          <a:p>
            <a:pPr defTabSz="909814"/>
            <a:r>
              <a:rPr lang="nl-NL" sz="1100" b="1" dirty="0">
                <a:solidFill>
                  <a:srgbClr val="690F3C"/>
                </a:solidFill>
              </a:rPr>
              <a:t>UK</a:t>
            </a:r>
          </a:p>
          <a:p>
            <a:pPr defTabSz="909814"/>
            <a:r>
              <a:rPr lang="nl-NL" sz="900" dirty="0">
                <a:solidFill>
                  <a:srgbClr val="690F3C"/>
                </a:solidFill>
              </a:rPr>
              <a:t>London </a:t>
            </a:r>
          </a:p>
          <a:p>
            <a:pPr defTabSz="909814"/>
            <a:r>
              <a:rPr lang="en-US" sz="900" dirty="0">
                <a:solidFill>
                  <a:srgbClr val="B2AEA8">
                    <a:lumMod val="75000"/>
                  </a:srgbClr>
                </a:solidFill>
              </a:rPr>
              <a:t>Princess House,</a:t>
            </a:r>
          </a:p>
          <a:p>
            <a:pPr defTabSz="909814"/>
            <a:r>
              <a:rPr lang="en-US" sz="900" dirty="0">
                <a:solidFill>
                  <a:srgbClr val="B2AEA8">
                    <a:lumMod val="75000"/>
                  </a:srgbClr>
                </a:solidFill>
              </a:rPr>
              <a:t>4th Floor, 27 Bush Lane,</a:t>
            </a:r>
          </a:p>
          <a:p>
            <a:pPr defTabSz="909814"/>
            <a:r>
              <a:rPr lang="en-US" sz="900" dirty="0">
                <a:solidFill>
                  <a:srgbClr val="B2AEA8">
                    <a:lumMod val="75000"/>
                  </a:srgbClr>
                </a:solidFill>
              </a:rPr>
              <a:t>London, EC4R 0AA</a:t>
            </a:r>
          </a:p>
          <a:p>
            <a:pPr defTabSz="909814"/>
            <a:r>
              <a:rPr lang="en-US" sz="900" dirty="0">
                <a:solidFill>
                  <a:srgbClr val="B2AEA8">
                    <a:lumMod val="75000"/>
                  </a:srgbClr>
                </a:solidFill>
              </a:rPr>
              <a:t>T. +44 20 7933 9333</a:t>
            </a:r>
            <a:endParaRPr lang="nl-NL" sz="900" dirty="0">
              <a:solidFill>
                <a:srgbClr val="B2AEA8">
                  <a:lumMod val="75000"/>
                </a:srgbClr>
              </a:solidFill>
            </a:endParaRPr>
          </a:p>
        </p:txBody>
      </p:sp>
      <p:sp>
        <p:nvSpPr>
          <p:cNvPr id="47" name="ZoneTexte 46"/>
          <p:cNvSpPr txBox="1"/>
          <p:nvPr userDrawn="1"/>
        </p:nvSpPr>
        <p:spPr>
          <a:xfrm>
            <a:off x="7470635" y="4424650"/>
            <a:ext cx="1296340" cy="1129432"/>
          </a:xfrm>
          <a:prstGeom prst="rect">
            <a:avLst/>
          </a:prstGeom>
          <a:noFill/>
        </p:spPr>
        <p:txBody>
          <a:bodyPr wrap="square" lIns="90977" tIns="45482" rIns="90977" bIns="45482" rtlCol="0">
            <a:spAutoFit/>
          </a:bodyPr>
          <a:lstStyle/>
          <a:p>
            <a:pPr defTabSz="909814"/>
            <a:r>
              <a:rPr lang="nl-NL" sz="1100" b="1" dirty="0">
                <a:solidFill>
                  <a:srgbClr val="690F3C"/>
                </a:solidFill>
              </a:rPr>
              <a:t>US</a:t>
            </a:r>
          </a:p>
          <a:p>
            <a:pPr defTabSz="909814"/>
            <a:r>
              <a:rPr lang="nl-NL" sz="900" dirty="0">
                <a:solidFill>
                  <a:srgbClr val="690F3C"/>
                </a:solidFill>
              </a:rPr>
              <a:t>New York</a:t>
            </a:r>
          </a:p>
          <a:p>
            <a:pPr defTabSz="909814"/>
            <a:r>
              <a:rPr lang="en-US" sz="900" dirty="0">
                <a:solidFill>
                  <a:srgbClr val="B2AEA8">
                    <a:lumMod val="75000"/>
                  </a:srgbClr>
                </a:solidFill>
              </a:rPr>
              <a:t>115 Broadway 12th Floor</a:t>
            </a:r>
          </a:p>
          <a:p>
            <a:pPr defTabSz="909814"/>
            <a:r>
              <a:rPr lang="en-US" sz="900" dirty="0">
                <a:solidFill>
                  <a:srgbClr val="B2AEA8">
                    <a:lumMod val="75000"/>
                  </a:srgbClr>
                </a:solidFill>
              </a:rPr>
              <a:t>New York, NY10006 - USA</a:t>
            </a:r>
          </a:p>
          <a:p>
            <a:pPr defTabSz="909814"/>
            <a:r>
              <a:rPr lang="en-US" sz="900" dirty="0">
                <a:solidFill>
                  <a:srgbClr val="B2AEA8">
                    <a:lumMod val="75000"/>
                  </a:srgbClr>
                </a:solidFill>
              </a:rPr>
              <a:t>T. +1 646 496 0160</a:t>
            </a:r>
            <a:endParaRPr lang="nl-NL" sz="900" dirty="0">
              <a:solidFill>
                <a:srgbClr val="B2AEA8">
                  <a:lumMod val="75000"/>
                </a:srgbClr>
              </a:solidFill>
            </a:endParaRPr>
          </a:p>
        </p:txBody>
      </p:sp>
      <p:sp>
        <p:nvSpPr>
          <p:cNvPr id="48" name="Rectangle 47"/>
          <p:cNvSpPr/>
          <p:nvPr userDrawn="1"/>
        </p:nvSpPr>
        <p:spPr>
          <a:xfrm>
            <a:off x="7563118" y="6320393"/>
            <a:ext cx="1339175" cy="276518"/>
          </a:xfrm>
          <a:prstGeom prst="rect">
            <a:avLst/>
          </a:prstGeom>
        </p:spPr>
        <p:txBody>
          <a:bodyPr wrap="none" lIns="90977" tIns="45482" rIns="90977" bIns="45482">
            <a:spAutoFit/>
          </a:bodyPr>
          <a:lstStyle/>
          <a:p>
            <a:pPr defTabSz="909814"/>
            <a:r>
              <a:rPr lang="fr-FR" sz="1200" b="1" dirty="0" err="1">
                <a:solidFill>
                  <a:srgbClr val="690F3C"/>
                </a:solidFill>
              </a:rPr>
              <a:t>Driving</a:t>
            </a:r>
            <a:r>
              <a:rPr lang="fr-FR" sz="1200" b="1" dirty="0">
                <a:solidFill>
                  <a:srgbClr val="690F3C"/>
                </a:solidFill>
              </a:rPr>
              <a:t> Excellence</a:t>
            </a:r>
          </a:p>
        </p:txBody>
      </p:sp>
      <p:pic>
        <p:nvPicPr>
          <p:cNvPr id="49" name="Image 48" descr="SIA_logo_cmjn.ai"/>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9" t="29329" r="15599" b="32290"/>
          <a:stretch/>
        </p:blipFill>
        <p:spPr>
          <a:xfrm>
            <a:off x="6831943" y="5733261"/>
            <a:ext cx="2193474" cy="784166"/>
          </a:xfrm>
          <a:prstGeom prst="rect">
            <a:avLst/>
          </a:prstGeom>
        </p:spPr>
      </p:pic>
      <p:sp>
        <p:nvSpPr>
          <p:cNvPr id="50" name="Rectangle 49"/>
          <p:cNvSpPr/>
          <p:nvPr userDrawn="1"/>
        </p:nvSpPr>
        <p:spPr>
          <a:xfrm>
            <a:off x="2113166" y="6038105"/>
            <a:ext cx="3189992" cy="578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9075" tIns="49536" rIns="99075" bIns="49536" rtlCol="0" anchor="t"/>
          <a:lstStyle/>
          <a:p>
            <a:pPr defTabSz="909814">
              <a:lnSpc>
                <a:spcPct val="150000"/>
              </a:lnSpc>
            </a:pPr>
            <a:r>
              <a:rPr lang="en-US" sz="1100" dirty="0">
                <a:solidFill>
                  <a:srgbClr val="B2AEA8">
                    <a:lumMod val="75000"/>
                  </a:srgbClr>
                </a:solidFill>
              </a:rPr>
              <a:t>Pour plus </a:t>
            </a:r>
            <a:r>
              <a:rPr lang="en-US" sz="1100" dirty="0" err="1">
                <a:solidFill>
                  <a:srgbClr val="B2AEA8">
                    <a:lumMod val="75000"/>
                  </a:srgbClr>
                </a:solidFill>
              </a:rPr>
              <a:t>d'informations</a:t>
            </a:r>
            <a:r>
              <a:rPr lang="en-US" sz="1100" dirty="0">
                <a:solidFill>
                  <a:srgbClr val="B2AEA8">
                    <a:lumMod val="75000"/>
                  </a:srgbClr>
                </a:solidFill>
              </a:rPr>
              <a:t>: www.sia-partners.com</a:t>
            </a:r>
          </a:p>
          <a:p>
            <a:pPr defTabSz="909814">
              <a:lnSpc>
                <a:spcPct val="150000"/>
              </a:lnSpc>
            </a:pPr>
            <a:r>
              <a:rPr lang="en-US" sz="1100" dirty="0" err="1">
                <a:solidFill>
                  <a:srgbClr val="B2AEA8">
                    <a:lumMod val="75000"/>
                  </a:srgbClr>
                </a:solidFill>
              </a:rPr>
              <a:t>Suivez</a:t>
            </a:r>
            <a:r>
              <a:rPr lang="en-US" sz="1100" dirty="0">
                <a:solidFill>
                  <a:srgbClr val="B2AEA8">
                    <a:lumMod val="75000"/>
                  </a:srgbClr>
                </a:solidFill>
              </a:rPr>
              <a:t>-nous </a:t>
            </a:r>
            <a:r>
              <a:rPr lang="en-US" sz="1100" dirty="0" err="1">
                <a:solidFill>
                  <a:srgbClr val="B2AEA8">
                    <a:lumMod val="75000"/>
                  </a:srgbClr>
                </a:solidFill>
              </a:rPr>
              <a:t>sur</a:t>
            </a:r>
            <a:r>
              <a:rPr lang="en-US" sz="1100" dirty="0">
                <a:solidFill>
                  <a:srgbClr val="B2AEA8">
                    <a:lumMod val="75000"/>
                  </a:srgbClr>
                </a:solidFill>
              </a:rPr>
              <a:t> LinkedIn et Twitter          @</a:t>
            </a:r>
            <a:r>
              <a:rPr lang="en-US" sz="1100" dirty="0" err="1">
                <a:solidFill>
                  <a:srgbClr val="B2AEA8">
                    <a:lumMod val="75000"/>
                  </a:srgbClr>
                </a:solidFill>
              </a:rPr>
              <a:t>SiaPartners</a:t>
            </a:r>
            <a:r>
              <a:rPr lang="en-US" sz="1100" dirty="0">
                <a:solidFill>
                  <a:srgbClr val="B2AEA8">
                    <a:lumMod val="75000"/>
                  </a:srgbClr>
                </a:solidFill>
              </a:rPr>
              <a:t> </a:t>
            </a:r>
          </a:p>
        </p:txBody>
      </p:sp>
      <p:pic>
        <p:nvPicPr>
          <p:cNvPr id="51"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2190264" y="458134"/>
            <a:ext cx="6565577" cy="232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3" descr="C:\Users\scarreau\Documents\Website project\Template PPT\images - Copi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973810" y="6334393"/>
            <a:ext cx="234533" cy="22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2388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75"/>
            <a:ext cx="7772400" cy="1470025"/>
          </a:xfrm>
          <a:prstGeom prst="rect">
            <a:avLst/>
          </a:prstGeom>
        </p:spPr>
        <p:txBody>
          <a:bodyPr lIns="90977" tIns="45482" rIns="90977" bIns="45482"/>
          <a:lstStyle/>
          <a:p>
            <a:r>
              <a:rPr lang="fr-FR"/>
              <a:t>Modifiez le style du titre</a:t>
            </a:r>
          </a:p>
        </p:txBody>
      </p:sp>
      <p:sp>
        <p:nvSpPr>
          <p:cNvPr id="3" name="Sous-titre 2"/>
          <p:cNvSpPr>
            <a:spLocks noGrp="1"/>
          </p:cNvSpPr>
          <p:nvPr>
            <p:ph type="subTitle" idx="1"/>
          </p:nvPr>
        </p:nvSpPr>
        <p:spPr>
          <a:xfrm>
            <a:off x="1371600" y="3886203"/>
            <a:ext cx="6400800" cy="1752600"/>
          </a:xfrm>
          <a:prstGeom prst="rect">
            <a:avLst/>
          </a:prstGeom>
        </p:spPr>
        <p:txBody>
          <a:bodyPr lIns="90977" tIns="45482" rIns="90977" bIns="45482"/>
          <a:lstStyle>
            <a:lvl1pPr marL="0" indent="0" algn="ctr">
              <a:buNone/>
              <a:defRPr>
                <a:solidFill>
                  <a:schemeClr val="tx1">
                    <a:tint val="75000"/>
                  </a:schemeClr>
                </a:solidFill>
              </a:defRPr>
            </a:lvl1pPr>
            <a:lvl2pPr marL="454907" indent="0" algn="ctr">
              <a:buNone/>
              <a:defRPr>
                <a:solidFill>
                  <a:schemeClr val="tx1">
                    <a:tint val="75000"/>
                  </a:schemeClr>
                </a:solidFill>
              </a:defRPr>
            </a:lvl2pPr>
            <a:lvl3pPr marL="909814" indent="0" algn="ctr">
              <a:buNone/>
              <a:defRPr>
                <a:solidFill>
                  <a:schemeClr val="tx1">
                    <a:tint val="75000"/>
                  </a:schemeClr>
                </a:solidFill>
              </a:defRPr>
            </a:lvl3pPr>
            <a:lvl4pPr marL="1364723" indent="0" algn="ctr">
              <a:buNone/>
              <a:defRPr>
                <a:solidFill>
                  <a:schemeClr val="tx1">
                    <a:tint val="75000"/>
                  </a:schemeClr>
                </a:solidFill>
              </a:defRPr>
            </a:lvl4pPr>
            <a:lvl5pPr marL="1819631" indent="0" algn="ctr">
              <a:buNone/>
              <a:defRPr>
                <a:solidFill>
                  <a:schemeClr val="tx1">
                    <a:tint val="75000"/>
                  </a:schemeClr>
                </a:solidFill>
              </a:defRPr>
            </a:lvl5pPr>
            <a:lvl6pPr marL="2274541" indent="0" algn="ctr">
              <a:buNone/>
              <a:defRPr>
                <a:solidFill>
                  <a:schemeClr val="tx1">
                    <a:tint val="75000"/>
                  </a:schemeClr>
                </a:solidFill>
              </a:defRPr>
            </a:lvl6pPr>
            <a:lvl7pPr marL="2729445" indent="0" algn="ctr">
              <a:buNone/>
              <a:defRPr>
                <a:solidFill>
                  <a:schemeClr val="tx1">
                    <a:tint val="75000"/>
                  </a:schemeClr>
                </a:solidFill>
              </a:defRPr>
            </a:lvl7pPr>
            <a:lvl8pPr marL="3184352" indent="0" algn="ctr">
              <a:buNone/>
              <a:defRPr>
                <a:solidFill>
                  <a:schemeClr val="tx1">
                    <a:tint val="75000"/>
                  </a:schemeClr>
                </a:solidFill>
              </a:defRPr>
            </a:lvl8pPr>
            <a:lvl9pPr marL="363926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457200" y="6356400"/>
            <a:ext cx="2133600" cy="365125"/>
          </a:xfrm>
          <a:prstGeom prst="rect">
            <a:avLst/>
          </a:prstGeom>
        </p:spPr>
        <p:txBody>
          <a:bodyPr lIns="90977" tIns="45482" rIns="90977" bIns="45482"/>
          <a:lstStyle/>
          <a:p>
            <a:pPr defTabSz="909814"/>
            <a:fld id="{49B4ECE1-B704-48D7-AE61-7BC786E76CD3}" type="datetimeFigureOut">
              <a:rPr lang="fr-FR" smtClean="0">
                <a:solidFill>
                  <a:srgbClr val="660033"/>
                </a:solidFill>
              </a:rPr>
              <a:pPr defTabSz="909814"/>
              <a:t>07/08/2018</a:t>
            </a:fld>
            <a:endParaRPr lang="fr-FR">
              <a:solidFill>
                <a:srgbClr val="660033"/>
              </a:solidFill>
            </a:endParaRPr>
          </a:p>
        </p:txBody>
      </p:sp>
      <p:sp>
        <p:nvSpPr>
          <p:cNvPr id="5" name="Espace réservé du pied de page 4"/>
          <p:cNvSpPr>
            <a:spLocks noGrp="1"/>
          </p:cNvSpPr>
          <p:nvPr>
            <p:ph type="ftr" sz="quarter" idx="11"/>
          </p:nvPr>
        </p:nvSpPr>
        <p:spPr>
          <a:xfrm>
            <a:off x="3124203" y="6356400"/>
            <a:ext cx="2895600" cy="365125"/>
          </a:xfrm>
          <a:prstGeom prst="rect">
            <a:avLst/>
          </a:prstGeom>
        </p:spPr>
        <p:txBody>
          <a:bodyPr lIns="90977" tIns="45482" rIns="90977" bIns="45482"/>
          <a:lstStyle/>
          <a:p>
            <a:pPr defTabSz="909814"/>
            <a:endParaRPr lang="fr-FR">
              <a:solidFill>
                <a:srgbClr val="660033"/>
              </a:solidFill>
            </a:endParaRPr>
          </a:p>
        </p:txBody>
      </p:sp>
      <p:sp>
        <p:nvSpPr>
          <p:cNvPr id="6" name="Espace réservé du numéro de diapositive 5"/>
          <p:cNvSpPr>
            <a:spLocks noGrp="1"/>
          </p:cNvSpPr>
          <p:nvPr>
            <p:ph type="sldNum" sz="quarter" idx="12"/>
          </p:nvPr>
        </p:nvSpPr>
        <p:spPr>
          <a:xfrm>
            <a:off x="6553201" y="6356400"/>
            <a:ext cx="2133600" cy="365125"/>
          </a:xfrm>
          <a:prstGeom prst="rect">
            <a:avLst/>
          </a:prstGeom>
        </p:spPr>
        <p:txBody>
          <a:bodyPr lIns="90977" tIns="45482" rIns="90977" bIns="45482"/>
          <a:lstStyle/>
          <a:p>
            <a:pPr defTabSz="909814"/>
            <a:fld id="{05E1E4F9-684A-4CD3-A128-FC7BD84B185A}" type="slidenum">
              <a:rPr lang="fr-FR" smtClean="0">
                <a:solidFill>
                  <a:srgbClr val="660033"/>
                </a:solidFill>
              </a:rPr>
              <a:pPr defTabSz="909814"/>
              <a:t>‹Nr.›</a:t>
            </a:fld>
            <a:endParaRPr lang="fr-FR">
              <a:solidFill>
                <a:srgbClr val="660033"/>
              </a:solidFill>
            </a:endParaRPr>
          </a:p>
        </p:txBody>
      </p:sp>
    </p:spTree>
    <p:extLst>
      <p:ext uri="{BB962C8B-B14F-4D97-AF65-F5344CB8AC3E}">
        <p14:creationId xmlns:p14="http://schemas.microsoft.com/office/powerpoint/2010/main" val="4795921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Diapositive de titre sans contact">
    <p:spTree>
      <p:nvGrpSpPr>
        <p:cNvPr id="1" name=""/>
        <p:cNvGrpSpPr/>
        <p:nvPr/>
      </p:nvGrpSpPr>
      <p:grpSpPr>
        <a:xfrm>
          <a:off x="0" y="0"/>
          <a:ext cx="0" cy="0"/>
          <a:chOff x="0" y="0"/>
          <a:chExt cx="0" cy="0"/>
        </a:xfrm>
      </p:grpSpPr>
      <p:sp>
        <p:nvSpPr>
          <p:cNvPr id="6" name="Rectangle 15"/>
          <p:cNvSpPr>
            <a:spLocks noChangeArrowheads="1"/>
          </p:cNvSpPr>
          <p:nvPr/>
        </p:nvSpPr>
        <p:spPr bwMode="ltGray">
          <a:xfrm>
            <a:off x="5256175" y="895939"/>
            <a:ext cx="1618774" cy="109586"/>
          </a:xfrm>
          <a:prstGeom prst="rect">
            <a:avLst/>
          </a:prstGeom>
          <a:gradFill rotWithShape="1">
            <a:gsLst>
              <a:gs pos="0">
                <a:srgbClr val="BFBFBF"/>
              </a:gs>
              <a:gs pos="50000">
                <a:srgbClr val="E6E6E6"/>
              </a:gs>
              <a:gs pos="100000">
                <a:srgbClr val="FFFFFF"/>
              </a:gs>
            </a:gsLst>
            <a:lin ang="0" scaled="1"/>
          </a:gradFill>
          <a:ln w="25400" algn="ctr">
            <a:noFill/>
            <a:miter lim="800000"/>
            <a:headEnd/>
            <a:tailEnd/>
          </a:ln>
        </p:spPr>
        <p:txBody>
          <a:bodyPr lIns="81405" tIns="40702" rIns="81405" bIns="40702" anchor="ctr"/>
          <a:lstStyle/>
          <a:p>
            <a:pPr algn="ctr" defTabSz="909525" fontAlgn="base">
              <a:spcBef>
                <a:spcPct val="0"/>
              </a:spcBef>
              <a:spcAft>
                <a:spcPct val="0"/>
              </a:spcAft>
              <a:defRPr/>
            </a:pPr>
            <a:endParaRPr lang="fr-FR" sz="1600" dirty="0">
              <a:solidFill>
                <a:srgbClr val="FFFFFF"/>
              </a:solidFill>
              <a:cs typeface="Arial" charset="0"/>
            </a:endParaRPr>
          </a:p>
        </p:txBody>
      </p:sp>
      <p:sp>
        <p:nvSpPr>
          <p:cNvPr id="7" name="Rectangle 19"/>
          <p:cNvSpPr>
            <a:spLocks noChangeArrowheads="1"/>
          </p:cNvSpPr>
          <p:nvPr/>
        </p:nvSpPr>
        <p:spPr bwMode="ltGray">
          <a:xfrm>
            <a:off x="897942" y="895939"/>
            <a:ext cx="4358239" cy="109586"/>
          </a:xfrm>
          <a:prstGeom prst="rect">
            <a:avLst/>
          </a:prstGeom>
          <a:solidFill>
            <a:srgbClr val="BFBFBF"/>
          </a:solidFill>
          <a:ln w="25400" algn="ctr">
            <a:noFill/>
            <a:miter lim="800000"/>
            <a:headEnd/>
            <a:tailEnd/>
          </a:ln>
        </p:spPr>
        <p:txBody>
          <a:bodyPr lIns="81405" tIns="40702" rIns="81405" bIns="40702" anchor="ctr"/>
          <a:lstStyle/>
          <a:p>
            <a:pPr algn="ctr" defTabSz="909525" fontAlgn="base">
              <a:spcBef>
                <a:spcPct val="0"/>
              </a:spcBef>
              <a:spcAft>
                <a:spcPct val="0"/>
              </a:spcAft>
              <a:defRPr/>
            </a:pPr>
            <a:endParaRPr lang="fr-FR" sz="1600" dirty="0">
              <a:solidFill>
                <a:srgbClr val="FFFFFF"/>
              </a:solidFill>
              <a:cs typeface="Arial" charset="0"/>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91" y="122914"/>
            <a:ext cx="702852" cy="935922"/>
          </a:xfrm>
          <a:prstGeom prst="rect">
            <a:avLst/>
          </a:prstGeom>
          <a:noFill/>
          <a:ln w="9525">
            <a:noFill/>
            <a:miter lim="800000"/>
            <a:headEnd/>
            <a:tailEnd/>
          </a:ln>
        </p:spPr>
      </p:pic>
      <p:sp>
        <p:nvSpPr>
          <p:cNvPr id="9" name="ZoneTexte 22"/>
          <p:cNvSpPr txBox="1">
            <a:spLocks noChangeArrowheads="1"/>
          </p:cNvSpPr>
          <p:nvPr/>
        </p:nvSpPr>
        <p:spPr bwMode="ltGray">
          <a:xfrm>
            <a:off x="6518001" y="725644"/>
            <a:ext cx="2447531" cy="420573"/>
          </a:xfrm>
          <a:prstGeom prst="rect">
            <a:avLst/>
          </a:prstGeom>
          <a:noFill/>
          <a:ln w="9525">
            <a:noFill/>
            <a:miter lim="800000"/>
            <a:headEnd/>
            <a:tailEnd/>
          </a:ln>
        </p:spPr>
        <p:txBody>
          <a:bodyPr wrap="none" lIns="0" tIns="43311" rIns="0" bIns="43311" anchor="ctr"/>
          <a:lstStyle>
            <a:lvl1pPr defTabSz="1017588" eaLnBrk="0" hangingPunct="0">
              <a:defRPr sz="2600">
                <a:solidFill>
                  <a:schemeClr val="tx1"/>
                </a:solidFill>
                <a:latin typeface="Times"/>
              </a:defRPr>
            </a:lvl1pPr>
            <a:lvl2pPr marL="742950" indent="-285750" defTabSz="1017588" eaLnBrk="0" hangingPunct="0">
              <a:defRPr sz="2600">
                <a:solidFill>
                  <a:schemeClr val="tx1"/>
                </a:solidFill>
                <a:latin typeface="Times"/>
              </a:defRPr>
            </a:lvl2pPr>
            <a:lvl3pPr marL="1143000" indent="-228600" defTabSz="1017588" eaLnBrk="0" hangingPunct="0">
              <a:defRPr sz="2600">
                <a:solidFill>
                  <a:schemeClr val="tx1"/>
                </a:solidFill>
                <a:latin typeface="Times"/>
              </a:defRPr>
            </a:lvl3pPr>
            <a:lvl4pPr marL="1600200" indent="-228600" defTabSz="1017588" eaLnBrk="0" hangingPunct="0">
              <a:defRPr sz="2600">
                <a:solidFill>
                  <a:schemeClr val="tx1"/>
                </a:solidFill>
                <a:latin typeface="Times"/>
              </a:defRPr>
            </a:lvl4pPr>
            <a:lvl5pPr marL="2057400" indent="-228600" defTabSz="1017588" eaLnBrk="0" hangingPunct="0">
              <a:defRPr sz="2600">
                <a:solidFill>
                  <a:schemeClr val="tx1"/>
                </a:solidFill>
                <a:latin typeface="Times"/>
              </a:defRPr>
            </a:lvl5pPr>
            <a:lvl6pPr marL="2514600" indent="-228600" defTabSz="1017588" eaLnBrk="0" fontAlgn="base" hangingPunct="0">
              <a:spcBef>
                <a:spcPct val="0"/>
              </a:spcBef>
              <a:spcAft>
                <a:spcPct val="0"/>
              </a:spcAft>
              <a:defRPr sz="2600">
                <a:solidFill>
                  <a:schemeClr val="tx1"/>
                </a:solidFill>
                <a:latin typeface="Times"/>
              </a:defRPr>
            </a:lvl6pPr>
            <a:lvl7pPr marL="2971800" indent="-228600" defTabSz="1017588" eaLnBrk="0" fontAlgn="base" hangingPunct="0">
              <a:spcBef>
                <a:spcPct val="0"/>
              </a:spcBef>
              <a:spcAft>
                <a:spcPct val="0"/>
              </a:spcAft>
              <a:defRPr sz="2600">
                <a:solidFill>
                  <a:schemeClr val="tx1"/>
                </a:solidFill>
                <a:latin typeface="Times"/>
              </a:defRPr>
            </a:lvl7pPr>
            <a:lvl8pPr marL="3429000" indent="-228600" defTabSz="1017588" eaLnBrk="0" fontAlgn="base" hangingPunct="0">
              <a:spcBef>
                <a:spcPct val="0"/>
              </a:spcBef>
              <a:spcAft>
                <a:spcPct val="0"/>
              </a:spcAft>
              <a:defRPr sz="2600">
                <a:solidFill>
                  <a:schemeClr val="tx1"/>
                </a:solidFill>
                <a:latin typeface="Times"/>
              </a:defRPr>
            </a:lvl8pPr>
            <a:lvl9pPr marL="3886200" indent="-228600" defTabSz="1017588" eaLnBrk="0" fontAlgn="base" hangingPunct="0">
              <a:spcBef>
                <a:spcPct val="0"/>
              </a:spcBef>
              <a:spcAft>
                <a:spcPct val="0"/>
              </a:spcAft>
              <a:defRPr sz="2600">
                <a:solidFill>
                  <a:schemeClr val="tx1"/>
                </a:solidFill>
                <a:latin typeface="Times"/>
              </a:defRPr>
            </a:lvl9pPr>
          </a:lstStyle>
          <a:p>
            <a:pPr algn="r" eaLnBrk="1" fontAlgn="base" hangingPunct="1">
              <a:spcBef>
                <a:spcPct val="0"/>
              </a:spcBef>
              <a:spcAft>
                <a:spcPct val="0"/>
              </a:spcAft>
              <a:defRPr/>
            </a:pPr>
            <a:r>
              <a:rPr lang="fr-FR" sz="900" b="1" dirty="0">
                <a:solidFill>
                  <a:srgbClr val="BFBFBF"/>
                </a:solidFill>
                <a:latin typeface="Calibri" pitchFamily="34" charset="0"/>
                <a:cs typeface="Arial" pitchFamily="34" charset="0"/>
              </a:rPr>
              <a:t>Paris </a:t>
            </a:r>
            <a:r>
              <a:rPr lang="fr-FR" sz="900" b="1" dirty="0">
                <a:solidFill>
                  <a:srgbClr val="BFBFBF"/>
                </a:solidFill>
                <a:latin typeface="Arial Narrow" pitchFamily="34" charset="0"/>
                <a:cs typeface="Arial" pitchFamily="34" charset="0"/>
              </a:rPr>
              <a:t>|</a:t>
            </a:r>
            <a:r>
              <a:rPr lang="fr-FR" sz="900" b="1" dirty="0">
                <a:solidFill>
                  <a:srgbClr val="BFBFBF"/>
                </a:solidFill>
                <a:latin typeface="Calibri" pitchFamily="34" charset="0"/>
                <a:cs typeface="Arial" pitchFamily="34" charset="0"/>
              </a:rPr>
              <a:t> Bruxelles </a:t>
            </a:r>
            <a:r>
              <a:rPr lang="fr-FR" sz="900" b="1" dirty="0">
                <a:solidFill>
                  <a:srgbClr val="BFBFBF"/>
                </a:solidFill>
                <a:latin typeface="Arial Narrow" pitchFamily="34" charset="0"/>
                <a:cs typeface="Arial" pitchFamily="34" charset="0"/>
              </a:rPr>
              <a:t>|</a:t>
            </a:r>
            <a:r>
              <a:rPr lang="fr-FR" sz="900" b="1" dirty="0">
                <a:solidFill>
                  <a:srgbClr val="BFBFBF"/>
                </a:solidFill>
                <a:latin typeface="Calibri" pitchFamily="34" charset="0"/>
                <a:cs typeface="Arial" pitchFamily="34" charset="0"/>
              </a:rPr>
              <a:t> Roma </a:t>
            </a:r>
            <a:r>
              <a:rPr lang="fr-FR" sz="900" b="1" dirty="0">
                <a:solidFill>
                  <a:srgbClr val="BFBFBF"/>
                </a:solidFill>
                <a:latin typeface="Arial Narrow" pitchFamily="34" charset="0"/>
                <a:cs typeface="Arial" pitchFamily="34" charset="0"/>
              </a:rPr>
              <a:t>|</a:t>
            </a:r>
            <a:r>
              <a:rPr lang="fr-FR" sz="900" b="1" dirty="0">
                <a:solidFill>
                  <a:srgbClr val="BFBFBF"/>
                </a:solidFill>
                <a:latin typeface="Calibri" pitchFamily="34" charset="0"/>
                <a:cs typeface="Arial" pitchFamily="34" charset="0"/>
              </a:rPr>
              <a:t> Milano </a:t>
            </a:r>
            <a:r>
              <a:rPr lang="fr-FR" sz="900" b="1" dirty="0">
                <a:solidFill>
                  <a:srgbClr val="BFBFBF"/>
                </a:solidFill>
                <a:latin typeface="Arial Narrow" pitchFamily="34" charset="0"/>
                <a:cs typeface="Arial" pitchFamily="34" charset="0"/>
              </a:rPr>
              <a:t>|</a:t>
            </a:r>
            <a:r>
              <a:rPr lang="fr-FR" sz="900" b="1" dirty="0">
                <a:solidFill>
                  <a:srgbClr val="BFBFBF"/>
                </a:solidFill>
                <a:latin typeface="Calibri" pitchFamily="34" charset="0"/>
                <a:cs typeface="Arial" pitchFamily="34" charset="0"/>
              </a:rPr>
              <a:t> Casablanca</a:t>
            </a:r>
          </a:p>
        </p:txBody>
      </p:sp>
      <p:sp>
        <p:nvSpPr>
          <p:cNvPr id="10" name="ZoneTexte 23"/>
          <p:cNvSpPr txBox="1">
            <a:spLocks noChangeArrowheads="1"/>
          </p:cNvSpPr>
          <p:nvPr/>
        </p:nvSpPr>
        <p:spPr bwMode="ltGray">
          <a:xfrm>
            <a:off x="897937" y="94779"/>
            <a:ext cx="1378034" cy="738964"/>
          </a:xfrm>
          <a:prstGeom prst="rect">
            <a:avLst/>
          </a:prstGeom>
          <a:noFill/>
          <a:ln w="9525">
            <a:noFill/>
            <a:miter lim="800000"/>
            <a:headEnd/>
            <a:tailEnd/>
          </a:ln>
        </p:spPr>
        <p:txBody>
          <a:bodyPr wrap="none" lIns="0" tIns="43311" rIns="0" bIns="43311"/>
          <a:lstStyle>
            <a:lvl1pPr defTabSz="969963" eaLnBrk="0" hangingPunct="0">
              <a:defRPr sz="2600">
                <a:solidFill>
                  <a:schemeClr val="tx1"/>
                </a:solidFill>
                <a:latin typeface="Times"/>
              </a:defRPr>
            </a:lvl1pPr>
            <a:lvl2pPr marL="742950" indent="-285750" defTabSz="969963" eaLnBrk="0" hangingPunct="0">
              <a:defRPr sz="2600">
                <a:solidFill>
                  <a:schemeClr val="tx1"/>
                </a:solidFill>
                <a:latin typeface="Times"/>
              </a:defRPr>
            </a:lvl2pPr>
            <a:lvl3pPr marL="1143000" indent="-228600" defTabSz="969963" eaLnBrk="0" hangingPunct="0">
              <a:defRPr sz="2600">
                <a:solidFill>
                  <a:schemeClr val="tx1"/>
                </a:solidFill>
                <a:latin typeface="Times"/>
              </a:defRPr>
            </a:lvl3pPr>
            <a:lvl4pPr marL="1600200" indent="-228600" defTabSz="969963" eaLnBrk="0" hangingPunct="0">
              <a:defRPr sz="2600">
                <a:solidFill>
                  <a:schemeClr val="tx1"/>
                </a:solidFill>
                <a:latin typeface="Times"/>
              </a:defRPr>
            </a:lvl4pPr>
            <a:lvl5pPr marL="2057400" indent="-228600" defTabSz="969963" eaLnBrk="0" hangingPunct="0">
              <a:defRPr sz="2600">
                <a:solidFill>
                  <a:schemeClr val="tx1"/>
                </a:solidFill>
                <a:latin typeface="Times"/>
              </a:defRPr>
            </a:lvl5pPr>
            <a:lvl6pPr marL="2514600" indent="-228600" defTabSz="969963" eaLnBrk="0" fontAlgn="base" hangingPunct="0">
              <a:spcBef>
                <a:spcPct val="0"/>
              </a:spcBef>
              <a:spcAft>
                <a:spcPct val="0"/>
              </a:spcAft>
              <a:defRPr sz="2600">
                <a:solidFill>
                  <a:schemeClr val="tx1"/>
                </a:solidFill>
                <a:latin typeface="Times"/>
              </a:defRPr>
            </a:lvl6pPr>
            <a:lvl7pPr marL="2971800" indent="-228600" defTabSz="969963" eaLnBrk="0" fontAlgn="base" hangingPunct="0">
              <a:spcBef>
                <a:spcPct val="0"/>
              </a:spcBef>
              <a:spcAft>
                <a:spcPct val="0"/>
              </a:spcAft>
              <a:defRPr sz="2600">
                <a:solidFill>
                  <a:schemeClr val="tx1"/>
                </a:solidFill>
                <a:latin typeface="Times"/>
              </a:defRPr>
            </a:lvl7pPr>
            <a:lvl8pPr marL="3429000" indent="-228600" defTabSz="969963" eaLnBrk="0" fontAlgn="base" hangingPunct="0">
              <a:spcBef>
                <a:spcPct val="0"/>
              </a:spcBef>
              <a:spcAft>
                <a:spcPct val="0"/>
              </a:spcAft>
              <a:defRPr sz="2600">
                <a:solidFill>
                  <a:schemeClr val="tx1"/>
                </a:solidFill>
                <a:latin typeface="Times"/>
              </a:defRPr>
            </a:lvl8pPr>
            <a:lvl9pPr marL="3886200" indent="-228600" defTabSz="969963" eaLnBrk="0" fontAlgn="base" hangingPunct="0">
              <a:spcBef>
                <a:spcPct val="0"/>
              </a:spcBef>
              <a:spcAft>
                <a:spcPct val="0"/>
              </a:spcAft>
              <a:defRPr sz="2600">
                <a:solidFill>
                  <a:schemeClr val="tx1"/>
                </a:solidFill>
                <a:latin typeface="Times"/>
              </a:defRPr>
            </a:lvl9pPr>
          </a:lstStyle>
          <a:p>
            <a:pPr eaLnBrk="1" fontAlgn="base" hangingPunct="1">
              <a:spcBef>
                <a:spcPct val="0"/>
              </a:spcBef>
              <a:spcAft>
                <a:spcPct val="0"/>
              </a:spcAft>
              <a:defRPr/>
            </a:pPr>
            <a:r>
              <a:rPr lang="fr-FR" sz="900" b="1" dirty="0">
                <a:solidFill>
                  <a:srgbClr val="BFBFBF"/>
                </a:solidFill>
                <a:latin typeface="Calibri" pitchFamily="34" charset="0"/>
                <a:cs typeface="Arial" pitchFamily="34" charset="0"/>
              </a:rPr>
              <a:t>Bureau de Paris</a:t>
            </a:r>
          </a:p>
          <a:p>
            <a:pPr eaLnBrk="1" fontAlgn="base" hangingPunct="1">
              <a:spcBef>
                <a:spcPct val="0"/>
              </a:spcBef>
              <a:spcAft>
                <a:spcPct val="0"/>
              </a:spcAft>
              <a:defRPr/>
            </a:pPr>
            <a:r>
              <a:rPr lang="fr-FR" sz="900" dirty="0">
                <a:solidFill>
                  <a:srgbClr val="BFBFBF"/>
                </a:solidFill>
                <a:latin typeface="Calibri" pitchFamily="34" charset="0"/>
                <a:cs typeface="Arial" pitchFamily="34" charset="0"/>
              </a:rPr>
              <a:t>18, boulevard Montmartre</a:t>
            </a:r>
          </a:p>
          <a:p>
            <a:pPr eaLnBrk="1" fontAlgn="base" hangingPunct="1">
              <a:spcBef>
                <a:spcPct val="0"/>
              </a:spcBef>
              <a:spcAft>
                <a:spcPct val="0"/>
              </a:spcAft>
              <a:defRPr/>
            </a:pPr>
            <a:r>
              <a:rPr lang="fr-FR" sz="900" dirty="0">
                <a:solidFill>
                  <a:srgbClr val="BFBFBF"/>
                </a:solidFill>
                <a:latin typeface="Calibri" pitchFamily="34" charset="0"/>
                <a:cs typeface="Arial" pitchFamily="34" charset="0"/>
              </a:rPr>
              <a:t>75009 Paris</a:t>
            </a:r>
          </a:p>
          <a:p>
            <a:pPr eaLnBrk="1" fontAlgn="base" hangingPunct="1">
              <a:spcBef>
                <a:spcPct val="0"/>
              </a:spcBef>
              <a:spcAft>
                <a:spcPct val="0"/>
              </a:spcAft>
              <a:defRPr/>
            </a:pPr>
            <a:r>
              <a:rPr lang="fr-FR" sz="900" dirty="0">
                <a:solidFill>
                  <a:srgbClr val="BFBFBF"/>
                </a:solidFill>
                <a:latin typeface="Calibri" pitchFamily="34" charset="0"/>
                <a:cs typeface="Arial" pitchFamily="34" charset="0"/>
              </a:rPr>
              <a:t>Tel : (33) 1 42 77 76 17</a:t>
            </a:r>
          </a:p>
          <a:p>
            <a:pPr eaLnBrk="1" fontAlgn="base" hangingPunct="1">
              <a:spcBef>
                <a:spcPct val="0"/>
              </a:spcBef>
              <a:spcAft>
                <a:spcPct val="0"/>
              </a:spcAft>
              <a:defRPr/>
            </a:pPr>
            <a:r>
              <a:rPr lang="fr-FR" sz="900" dirty="0">
                <a:solidFill>
                  <a:srgbClr val="BFBFBF"/>
                </a:solidFill>
                <a:latin typeface="Calibri" pitchFamily="34" charset="0"/>
                <a:cs typeface="Arial" pitchFamily="34" charset="0"/>
              </a:rPr>
              <a:t>Internet : www.sia-conseil.com</a:t>
            </a:r>
          </a:p>
        </p:txBody>
      </p:sp>
      <p:sp>
        <p:nvSpPr>
          <p:cNvPr id="3" name="Sous-titre 2"/>
          <p:cNvSpPr>
            <a:spLocks noGrp="1"/>
          </p:cNvSpPr>
          <p:nvPr>
            <p:ph type="subTitle" idx="1"/>
          </p:nvPr>
        </p:nvSpPr>
        <p:spPr>
          <a:xfrm>
            <a:off x="183215" y="1648476"/>
            <a:ext cx="6433351" cy="1752600"/>
          </a:xfrm>
          <a:prstGeom prst="rect">
            <a:avLst/>
          </a:prstGeom>
        </p:spPr>
        <p:txBody>
          <a:bodyPr lIns="0" tIns="43410" rIns="86825" bIns="43410" anchor="b"/>
          <a:lstStyle>
            <a:lvl1pPr marL="0" indent="0" algn="l">
              <a:buNone/>
              <a:defRPr b="1">
                <a:solidFill>
                  <a:schemeClr val="tx1"/>
                </a:solidFill>
                <a:latin typeface="Calibri" pitchFamily="34" charset="0"/>
                <a:cs typeface="Arial" pitchFamily="34" charset="0"/>
              </a:defRPr>
            </a:lvl1pPr>
            <a:lvl2pPr marL="434135" indent="0" algn="ctr">
              <a:buNone/>
              <a:defRPr>
                <a:solidFill>
                  <a:schemeClr val="tx1">
                    <a:tint val="75000"/>
                  </a:schemeClr>
                </a:solidFill>
              </a:defRPr>
            </a:lvl2pPr>
            <a:lvl3pPr marL="868269" indent="0" algn="ctr">
              <a:buNone/>
              <a:defRPr>
                <a:solidFill>
                  <a:schemeClr val="tx1">
                    <a:tint val="75000"/>
                  </a:schemeClr>
                </a:solidFill>
              </a:defRPr>
            </a:lvl3pPr>
            <a:lvl4pPr marL="1302392" indent="0" algn="ctr">
              <a:buNone/>
              <a:defRPr>
                <a:solidFill>
                  <a:schemeClr val="tx1">
                    <a:tint val="75000"/>
                  </a:schemeClr>
                </a:solidFill>
              </a:defRPr>
            </a:lvl4pPr>
            <a:lvl5pPr marL="1736524" indent="0" algn="ctr">
              <a:buNone/>
              <a:defRPr>
                <a:solidFill>
                  <a:schemeClr val="tx1">
                    <a:tint val="75000"/>
                  </a:schemeClr>
                </a:solidFill>
              </a:defRPr>
            </a:lvl5pPr>
            <a:lvl6pPr marL="2170656" indent="0" algn="ctr">
              <a:buNone/>
              <a:defRPr>
                <a:solidFill>
                  <a:schemeClr val="tx1">
                    <a:tint val="75000"/>
                  </a:schemeClr>
                </a:solidFill>
              </a:defRPr>
            </a:lvl6pPr>
            <a:lvl7pPr marL="2604788" indent="0" algn="ctr">
              <a:buNone/>
              <a:defRPr>
                <a:solidFill>
                  <a:schemeClr val="tx1">
                    <a:tint val="75000"/>
                  </a:schemeClr>
                </a:solidFill>
              </a:defRPr>
            </a:lvl7pPr>
            <a:lvl8pPr marL="3038921" indent="0" algn="ctr">
              <a:buNone/>
              <a:defRPr>
                <a:solidFill>
                  <a:schemeClr val="tx1">
                    <a:tint val="75000"/>
                  </a:schemeClr>
                </a:solidFill>
              </a:defRPr>
            </a:lvl8pPr>
            <a:lvl9pPr marL="3473054" indent="0" algn="ctr">
              <a:buNone/>
              <a:defRPr>
                <a:solidFill>
                  <a:schemeClr val="tx1">
                    <a:tint val="75000"/>
                  </a:schemeClr>
                </a:solidFill>
              </a:defRPr>
            </a:lvl9pPr>
          </a:lstStyle>
          <a:p>
            <a:r>
              <a:rPr lang="fr-FR"/>
              <a:t>Cliquez pour modifier le style des sous-titres du masque</a:t>
            </a:r>
            <a:endParaRPr lang="fr-FR" dirty="0"/>
          </a:p>
        </p:txBody>
      </p:sp>
      <p:sp>
        <p:nvSpPr>
          <p:cNvPr id="13" name="Espace réservé du texte 12"/>
          <p:cNvSpPr>
            <a:spLocks noGrp="1"/>
          </p:cNvSpPr>
          <p:nvPr>
            <p:ph type="body" sz="quarter" idx="10"/>
          </p:nvPr>
        </p:nvSpPr>
        <p:spPr>
          <a:xfrm>
            <a:off x="183215" y="3314113"/>
            <a:ext cx="6433351" cy="914400"/>
          </a:xfrm>
          <a:prstGeom prst="rect">
            <a:avLst/>
          </a:prstGeom>
        </p:spPr>
        <p:txBody>
          <a:bodyPr lIns="0" tIns="43410" rIns="86825" bIns="43410" anchor="t"/>
          <a:lstStyle>
            <a:lvl1pPr marL="0" indent="0" algn="l" defTabSz="868269" rtl="0" eaLnBrk="1" latinLnBrk="0" hangingPunct="1">
              <a:spcBef>
                <a:spcPct val="20000"/>
              </a:spcBef>
              <a:buFont typeface="Arial" pitchFamily="34" charset="0"/>
              <a:buNone/>
              <a:defRPr lang="fr-FR" sz="1700" kern="1200" smtClean="0">
                <a:solidFill>
                  <a:schemeClr val="tx1"/>
                </a:solidFill>
                <a:latin typeface="Calibri" pitchFamily="34" charset="0"/>
                <a:ea typeface="+mn-ea"/>
                <a:cs typeface="Arial" pitchFamily="34" charset="0"/>
              </a:defRPr>
            </a:lvl1pPr>
            <a:lvl2pPr marL="0" indent="0" algn="l" defTabSz="868269" rtl="0" eaLnBrk="1" latinLnBrk="0" hangingPunct="1">
              <a:spcBef>
                <a:spcPct val="20000"/>
              </a:spcBef>
              <a:buFont typeface="Arial" pitchFamily="34" charset="0"/>
              <a:buNone/>
              <a:defRPr lang="fr-FR" sz="3000" kern="1200" smtClean="0">
                <a:solidFill>
                  <a:schemeClr val="tx1"/>
                </a:solidFill>
                <a:latin typeface="Arial" pitchFamily="34" charset="0"/>
                <a:ea typeface="+mn-ea"/>
                <a:cs typeface="Arial" pitchFamily="34" charset="0"/>
              </a:defRPr>
            </a:lvl2pPr>
            <a:lvl3pPr marL="0" indent="0" algn="l" defTabSz="868269" rtl="0" eaLnBrk="1" latinLnBrk="0" hangingPunct="1">
              <a:spcBef>
                <a:spcPct val="20000"/>
              </a:spcBef>
              <a:buFont typeface="Arial" pitchFamily="34" charset="0"/>
              <a:buNone/>
              <a:defRPr lang="fr-FR" sz="3000" kern="1200" smtClean="0">
                <a:solidFill>
                  <a:schemeClr val="tx1"/>
                </a:solidFill>
                <a:latin typeface="Arial" pitchFamily="34" charset="0"/>
                <a:ea typeface="+mn-ea"/>
                <a:cs typeface="Arial" pitchFamily="34" charset="0"/>
              </a:defRPr>
            </a:lvl3pPr>
            <a:lvl4pPr marL="0" indent="0" algn="l" defTabSz="868269" rtl="0" eaLnBrk="1" latinLnBrk="0" hangingPunct="1">
              <a:spcBef>
                <a:spcPct val="20000"/>
              </a:spcBef>
              <a:buFont typeface="Arial" pitchFamily="34" charset="0"/>
              <a:buNone/>
              <a:defRPr lang="fr-FR" sz="3000" kern="1200" smtClean="0">
                <a:solidFill>
                  <a:schemeClr val="tx1"/>
                </a:solidFill>
                <a:latin typeface="Arial" pitchFamily="34" charset="0"/>
                <a:ea typeface="+mn-ea"/>
                <a:cs typeface="Arial" pitchFamily="34" charset="0"/>
              </a:defRPr>
            </a:lvl4pPr>
            <a:lvl5pPr marL="0" indent="0" algn="l" defTabSz="868269" rtl="0" eaLnBrk="1" latinLnBrk="0" hangingPunct="1">
              <a:spcBef>
                <a:spcPct val="20000"/>
              </a:spcBef>
              <a:buFont typeface="Arial" pitchFamily="34" charset="0"/>
              <a:buNone/>
              <a:defRPr lang="fr-FR" sz="3000" kern="1200" dirty="0" smtClean="0">
                <a:solidFill>
                  <a:schemeClr val="tx1"/>
                </a:solidFill>
                <a:latin typeface="Arial" pitchFamily="34" charset="0"/>
                <a:ea typeface="+mn-ea"/>
                <a:cs typeface="Arial" pitchFamily="34" charset="0"/>
              </a:defRPr>
            </a:lvl5pPr>
          </a:lstStyle>
          <a:p>
            <a:pPr lvl="0"/>
            <a:r>
              <a:rPr lang="fr-FR"/>
              <a:t>Cliquez pour modifier les styles du texte du masque</a:t>
            </a:r>
          </a:p>
        </p:txBody>
      </p:sp>
      <p:sp>
        <p:nvSpPr>
          <p:cNvPr id="17" name="Espace réservé du texte 12"/>
          <p:cNvSpPr>
            <a:spLocks noGrp="1"/>
          </p:cNvSpPr>
          <p:nvPr>
            <p:ph type="body" sz="quarter" idx="11"/>
          </p:nvPr>
        </p:nvSpPr>
        <p:spPr>
          <a:xfrm>
            <a:off x="183215" y="4561663"/>
            <a:ext cx="6433351" cy="444158"/>
          </a:xfrm>
          <a:prstGeom prst="rect">
            <a:avLst/>
          </a:prstGeom>
        </p:spPr>
        <p:txBody>
          <a:bodyPr lIns="0" tIns="43410" rIns="86825" bIns="43410" anchor="ctr"/>
          <a:lstStyle>
            <a:lvl1pPr marL="0" indent="0" algn="l" defTabSz="868269" rtl="0" eaLnBrk="1" latinLnBrk="0" hangingPunct="1">
              <a:spcBef>
                <a:spcPct val="20000"/>
              </a:spcBef>
              <a:buFont typeface="Arial" pitchFamily="34" charset="0"/>
              <a:buNone/>
              <a:defRPr lang="fr-FR" sz="1300" kern="1200" smtClean="0">
                <a:solidFill>
                  <a:schemeClr val="bg1">
                    <a:lumMod val="75000"/>
                  </a:schemeClr>
                </a:solidFill>
                <a:latin typeface="Calibri" pitchFamily="34" charset="0"/>
                <a:ea typeface="+mn-ea"/>
                <a:cs typeface="Arial" pitchFamily="34" charset="0"/>
              </a:defRPr>
            </a:lvl1pPr>
            <a:lvl2pPr marL="0" indent="0" algn="l" defTabSz="868269" rtl="0" eaLnBrk="1" latinLnBrk="0" hangingPunct="1">
              <a:spcBef>
                <a:spcPct val="20000"/>
              </a:spcBef>
              <a:buFont typeface="Arial" pitchFamily="34" charset="0"/>
              <a:buNone/>
              <a:defRPr lang="fr-FR" sz="3000" kern="1200" smtClean="0">
                <a:solidFill>
                  <a:schemeClr val="tx1"/>
                </a:solidFill>
                <a:latin typeface="Arial" pitchFamily="34" charset="0"/>
                <a:ea typeface="+mn-ea"/>
                <a:cs typeface="Arial" pitchFamily="34" charset="0"/>
              </a:defRPr>
            </a:lvl2pPr>
            <a:lvl3pPr marL="0" indent="0" algn="l" defTabSz="868269" rtl="0" eaLnBrk="1" latinLnBrk="0" hangingPunct="1">
              <a:spcBef>
                <a:spcPct val="20000"/>
              </a:spcBef>
              <a:buFont typeface="Arial" pitchFamily="34" charset="0"/>
              <a:buNone/>
              <a:defRPr lang="fr-FR" sz="3000" kern="1200" smtClean="0">
                <a:solidFill>
                  <a:schemeClr val="tx1"/>
                </a:solidFill>
                <a:latin typeface="Arial" pitchFamily="34" charset="0"/>
                <a:ea typeface="+mn-ea"/>
                <a:cs typeface="Arial" pitchFamily="34" charset="0"/>
              </a:defRPr>
            </a:lvl3pPr>
            <a:lvl4pPr marL="0" indent="0" algn="l" defTabSz="868269" rtl="0" eaLnBrk="1" latinLnBrk="0" hangingPunct="1">
              <a:spcBef>
                <a:spcPct val="20000"/>
              </a:spcBef>
              <a:buFont typeface="Arial" pitchFamily="34" charset="0"/>
              <a:buNone/>
              <a:defRPr lang="fr-FR" sz="3000" kern="1200" smtClean="0">
                <a:solidFill>
                  <a:schemeClr val="tx1"/>
                </a:solidFill>
                <a:latin typeface="Arial" pitchFamily="34" charset="0"/>
                <a:ea typeface="+mn-ea"/>
                <a:cs typeface="Arial" pitchFamily="34" charset="0"/>
              </a:defRPr>
            </a:lvl4pPr>
            <a:lvl5pPr marL="0" indent="0" algn="l" defTabSz="868269" rtl="0" eaLnBrk="1" latinLnBrk="0" hangingPunct="1">
              <a:spcBef>
                <a:spcPct val="20000"/>
              </a:spcBef>
              <a:buFont typeface="Arial" pitchFamily="34" charset="0"/>
              <a:buNone/>
              <a:defRPr lang="fr-FR" sz="3000" kern="1200" dirty="0" smtClean="0">
                <a:solidFill>
                  <a:schemeClr val="tx1"/>
                </a:solidFill>
                <a:latin typeface="Arial" pitchFamily="34" charset="0"/>
                <a:ea typeface="+mn-ea"/>
                <a:cs typeface="Arial" pitchFamily="34" charset="0"/>
              </a:defRPr>
            </a:lvl5pPr>
          </a:lstStyle>
          <a:p>
            <a:pPr lvl="0"/>
            <a:r>
              <a:rPr lang="fr-FR"/>
              <a:t>Cliquez pour modifier les styles du texte du masque</a:t>
            </a:r>
          </a:p>
        </p:txBody>
      </p:sp>
      <p:sp>
        <p:nvSpPr>
          <p:cNvPr id="21" name="Espace réservé du texte 17"/>
          <p:cNvSpPr>
            <a:spLocks noGrp="1"/>
          </p:cNvSpPr>
          <p:nvPr>
            <p:ph type="body" sz="quarter" idx="13"/>
          </p:nvPr>
        </p:nvSpPr>
        <p:spPr>
          <a:xfrm>
            <a:off x="6876021" y="6560446"/>
            <a:ext cx="2089486" cy="199878"/>
          </a:xfrm>
          <a:prstGeom prst="rect">
            <a:avLst/>
          </a:prstGeom>
        </p:spPr>
        <p:txBody>
          <a:bodyPr lIns="0" tIns="40796" rIns="0" bIns="40796"/>
          <a:lstStyle>
            <a:lvl1pPr algn="r">
              <a:buFontTx/>
              <a:buNone/>
              <a:defRPr sz="800">
                <a:solidFill>
                  <a:schemeClr val="bg1">
                    <a:lumMod val="75000"/>
                  </a:schemeClr>
                </a:solidFill>
              </a:defRPr>
            </a:lvl1pPr>
          </a:lstStyle>
          <a:p>
            <a:pPr lvl="0"/>
            <a:r>
              <a:rPr lang="fr-FR"/>
              <a:t>Cliquez pour modifier les styles du texte du masque</a:t>
            </a:r>
          </a:p>
        </p:txBody>
      </p:sp>
      <p:sp>
        <p:nvSpPr>
          <p:cNvPr id="14" name="ZoneTexte 9"/>
          <p:cNvSpPr txBox="1">
            <a:spLocks noChangeArrowheads="1"/>
          </p:cNvSpPr>
          <p:nvPr userDrawn="1"/>
        </p:nvSpPr>
        <p:spPr bwMode="ltGray">
          <a:xfrm>
            <a:off x="177135" y="6601865"/>
            <a:ext cx="1513235" cy="205637"/>
          </a:xfrm>
          <a:prstGeom prst="rect">
            <a:avLst/>
          </a:prstGeom>
          <a:noFill/>
          <a:ln w="9525">
            <a:noFill/>
            <a:miter lim="800000"/>
            <a:headEnd/>
            <a:tailEnd/>
          </a:ln>
        </p:spPr>
        <p:txBody>
          <a:bodyPr wrap="none" lIns="0" tIns="40864" rIns="0" bIns="40864">
            <a:spAutoFit/>
          </a:bodyPr>
          <a:lstStyle/>
          <a:p>
            <a:pPr defTabSz="869829">
              <a:defRPr/>
            </a:pPr>
            <a:r>
              <a:rPr lang="fr-FR" sz="800" dirty="0">
                <a:solidFill>
                  <a:srgbClr val="FFFFFF">
                    <a:lumMod val="75000"/>
                  </a:srgbClr>
                </a:solidFill>
              </a:rPr>
              <a:t>CONFIDENTIAL   </a:t>
            </a:r>
            <a:r>
              <a:rPr lang="fr-FR" sz="800" dirty="0">
                <a:solidFill>
                  <a:srgbClr val="660033"/>
                </a:solidFill>
                <a:cs typeface="Arial"/>
              </a:rPr>
              <a:t>© </a:t>
            </a:r>
            <a:r>
              <a:rPr lang="fr-FR" sz="800" dirty="0">
                <a:solidFill>
                  <a:srgbClr val="660033"/>
                </a:solidFill>
              </a:rPr>
              <a:t>2013 Sia Partners</a:t>
            </a:r>
            <a:endParaRPr lang="fr-FR" sz="800" dirty="0">
              <a:solidFill>
                <a:srgbClr val="FFFFFF">
                  <a:lumMod val="75000"/>
                </a:srgbClr>
              </a:solidFill>
            </a:endParaRPr>
          </a:p>
        </p:txBody>
      </p:sp>
    </p:spTree>
    <p:extLst>
      <p:ext uri="{BB962C8B-B14F-4D97-AF65-F5344CB8AC3E}">
        <p14:creationId xmlns:p14="http://schemas.microsoft.com/office/powerpoint/2010/main" val="27608665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3" name="Rectangle 14"/>
          <p:cNvSpPr>
            <a:spLocks noChangeArrowheads="1"/>
          </p:cNvSpPr>
          <p:nvPr/>
        </p:nvSpPr>
        <p:spPr bwMode="black">
          <a:xfrm>
            <a:off x="8773204" y="6542574"/>
            <a:ext cx="185398" cy="202882"/>
          </a:xfrm>
          <a:prstGeom prst="rect">
            <a:avLst/>
          </a:prstGeom>
          <a:solidFill>
            <a:srgbClr val="660033"/>
          </a:solidFill>
          <a:ln w="25400" algn="ctr">
            <a:noFill/>
            <a:miter lim="800000"/>
            <a:headEnd/>
            <a:tailEnd/>
          </a:ln>
        </p:spPr>
        <p:txBody>
          <a:bodyPr lIns="79569" tIns="39789" rIns="79569" bIns="39789" anchor="ctr"/>
          <a:lstStyle/>
          <a:p>
            <a:pPr algn="ctr" defTabSz="909525" fontAlgn="base">
              <a:spcBef>
                <a:spcPct val="0"/>
              </a:spcBef>
              <a:spcAft>
                <a:spcPct val="0"/>
              </a:spcAft>
              <a:defRPr/>
            </a:pPr>
            <a:endParaRPr lang="fr-FR" sz="1600" dirty="0">
              <a:solidFill>
                <a:srgbClr val="FFFFFF"/>
              </a:solidFill>
              <a:cs typeface="Arial" charset="0"/>
            </a:endParaRPr>
          </a:p>
        </p:txBody>
      </p:sp>
      <p:sp>
        <p:nvSpPr>
          <p:cNvPr id="4" name="ZoneTexte 27"/>
          <p:cNvSpPr txBox="1">
            <a:spLocks noChangeArrowheads="1"/>
          </p:cNvSpPr>
          <p:nvPr/>
        </p:nvSpPr>
        <p:spPr bwMode="white">
          <a:xfrm>
            <a:off x="8679394" y="6465574"/>
            <a:ext cx="366378" cy="220698"/>
          </a:xfrm>
          <a:prstGeom prst="rect">
            <a:avLst/>
          </a:prstGeom>
          <a:noFill/>
          <a:ln w="9525">
            <a:noFill/>
            <a:miter lim="800000"/>
            <a:headEnd/>
            <a:tailEnd/>
          </a:ln>
        </p:spPr>
        <p:txBody>
          <a:bodyPr wrap="none" lIns="81405" tIns="40702" rIns="81405" bIns="40702">
            <a:spAutoFit/>
          </a:bodyPr>
          <a:lstStyle>
            <a:lvl1pPr defTabSz="1017588" eaLnBrk="0" hangingPunct="0">
              <a:defRPr sz="2600">
                <a:solidFill>
                  <a:schemeClr val="tx1"/>
                </a:solidFill>
                <a:latin typeface="Times"/>
              </a:defRPr>
            </a:lvl1pPr>
            <a:lvl2pPr marL="742950" indent="-285750" defTabSz="1017588" eaLnBrk="0" hangingPunct="0">
              <a:defRPr sz="2600">
                <a:solidFill>
                  <a:schemeClr val="tx1"/>
                </a:solidFill>
                <a:latin typeface="Times"/>
              </a:defRPr>
            </a:lvl2pPr>
            <a:lvl3pPr marL="1143000" indent="-228600" defTabSz="1017588" eaLnBrk="0" hangingPunct="0">
              <a:defRPr sz="2600">
                <a:solidFill>
                  <a:schemeClr val="tx1"/>
                </a:solidFill>
                <a:latin typeface="Times"/>
              </a:defRPr>
            </a:lvl3pPr>
            <a:lvl4pPr marL="1600200" indent="-228600" defTabSz="1017588" eaLnBrk="0" hangingPunct="0">
              <a:defRPr sz="2600">
                <a:solidFill>
                  <a:schemeClr val="tx1"/>
                </a:solidFill>
                <a:latin typeface="Times"/>
              </a:defRPr>
            </a:lvl4pPr>
            <a:lvl5pPr marL="2057400" indent="-228600" defTabSz="1017588" eaLnBrk="0" hangingPunct="0">
              <a:defRPr sz="2600">
                <a:solidFill>
                  <a:schemeClr val="tx1"/>
                </a:solidFill>
                <a:latin typeface="Times"/>
              </a:defRPr>
            </a:lvl5pPr>
            <a:lvl6pPr marL="2514600" indent="-228600" defTabSz="1017588" eaLnBrk="0" fontAlgn="base" hangingPunct="0">
              <a:spcBef>
                <a:spcPct val="0"/>
              </a:spcBef>
              <a:spcAft>
                <a:spcPct val="0"/>
              </a:spcAft>
              <a:defRPr sz="2600">
                <a:solidFill>
                  <a:schemeClr val="tx1"/>
                </a:solidFill>
                <a:latin typeface="Times"/>
              </a:defRPr>
            </a:lvl6pPr>
            <a:lvl7pPr marL="2971800" indent="-228600" defTabSz="1017588" eaLnBrk="0" fontAlgn="base" hangingPunct="0">
              <a:spcBef>
                <a:spcPct val="0"/>
              </a:spcBef>
              <a:spcAft>
                <a:spcPct val="0"/>
              </a:spcAft>
              <a:defRPr sz="2600">
                <a:solidFill>
                  <a:schemeClr val="tx1"/>
                </a:solidFill>
                <a:latin typeface="Times"/>
              </a:defRPr>
            </a:lvl7pPr>
            <a:lvl8pPr marL="3429000" indent="-228600" defTabSz="1017588" eaLnBrk="0" fontAlgn="base" hangingPunct="0">
              <a:spcBef>
                <a:spcPct val="0"/>
              </a:spcBef>
              <a:spcAft>
                <a:spcPct val="0"/>
              </a:spcAft>
              <a:defRPr sz="2600">
                <a:solidFill>
                  <a:schemeClr val="tx1"/>
                </a:solidFill>
                <a:latin typeface="Times"/>
              </a:defRPr>
            </a:lvl8pPr>
            <a:lvl9pPr marL="3886200" indent="-228600" defTabSz="1017588" eaLnBrk="0" fontAlgn="base" hangingPunct="0">
              <a:spcBef>
                <a:spcPct val="0"/>
              </a:spcBef>
              <a:spcAft>
                <a:spcPct val="0"/>
              </a:spcAft>
              <a:defRPr sz="2600">
                <a:solidFill>
                  <a:schemeClr val="tx1"/>
                </a:solidFill>
                <a:latin typeface="Times"/>
              </a:defRPr>
            </a:lvl9pPr>
          </a:lstStyle>
          <a:p>
            <a:pPr algn="r" eaLnBrk="1" fontAlgn="base" hangingPunct="1">
              <a:spcBef>
                <a:spcPct val="0"/>
              </a:spcBef>
              <a:spcAft>
                <a:spcPct val="0"/>
              </a:spcAft>
              <a:defRPr/>
            </a:pPr>
            <a:fld id="{59D4CAAB-FDDB-4451-B438-D5368445D8FE}" type="slidenum">
              <a:rPr lang="fr-FR" sz="900" b="1" smtClean="0">
                <a:solidFill>
                  <a:srgbClr val="FFFFFF"/>
                </a:solidFill>
                <a:latin typeface="Calibri" pitchFamily="34" charset="0"/>
                <a:cs typeface="Arial" charset="0"/>
              </a:rPr>
              <a:pPr algn="r" eaLnBrk="1" fontAlgn="base" hangingPunct="1">
                <a:spcBef>
                  <a:spcPct val="0"/>
                </a:spcBef>
                <a:spcAft>
                  <a:spcPct val="0"/>
                </a:spcAft>
                <a:defRPr/>
              </a:pPr>
              <a:t>‹Nr.›</a:t>
            </a:fld>
            <a:endParaRPr lang="fr-FR" sz="900" b="1" dirty="0">
              <a:solidFill>
                <a:srgbClr val="FFFFFF"/>
              </a:solidFill>
              <a:latin typeface="Calibri" pitchFamily="34" charset="0"/>
              <a:cs typeface="Arial" charset="0"/>
            </a:endParaRPr>
          </a:p>
        </p:txBody>
      </p:sp>
      <p:sp>
        <p:nvSpPr>
          <p:cNvPr id="6" name="Rectangle 10"/>
          <p:cNvSpPr/>
          <p:nvPr/>
        </p:nvSpPr>
        <p:spPr bwMode="ltGray">
          <a:xfrm>
            <a:off x="8766303" y="6752857"/>
            <a:ext cx="196467" cy="42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8269">
              <a:defRPr/>
            </a:pPr>
            <a:r>
              <a:rPr lang="fr-FR" sz="600" dirty="0">
                <a:solidFill>
                  <a:srgbClr val="FFFFFF">
                    <a:lumMod val="75000"/>
                  </a:srgbClr>
                </a:solidFill>
                <a:cs typeface="Arial" pitchFamily="34" charset="0"/>
              </a:rPr>
              <a:t>page</a:t>
            </a:r>
          </a:p>
        </p:txBody>
      </p:sp>
      <p:sp>
        <p:nvSpPr>
          <p:cNvPr id="7" name="Rectangle 12"/>
          <p:cNvSpPr>
            <a:spLocks noChangeArrowheads="1"/>
          </p:cNvSpPr>
          <p:nvPr/>
        </p:nvSpPr>
        <p:spPr bwMode="black">
          <a:xfrm>
            <a:off x="8773204" y="6542574"/>
            <a:ext cx="185398" cy="202882"/>
          </a:xfrm>
          <a:prstGeom prst="rect">
            <a:avLst/>
          </a:prstGeom>
          <a:solidFill>
            <a:srgbClr val="660033"/>
          </a:solidFill>
          <a:ln w="25400" algn="ctr">
            <a:noFill/>
            <a:miter lim="800000"/>
            <a:headEnd/>
            <a:tailEnd/>
          </a:ln>
        </p:spPr>
        <p:txBody>
          <a:bodyPr lIns="79569" tIns="39789" rIns="79569" bIns="39789" anchor="ctr"/>
          <a:lstStyle/>
          <a:p>
            <a:pPr algn="ctr" defTabSz="909525" fontAlgn="base">
              <a:spcBef>
                <a:spcPct val="0"/>
              </a:spcBef>
              <a:spcAft>
                <a:spcPct val="0"/>
              </a:spcAft>
              <a:defRPr/>
            </a:pPr>
            <a:endParaRPr lang="fr-FR" sz="1600" dirty="0">
              <a:solidFill>
                <a:srgbClr val="FFFFFF"/>
              </a:solidFill>
              <a:cs typeface="Arial" charset="0"/>
            </a:endParaRPr>
          </a:p>
        </p:txBody>
      </p:sp>
      <p:sp>
        <p:nvSpPr>
          <p:cNvPr id="8" name="ZoneTexte 13"/>
          <p:cNvSpPr txBox="1">
            <a:spLocks noChangeArrowheads="1"/>
          </p:cNvSpPr>
          <p:nvPr/>
        </p:nvSpPr>
        <p:spPr bwMode="white">
          <a:xfrm>
            <a:off x="8679394" y="6465574"/>
            <a:ext cx="366378" cy="220698"/>
          </a:xfrm>
          <a:prstGeom prst="rect">
            <a:avLst/>
          </a:prstGeom>
          <a:noFill/>
          <a:ln w="9525">
            <a:noFill/>
            <a:miter lim="800000"/>
            <a:headEnd/>
            <a:tailEnd/>
          </a:ln>
        </p:spPr>
        <p:txBody>
          <a:bodyPr wrap="none" lIns="81405" tIns="40702" rIns="81405" bIns="40702">
            <a:spAutoFit/>
          </a:bodyPr>
          <a:lstStyle>
            <a:lvl1pPr defTabSz="1017588" eaLnBrk="0" hangingPunct="0">
              <a:defRPr sz="2600">
                <a:solidFill>
                  <a:schemeClr val="tx1"/>
                </a:solidFill>
                <a:latin typeface="Times"/>
              </a:defRPr>
            </a:lvl1pPr>
            <a:lvl2pPr marL="742950" indent="-285750" defTabSz="1017588" eaLnBrk="0" hangingPunct="0">
              <a:defRPr sz="2600">
                <a:solidFill>
                  <a:schemeClr val="tx1"/>
                </a:solidFill>
                <a:latin typeface="Times"/>
              </a:defRPr>
            </a:lvl2pPr>
            <a:lvl3pPr marL="1143000" indent="-228600" defTabSz="1017588" eaLnBrk="0" hangingPunct="0">
              <a:defRPr sz="2600">
                <a:solidFill>
                  <a:schemeClr val="tx1"/>
                </a:solidFill>
                <a:latin typeface="Times"/>
              </a:defRPr>
            </a:lvl3pPr>
            <a:lvl4pPr marL="1600200" indent="-228600" defTabSz="1017588" eaLnBrk="0" hangingPunct="0">
              <a:defRPr sz="2600">
                <a:solidFill>
                  <a:schemeClr val="tx1"/>
                </a:solidFill>
                <a:latin typeface="Times"/>
              </a:defRPr>
            </a:lvl4pPr>
            <a:lvl5pPr marL="2057400" indent="-228600" defTabSz="1017588" eaLnBrk="0" hangingPunct="0">
              <a:defRPr sz="2600">
                <a:solidFill>
                  <a:schemeClr val="tx1"/>
                </a:solidFill>
                <a:latin typeface="Times"/>
              </a:defRPr>
            </a:lvl5pPr>
            <a:lvl6pPr marL="2514600" indent="-228600" defTabSz="1017588" eaLnBrk="0" fontAlgn="base" hangingPunct="0">
              <a:spcBef>
                <a:spcPct val="0"/>
              </a:spcBef>
              <a:spcAft>
                <a:spcPct val="0"/>
              </a:spcAft>
              <a:defRPr sz="2600">
                <a:solidFill>
                  <a:schemeClr val="tx1"/>
                </a:solidFill>
                <a:latin typeface="Times"/>
              </a:defRPr>
            </a:lvl6pPr>
            <a:lvl7pPr marL="2971800" indent="-228600" defTabSz="1017588" eaLnBrk="0" fontAlgn="base" hangingPunct="0">
              <a:spcBef>
                <a:spcPct val="0"/>
              </a:spcBef>
              <a:spcAft>
                <a:spcPct val="0"/>
              </a:spcAft>
              <a:defRPr sz="2600">
                <a:solidFill>
                  <a:schemeClr val="tx1"/>
                </a:solidFill>
                <a:latin typeface="Times"/>
              </a:defRPr>
            </a:lvl7pPr>
            <a:lvl8pPr marL="3429000" indent="-228600" defTabSz="1017588" eaLnBrk="0" fontAlgn="base" hangingPunct="0">
              <a:spcBef>
                <a:spcPct val="0"/>
              </a:spcBef>
              <a:spcAft>
                <a:spcPct val="0"/>
              </a:spcAft>
              <a:defRPr sz="2600">
                <a:solidFill>
                  <a:schemeClr val="tx1"/>
                </a:solidFill>
                <a:latin typeface="Times"/>
              </a:defRPr>
            </a:lvl8pPr>
            <a:lvl9pPr marL="3886200" indent="-228600" defTabSz="1017588" eaLnBrk="0" fontAlgn="base" hangingPunct="0">
              <a:spcBef>
                <a:spcPct val="0"/>
              </a:spcBef>
              <a:spcAft>
                <a:spcPct val="0"/>
              </a:spcAft>
              <a:defRPr sz="2600">
                <a:solidFill>
                  <a:schemeClr val="tx1"/>
                </a:solidFill>
                <a:latin typeface="Times"/>
              </a:defRPr>
            </a:lvl9pPr>
          </a:lstStyle>
          <a:p>
            <a:pPr algn="r" eaLnBrk="1" fontAlgn="base" hangingPunct="1">
              <a:spcBef>
                <a:spcPct val="0"/>
              </a:spcBef>
              <a:spcAft>
                <a:spcPct val="0"/>
              </a:spcAft>
              <a:defRPr/>
            </a:pPr>
            <a:fld id="{036D3F77-009D-4E71-A743-61C73D076558}" type="slidenum">
              <a:rPr lang="fr-FR" sz="900" b="1" smtClean="0">
                <a:solidFill>
                  <a:srgbClr val="FFFFFF"/>
                </a:solidFill>
                <a:latin typeface="Calibri" pitchFamily="34" charset="0"/>
                <a:cs typeface="Arial" charset="0"/>
              </a:rPr>
              <a:pPr algn="r" eaLnBrk="1" fontAlgn="base" hangingPunct="1">
                <a:spcBef>
                  <a:spcPct val="0"/>
                </a:spcBef>
                <a:spcAft>
                  <a:spcPct val="0"/>
                </a:spcAft>
                <a:defRPr/>
              </a:pPr>
              <a:t>‹Nr.›</a:t>
            </a:fld>
            <a:endParaRPr lang="fr-FR" sz="900" b="1" dirty="0">
              <a:solidFill>
                <a:srgbClr val="FFFFFF"/>
              </a:solidFill>
              <a:latin typeface="Calibri" pitchFamily="34" charset="0"/>
              <a:cs typeface="Arial" charset="0"/>
            </a:endParaRPr>
          </a:p>
        </p:txBody>
      </p:sp>
      <p:sp>
        <p:nvSpPr>
          <p:cNvPr id="9" name="Rectangle 16"/>
          <p:cNvSpPr/>
          <p:nvPr/>
        </p:nvSpPr>
        <p:spPr bwMode="ltGray">
          <a:xfrm>
            <a:off x="8766303" y="6752857"/>
            <a:ext cx="196467" cy="42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8269">
              <a:defRPr/>
            </a:pPr>
            <a:r>
              <a:rPr lang="fr-FR" sz="600" dirty="0">
                <a:solidFill>
                  <a:srgbClr val="FFFFFF">
                    <a:lumMod val="75000"/>
                  </a:srgbClr>
                </a:solidFill>
                <a:cs typeface="Arial" pitchFamily="34" charset="0"/>
              </a:rPr>
              <a:t>page</a:t>
            </a:r>
          </a:p>
        </p:txBody>
      </p:sp>
      <p:cxnSp>
        <p:nvCxnSpPr>
          <p:cNvPr id="10" name="Connecteur droit 17"/>
          <p:cNvCxnSpPr/>
          <p:nvPr/>
        </p:nvCxnSpPr>
        <p:spPr>
          <a:xfrm>
            <a:off x="181248" y="950731"/>
            <a:ext cx="8775970" cy="1481"/>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1" name="ZoneTexte 18"/>
          <p:cNvSpPr txBox="1">
            <a:spLocks noChangeArrowheads="1"/>
          </p:cNvSpPr>
          <p:nvPr/>
        </p:nvSpPr>
        <p:spPr bwMode="auto">
          <a:xfrm>
            <a:off x="178481" y="958147"/>
            <a:ext cx="1779268" cy="328420"/>
          </a:xfrm>
          <a:prstGeom prst="rect">
            <a:avLst/>
          </a:prstGeom>
          <a:noFill/>
          <a:ln w="9525">
            <a:noFill/>
            <a:miter lim="800000"/>
            <a:headEnd/>
            <a:tailEnd/>
          </a:ln>
        </p:spPr>
        <p:txBody>
          <a:bodyPr lIns="0" tIns="40702" rIns="81405" bIns="40702">
            <a:spAutoFit/>
          </a:bodyPr>
          <a:lstStyle>
            <a:lvl1pPr defTabSz="1017588" eaLnBrk="0" hangingPunct="0">
              <a:defRPr sz="2600">
                <a:solidFill>
                  <a:schemeClr val="tx1"/>
                </a:solidFill>
                <a:latin typeface="Times"/>
              </a:defRPr>
            </a:lvl1pPr>
            <a:lvl2pPr marL="742950" indent="-285750" defTabSz="1017588" eaLnBrk="0" hangingPunct="0">
              <a:defRPr sz="2600">
                <a:solidFill>
                  <a:schemeClr val="tx1"/>
                </a:solidFill>
                <a:latin typeface="Times"/>
              </a:defRPr>
            </a:lvl2pPr>
            <a:lvl3pPr marL="1143000" indent="-228600" defTabSz="1017588" eaLnBrk="0" hangingPunct="0">
              <a:defRPr sz="2600">
                <a:solidFill>
                  <a:schemeClr val="tx1"/>
                </a:solidFill>
                <a:latin typeface="Times"/>
              </a:defRPr>
            </a:lvl3pPr>
            <a:lvl4pPr marL="1600200" indent="-228600" defTabSz="1017588" eaLnBrk="0" hangingPunct="0">
              <a:defRPr sz="2600">
                <a:solidFill>
                  <a:schemeClr val="tx1"/>
                </a:solidFill>
                <a:latin typeface="Times"/>
              </a:defRPr>
            </a:lvl4pPr>
            <a:lvl5pPr marL="2057400" indent="-228600" defTabSz="1017588" eaLnBrk="0" hangingPunct="0">
              <a:defRPr sz="2600">
                <a:solidFill>
                  <a:schemeClr val="tx1"/>
                </a:solidFill>
                <a:latin typeface="Times"/>
              </a:defRPr>
            </a:lvl5pPr>
            <a:lvl6pPr marL="2514600" indent="-228600" defTabSz="1017588" eaLnBrk="0" fontAlgn="base" hangingPunct="0">
              <a:spcBef>
                <a:spcPct val="0"/>
              </a:spcBef>
              <a:spcAft>
                <a:spcPct val="0"/>
              </a:spcAft>
              <a:defRPr sz="2600">
                <a:solidFill>
                  <a:schemeClr val="tx1"/>
                </a:solidFill>
                <a:latin typeface="Times"/>
              </a:defRPr>
            </a:lvl6pPr>
            <a:lvl7pPr marL="2971800" indent="-228600" defTabSz="1017588" eaLnBrk="0" fontAlgn="base" hangingPunct="0">
              <a:spcBef>
                <a:spcPct val="0"/>
              </a:spcBef>
              <a:spcAft>
                <a:spcPct val="0"/>
              </a:spcAft>
              <a:defRPr sz="2600">
                <a:solidFill>
                  <a:schemeClr val="tx1"/>
                </a:solidFill>
                <a:latin typeface="Times"/>
              </a:defRPr>
            </a:lvl7pPr>
            <a:lvl8pPr marL="3429000" indent="-228600" defTabSz="1017588" eaLnBrk="0" fontAlgn="base" hangingPunct="0">
              <a:spcBef>
                <a:spcPct val="0"/>
              </a:spcBef>
              <a:spcAft>
                <a:spcPct val="0"/>
              </a:spcAft>
              <a:defRPr sz="2600">
                <a:solidFill>
                  <a:schemeClr val="tx1"/>
                </a:solidFill>
                <a:latin typeface="Times"/>
              </a:defRPr>
            </a:lvl8pPr>
            <a:lvl9pPr marL="3886200" indent="-228600" defTabSz="1017588" eaLnBrk="0" fontAlgn="base" hangingPunct="0">
              <a:spcBef>
                <a:spcPct val="0"/>
              </a:spcBef>
              <a:spcAft>
                <a:spcPct val="0"/>
              </a:spcAft>
              <a:defRPr sz="2600">
                <a:solidFill>
                  <a:schemeClr val="tx1"/>
                </a:solidFill>
                <a:latin typeface="Times"/>
              </a:defRPr>
            </a:lvl9pPr>
          </a:lstStyle>
          <a:p>
            <a:pPr eaLnBrk="1" fontAlgn="base" hangingPunct="1">
              <a:spcBef>
                <a:spcPct val="0"/>
              </a:spcBef>
              <a:spcAft>
                <a:spcPct val="0"/>
              </a:spcAft>
              <a:defRPr/>
            </a:pPr>
            <a:r>
              <a:rPr lang="fr-FR" sz="1600" b="1" dirty="0">
                <a:solidFill>
                  <a:srgbClr val="660033"/>
                </a:solidFill>
                <a:latin typeface="Calibri" pitchFamily="34" charset="0"/>
                <a:cs typeface="Arial" pitchFamily="34" charset="0"/>
              </a:rPr>
              <a:t>Sommaire</a:t>
            </a:r>
          </a:p>
        </p:txBody>
      </p:sp>
      <p:sp>
        <p:nvSpPr>
          <p:cNvPr id="21" name="Espace réservé du contenu 2"/>
          <p:cNvSpPr>
            <a:spLocks noGrp="1"/>
          </p:cNvSpPr>
          <p:nvPr>
            <p:ph idx="1"/>
          </p:nvPr>
        </p:nvSpPr>
        <p:spPr>
          <a:xfrm>
            <a:off x="711267" y="1563469"/>
            <a:ext cx="8248099" cy="4216676"/>
          </a:xfrm>
          <a:prstGeom prst="rect">
            <a:avLst/>
          </a:prstGeom>
        </p:spPr>
        <p:txBody>
          <a:bodyPr lIns="86825" tIns="43410" rIns="86825" bIns="43410" anchor="ctr">
            <a:normAutofit/>
          </a:bodyPr>
          <a:lstStyle>
            <a:lvl1pPr marL="251737" indent="-251737">
              <a:buClr>
                <a:srgbClr val="660033"/>
              </a:buClr>
              <a:buFont typeface="Arial" pitchFamily="34" charset="0"/>
              <a:buNone/>
              <a:defRPr sz="1600">
                <a:solidFill>
                  <a:schemeClr val="tx1">
                    <a:lumMod val="85000"/>
                    <a:lumOff val="15000"/>
                  </a:schemeClr>
                </a:solidFill>
                <a:latin typeface="Calibri" pitchFamily="34" charset="0"/>
                <a:cs typeface="Arial" pitchFamily="34" charset="0"/>
              </a:defRPr>
            </a:lvl1pPr>
            <a:lvl2pPr marL="553899" indent="-120412">
              <a:buClr>
                <a:srgbClr val="660033"/>
              </a:buClr>
              <a:buSzPct val="100000"/>
              <a:buFont typeface="Arial" pitchFamily="34" charset="0"/>
              <a:buNone/>
              <a:defRPr sz="1400">
                <a:solidFill>
                  <a:schemeClr val="tx1">
                    <a:lumMod val="85000"/>
                    <a:lumOff val="15000"/>
                  </a:schemeClr>
                </a:solidFill>
                <a:latin typeface="Calibri" pitchFamily="34" charset="0"/>
              </a:defRPr>
            </a:lvl2pPr>
            <a:lvl3pPr marL="961887" indent="-93495">
              <a:buClr>
                <a:srgbClr val="660033"/>
              </a:buClr>
              <a:buSzPct val="80000"/>
              <a:buFont typeface="Arial" pitchFamily="34" charset="0"/>
              <a:buNone/>
              <a:defRPr sz="1300">
                <a:solidFill>
                  <a:schemeClr val="tx1">
                    <a:lumMod val="85000"/>
                    <a:lumOff val="15000"/>
                  </a:schemeClr>
                </a:solidFill>
                <a:latin typeface="Calibri" pitchFamily="34" charset="0"/>
              </a:defRPr>
            </a:lvl3pPr>
            <a:lvl4pPr marL="1444085" indent="-141681">
              <a:defRPr sz="1300">
                <a:solidFill>
                  <a:schemeClr val="tx1">
                    <a:lumMod val="85000"/>
                    <a:lumOff val="15000"/>
                  </a:schemeClr>
                </a:solidFill>
              </a:defRPr>
            </a:lvl4pPr>
            <a:lvl5pPr marL="1878216" indent="-141681">
              <a:buClr>
                <a:schemeClr val="tx1">
                  <a:lumMod val="85000"/>
                  <a:lumOff val="15000"/>
                </a:schemeClr>
              </a:buClr>
              <a:buFont typeface="Wingdings" pitchFamily="2" charset="2"/>
              <a:buChar char="§"/>
              <a:defRPr sz="1200">
                <a:solidFill>
                  <a:schemeClr val="tx1">
                    <a:lumMod val="85000"/>
                    <a:lumOff val="15000"/>
                  </a:schemeClr>
                </a:solidFill>
              </a:defRPr>
            </a:lvl5pPr>
          </a:lstStyle>
          <a:p>
            <a:pPr lvl="0"/>
            <a:r>
              <a:rPr lang="fr-FR"/>
              <a:t>Cliquez pour modifier les styles du texte du masque</a:t>
            </a:r>
          </a:p>
          <a:p>
            <a:pPr lvl="1"/>
            <a:r>
              <a:rPr lang="fr-FR"/>
              <a:t>Deuxième niveau</a:t>
            </a:r>
          </a:p>
          <a:p>
            <a:pPr lvl="2"/>
            <a:r>
              <a:rPr lang="fr-FR"/>
              <a:t>Troisième niveau</a:t>
            </a:r>
          </a:p>
        </p:txBody>
      </p:sp>
      <p:sp>
        <p:nvSpPr>
          <p:cNvPr id="12" name="ZoneTexte 9"/>
          <p:cNvSpPr txBox="1">
            <a:spLocks noChangeArrowheads="1"/>
          </p:cNvSpPr>
          <p:nvPr userDrawn="1"/>
        </p:nvSpPr>
        <p:spPr bwMode="ltGray">
          <a:xfrm>
            <a:off x="177135" y="6601865"/>
            <a:ext cx="1513235" cy="205637"/>
          </a:xfrm>
          <a:prstGeom prst="rect">
            <a:avLst/>
          </a:prstGeom>
          <a:noFill/>
          <a:ln w="9525">
            <a:noFill/>
            <a:miter lim="800000"/>
            <a:headEnd/>
            <a:tailEnd/>
          </a:ln>
        </p:spPr>
        <p:txBody>
          <a:bodyPr wrap="none" lIns="0" tIns="40864" rIns="0" bIns="40864">
            <a:spAutoFit/>
          </a:bodyPr>
          <a:lstStyle/>
          <a:p>
            <a:pPr defTabSz="869829">
              <a:defRPr/>
            </a:pPr>
            <a:r>
              <a:rPr lang="fr-FR" sz="800" dirty="0">
                <a:solidFill>
                  <a:srgbClr val="FFFFFF">
                    <a:lumMod val="75000"/>
                  </a:srgbClr>
                </a:solidFill>
              </a:rPr>
              <a:t>CONFIDENTIAL   </a:t>
            </a:r>
            <a:r>
              <a:rPr lang="fr-FR" sz="800" dirty="0">
                <a:solidFill>
                  <a:srgbClr val="660033"/>
                </a:solidFill>
                <a:cs typeface="Arial"/>
              </a:rPr>
              <a:t>© </a:t>
            </a:r>
            <a:r>
              <a:rPr lang="fr-FR" sz="800" dirty="0">
                <a:solidFill>
                  <a:srgbClr val="660033"/>
                </a:solidFill>
              </a:rPr>
              <a:t>2013 Sia Partners</a:t>
            </a:r>
            <a:endParaRPr lang="fr-FR" sz="800" dirty="0">
              <a:solidFill>
                <a:srgbClr val="FFFFFF">
                  <a:lumMod val="75000"/>
                </a:srgbClr>
              </a:solidFill>
            </a:endParaRPr>
          </a:p>
        </p:txBody>
      </p:sp>
    </p:spTree>
    <p:extLst>
      <p:ext uri="{BB962C8B-B14F-4D97-AF65-F5344CB8AC3E}">
        <p14:creationId xmlns:p14="http://schemas.microsoft.com/office/powerpoint/2010/main" val="11134183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 Titre et contenu">
    <p:spTree>
      <p:nvGrpSpPr>
        <p:cNvPr id="1" name=""/>
        <p:cNvGrpSpPr/>
        <p:nvPr/>
      </p:nvGrpSpPr>
      <p:grpSpPr>
        <a:xfrm>
          <a:off x="0" y="0"/>
          <a:ext cx="0" cy="0"/>
          <a:chOff x="0" y="0"/>
          <a:chExt cx="0" cy="0"/>
        </a:xfrm>
      </p:grpSpPr>
      <p:sp>
        <p:nvSpPr>
          <p:cNvPr id="4" name="Rectangle 17"/>
          <p:cNvSpPr>
            <a:spLocks noChangeArrowheads="1"/>
          </p:cNvSpPr>
          <p:nvPr/>
        </p:nvSpPr>
        <p:spPr bwMode="black">
          <a:xfrm>
            <a:off x="8773204" y="6542574"/>
            <a:ext cx="185398" cy="202882"/>
          </a:xfrm>
          <a:prstGeom prst="rect">
            <a:avLst/>
          </a:prstGeom>
          <a:solidFill>
            <a:srgbClr val="660033"/>
          </a:solidFill>
          <a:ln w="25400" algn="ctr">
            <a:noFill/>
            <a:miter lim="800000"/>
            <a:headEnd/>
            <a:tailEnd/>
          </a:ln>
        </p:spPr>
        <p:txBody>
          <a:bodyPr lIns="79569" tIns="39789" rIns="79569" bIns="39789" anchor="ctr"/>
          <a:lstStyle/>
          <a:p>
            <a:pPr algn="ctr" defTabSz="909525" fontAlgn="base">
              <a:spcBef>
                <a:spcPct val="0"/>
              </a:spcBef>
              <a:spcAft>
                <a:spcPct val="0"/>
              </a:spcAft>
              <a:defRPr/>
            </a:pPr>
            <a:endParaRPr lang="fr-FR" sz="1600" dirty="0">
              <a:solidFill>
                <a:srgbClr val="FFFFFF"/>
              </a:solidFill>
              <a:cs typeface="Arial" charset="0"/>
            </a:endParaRPr>
          </a:p>
        </p:txBody>
      </p:sp>
      <p:sp>
        <p:nvSpPr>
          <p:cNvPr id="5" name="ZoneTexte 28"/>
          <p:cNvSpPr txBox="1">
            <a:spLocks noChangeArrowheads="1"/>
          </p:cNvSpPr>
          <p:nvPr/>
        </p:nvSpPr>
        <p:spPr bwMode="white">
          <a:xfrm>
            <a:off x="8679394" y="6465574"/>
            <a:ext cx="366378" cy="220698"/>
          </a:xfrm>
          <a:prstGeom prst="rect">
            <a:avLst/>
          </a:prstGeom>
          <a:noFill/>
          <a:ln w="9525">
            <a:noFill/>
            <a:miter lim="800000"/>
            <a:headEnd/>
            <a:tailEnd/>
          </a:ln>
        </p:spPr>
        <p:txBody>
          <a:bodyPr wrap="none" lIns="81405" tIns="40702" rIns="81405" bIns="40702">
            <a:spAutoFit/>
          </a:bodyPr>
          <a:lstStyle>
            <a:lvl1pPr defTabSz="1017588" eaLnBrk="0" hangingPunct="0">
              <a:defRPr sz="2600">
                <a:solidFill>
                  <a:schemeClr val="tx1"/>
                </a:solidFill>
                <a:latin typeface="Times"/>
              </a:defRPr>
            </a:lvl1pPr>
            <a:lvl2pPr marL="742950" indent="-285750" defTabSz="1017588" eaLnBrk="0" hangingPunct="0">
              <a:defRPr sz="2600">
                <a:solidFill>
                  <a:schemeClr val="tx1"/>
                </a:solidFill>
                <a:latin typeface="Times"/>
              </a:defRPr>
            </a:lvl2pPr>
            <a:lvl3pPr marL="1143000" indent="-228600" defTabSz="1017588" eaLnBrk="0" hangingPunct="0">
              <a:defRPr sz="2600">
                <a:solidFill>
                  <a:schemeClr val="tx1"/>
                </a:solidFill>
                <a:latin typeface="Times"/>
              </a:defRPr>
            </a:lvl3pPr>
            <a:lvl4pPr marL="1600200" indent="-228600" defTabSz="1017588" eaLnBrk="0" hangingPunct="0">
              <a:defRPr sz="2600">
                <a:solidFill>
                  <a:schemeClr val="tx1"/>
                </a:solidFill>
                <a:latin typeface="Times"/>
              </a:defRPr>
            </a:lvl4pPr>
            <a:lvl5pPr marL="2057400" indent="-228600" defTabSz="1017588" eaLnBrk="0" hangingPunct="0">
              <a:defRPr sz="2600">
                <a:solidFill>
                  <a:schemeClr val="tx1"/>
                </a:solidFill>
                <a:latin typeface="Times"/>
              </a:defRPr>
            </a:lvl5pPr>
            <a:lvl6pPr marL="2514600" indent="-228600" defTabSz="1017588" eaLnBrk="0" fontAlgn="base" hangingPunct="0">
              <a:spcBef>
                <a:spcPct val="0"/>
              </a:spcBef>
              <a:spcAft>
                <a:spcPct val="0"/>
              </a:spcAft>
              <a:defRPr sz="2600">
                <a:solidFill>
                  <a:schemeClr val="tx1"/>
                </a:solidFill>
                <a:latin typeface="Times"/>
              </a:defRPr>
            </a:lvl6pPr>
            <a:lvl7pPr marL="2971800" indent="-228600" defTabSz="1017588" eaLnBrk="0" fontAlgn="base" hangingPunct="0">
              <a:spcBef>
                <a:spcPct val="0"/>
              </a:spcBef>
              <a:spcAft>
                <a:spcPct val="0"/>
              </a:spcAft>
              <a:defRPr sz="2600">
                <a:solidFill>
                  <a:schemeClr val="tx1"/>
                </a:solidFill>
                <a:latin typeface="Times"/>
              </a:defRPr>
            </a:lvl7pPr>
            <a:lvl8pPr marL="3429000" indent="-228600" defTabSz="1017588" eaLnBrk="0" fontAlgn="base" hangingPunct="0">
              <a:spcBef>
                <a:spcPct val="0"/>
              </a:spcBef>
              <a:spcAft>
                <a:spcPct val="0"/>
              </a:spcAft>
              <a:defRPr sz="2600">
                <a:solidFill>
                  <a:schemeClr val="tx1"/>
                </a:solidFill>
                <a:latin typeface="Times"/>
              </a:defRPr>
            </a:lvl8pPr>
            <a:lvl9pPr marL="3886200" indent="-228600" defTabSz="1017588" eaLnBrk="0" fontAlgn="base" hangingPunct="0">
              <a:spcBef>
                <a:spcPct val="0"/>
              </a:spcBef>
              <a:spcAft>
                <a:spcPct val="0"/>
              </a:spcAft>
              <a:defRPr sz="2600">
                <a:solidFill>
                  <a:schemeClr val="tx1"/>
                </a:solidFill>
                <a:latin typeface="Times"/>
              </a:defRPr>
            </a:lvl9pPr>
          </a:lstStyle>
          <a:p>
            <a:pPr algn="r" eaLnBrk="1" fontAlgn="base" hangingPunct="1">
              <a:spcBef>
                <a:spcPct val="0"/>
              </a:spcBef>
              <a:spcAft>
                <a:spcPct val="0"/>
              </a:spcAft>
              <a:defRPr/>
            </a:pPr>
            <a:fld id="{20207DAD-827B-4AD5-B41C-2B249E4DC410}" type="slidenum">
              <a:rPr lang="fr-FR" sz="900" b="1" smtClean="0">
                <a:solidFill>
                  <a:srgbClr val="FFFFFF"/>
                </a:solidFill>
                <a:latin typeface="Calibri" pitchFamily="34" charset="0"/>
                <a:cs typeface="Arial" charset="0"/>
              </a:rPr>
              <a:pPr algn="r" eaLnBrk="1" fontAlgn="base" hangingPunct="1">
                <a:spcBef>
                  <a:spcPct val="0"/>
                </a:spcBef>
                <a:spcAft>
                  <a:spcPct val="0"/>
                </a:spcAft>
                <a:defRPr/>
              </a:pPr>
              <a:t>‹Nr.›</a:t>
            </a:fld>
            <a:endParaRPr lang="fr-FR" sz="900" b="1" dirty="0">
              <a:solidFill>
                <a:srgbClr val="FFFFFF"/>
              </a:solidFill>
              <a:latin typeface="Calibri" pitchFamily="34" charset="0"/>
              <a:cs typeface="Arial" charset="0"/>
            </a:endParaRPr>
          </a:p>
        </p:txBody>
      </p:sp>
      <p:sp>
        <p:nvSpPr>
          <p:cNvPr id="6" name="Rectangle 11"/>
          <p:cNvSpPr/>
          <p:nvPr/>
        </p:nvSpPr>
        <p:spPr bwMode="ltGray">
          <a:xfrm>
            <a:off x="8766303" y="6752857"/>
            <a:ext cx="196467" cy="42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8269">
              <a:defRPr/>
            </a:pPr>
            <a:r>
              <a:rPr lang="fr-FR" sz="600" dirty="0">
                <a:solidFill>
                  <a:srgbClr val="FFFFFF">
                    <a:lumMod val="75000"/>
                  </a:srgbClr>
                </a:solidFill>
                <a:cs typeface="Arial" pitchFamily="34" charset="0"/>
              </a:rPr>
              <a:t>page</a:t>
            </a:r>
          </a:p>
        </p:txBody>
      </p:sp>
      <p:sp>
        <p:nvSpPr>
          <p:cNvPr id="7" name="Rectangle 12"/>
          <p:cNvSpPr>
            <a:spLocks noChangeArrowheads="1"/>
          </p:cNvSpPr>
          <p:nvPr/>
        </p:nvSpPr>
        <p:spPr bwMode="black">
          <a:xfrm>
            <a:off x="8773204" y="6542574"/>
            <a:ext cx="185398" cy="202882"/>
          </a:xfrm>
          <a:prstGeom prst="rect">
            <a:avLst/>
          </a:prstGeom>
          <a:solidFill>
            <a:srgbClr val="660033"/>
          </a:solidFill>
          <a:ln w="25400" algn="ctr">
            <a:noFill/>
            <a:miter lim="800000"/>
            <a:headEnd/>
            <a:tailEnd/>
          </a:ln>
        </p:spPr>
        <p:txBody>
          <a:bodyPr lIns="79569" tIns="39789" rIns="79569" bIns="39789" anchor="ctr"/>
          <a:lstStyle/>
          <a:p>
            <a:pPr algn="ctr" defTabSz="909525" fontAlgn="base">
              <a:spcBef>
                <a:spcPct val="0"/>
              </a:spcBef>
              <a:spcAft>
                <a:spcPct val="0"/>
              </a:spcAft>
              <a:defRPr/>
            </a:pPr>
            <a:endParaRPr lang="fr-FR" sz="1600" dirty="0">
              <a:solidFill>
                <a:srgbClr val="FFFFFF"/>
              </a:solidFill>
              <a:cs typeface="Arial" charset="0"/>
            </a:endParaRPr>
          </a:p>
        </p:txBody>
      </p:sp>
      <p:sp>
        <p:nvSpPr>
          <p:cNvPr id="8" name="ZoneTexte 13"/>
          <p:cNvSpPr txBox="1">
            <a:spLocks noChangeArrowheads="1"/>
          </p:cNvSpPr>
          <p:nvPr/>
        </p:nvSpPr>
        <p:spPr bwMode="white">
          <a:xfrm>
            <a:off x="8679394" y="6465574"/>
            <a:ext cx="366378" cy="220698"/>
          </a:xfrm>
          <a:prstGeom prst="rect">
            <a:avLst/>
          </a:prstGeom>
          <a:noFill/>
          <a:ln w="9525">
            <a:noFill/>
            <a:miter lim="800000"/>
            <a:headEnd/>
            <a:tailEnd/>
          </a:ln>
        </p:spPr>
        <p:txBody>
          <a:bodyPr wrap="none" lIns="81405" tIns="40702" rIns="81405" bIns="40702">
            <a:spAutoFit/>
          </a:bodyPr>
          <a:lstStyle>
            <a:lvl1pPr defTabSz="1017588" eaLnBrk="0" hangingPunct="0">
              <a:defRPr sz="2600">
                <a:solidFill>
                  <a:schemeClr val="tx1"/>
                </a:solidFill>
                <a:latin typeface="Times"/>
              </a:defRPr>
            </a:lvl1pPr>
            <a:lvl2pPr marL="742950" indent="-285750" defTabSz="1017588" eaLnBrk="0" hangingPunct="0">
              <a:defRPr sz="2600">
                <a:solidFill>
                  <a:schemeClr val="tx1"/>
                </a:solidFill>
                <a:latin typeface="Times"/>
              </a:defRPr>
            </a:lvl2pPr>
            <a:lvl3pPr marL="1143000" indent="-228600" defTabSz="1017588" eaLnBrk="0" hangingPunct="0">
              <a:defRPr sz="2600">
                <a:solidFill>
                  <a:schemeClr val="tx1"/>
                </a:solidFill>
                <a:latin typeface="Times"/>
              </a:defRPr>
            </a:lvl3pPr>
            <a:lvl4pPr marL="1600200" indent="-228600" defTabSz="1017588" eaLnBrk="0" hangingPunct="0">
              <a:defRPr sz="2600">
                <a:solidFill>
                  <a:schemeClr val="tx1"/>
                </a:solidFill>
                <a:latin typeface="Times"/>
              </a:defRPr>
            </a:lvl4pPr>
            <a:lvl5pPr marL="2057400" indent="-228600" defTabSz="1017588" eaLnBrk="0" hangingPunct="0">
              <a:defRPr sz="2600">
                <a:solidFill>
                  <a:schemeClr val="tx1"/>
                </a:solidFill>
                <a:latin typeface="Times"/>
              </a:defRPr>
            </a:lvl5pPr>
            <a:lvl6pPr marL="2514600" indent="-228600" defTabSz="1017588" eaLnBrk="0" fontAlgn="base" hangingPunct="0">
              <a:spcBef>
                <a:spcPct val="0"/>
              </a:spcBef>
              <a:spcAft>
                <a:spcPct val="0"/>
              </a:spcAft>
              <a:defRPr sz="2600">
                <a:solidFill>
                  <a:schemeClr val="tx1"/>
                </a:solidFill>
                <a:latin typeface="Times"/>
              </a:defRPr>
            </a:lvl6pPr>
            <a:lvl7pPr marL="2971800" indent="-228600" defTabSz="1017588" eaLnBrk="0" fontAlgn="base" hangingPunct="0">
              <a:spcBef>
                <a:spcPct val="0"/>
              </a:spcBef>
              <a:spcAft>
                <a:spcPct val="0"/>
              </a:spcAft>
              <a:defRPr sz="2600">
                <a:solidFill>
                  <a:schemeClr val="tx1"/>
                </a:solidFill>
                <a:latin typeface="Times"/>
              </a:defRPr>
            </a:lvl7pPr>
            <a:lvl8pPr marL="3429000" indent="-228600" defTabSz="1017588" eaLnBrk="0" fontAlgn="base" hangingPunct="0">
              <a:spcBef>
                <a:spcPct val="0"/>
              </a:spcBef>
              <a:spcAft>
                <a:spcPct val="0"/>
              </a:spcAft>
              <a:defRPr sz="2600">
                <a:solidFill>
                  <a:schemeClr val="tx1"/>
                </a:solidFill>
                <a:latin typeface="Times"/>
              </a:defRPr>
            </a:lvl8pPr>
            <a:lvl9pPr marL="3886200" indent="-228600" defTabSz="1017588" eaLnBrk="0" fontAlgn="base" hangingPunct="0">
              <a:spcBef>
                <a:spcPct val="0"/>
              </a:spcBef>
              <a:spcAft>
                <a:spcPct val="0"/>
              </a:spcAft>
              <a:defRPr sz="2600">
                <a:solidFill>
                  <a:schemeClr val="tx1"/>
                </a:solidFill>
                <a:latin typeface="Times"/>
              </a:defRPr>
            </a:lvl9pPr>
          </a:lstStyle>
          <a:p>
            <a:pPr algn="r" eaLnBrk="1" fontAlgn="base" hangingPunct="1">
              <a:spcBef>
                <a:spcPct val="0"/>
              </a:spcBef>
              <a:spcAft>
                <a:spcPct val="0"/>
              </a:spcAft>
              <a:defRPr/>
            </a:pPr>
            <a:fld id="{82ACD295-D447-43B7-81FB-0F6E156752CF}" type="slidenum">
              <a:rPr lang="fr-FR" sz="900" b="1" smtClean="0">
                <a:solidFill>
                  <a:srgbClr val="FFFFFF"/>
                </a:solidFill>
                <a:latin typeface="Calibri" pitchFamily="34" charset="0"/>
                <a:cs typeface="Arial" charset="0"/>
              </a:rPr>
              <a:pPr algn="r" eaLnBrk="1" fontAlgn="base" hangingPunct="1">
                <a:spcBef>
                  <a:spcPct val="0"/>
                </a:spcBef>
                <a:spcAft>
                  <a:spcPct val="0"/>
                </a:spcAft>
                <a:defRPr/>
              </a:pPr>
              <a:t>‹Nr.›</a:t>
            </a:fld>
            <a:endParaRPr lang="fr-FR" sz="900" b="1" dirty="0">
              <a:solidFill>
                <a:srgbClr val="FFFFFF"/>
              </a:solidFill>
              <a:latin typeface="Calibri" pitchFamily="34" charset="0"/>
              <a:cs typeface="Arial" charset="0"/>
            </a:endParaRPr>
          </a:p>
        </p:txBody>
      </p:sp>
      <p:sp>
        <p:nvSpPr>
          <p:cNvPr id="9" name="Rectangle 18"/>
          <p:cNvSpPr/>
          <p:nvPr/>
        </p:nvSpPr>
        <p:spPr bwMode="ltGray">
          <a:xfrm>
            <a:off x="8766303" y="6752857"/>
            <a:ext cx="196467" cy="42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8269">
              <a:defRPr/>
            </a:pPr>
            <a:r>
              <a:rPr lang="fr-FR" sz="600" dirty="0">
                <a:solidFill>
                  <a:srgbClr val="FFFFFF">
                    <a:lumMod val="75000"/>
                  </a:srgbClr>
                </a:solidFill>
                <a:cs typeface="Arial" pitchFamily="34" charset="0"/>
              </a:rPr>
              <a:t>page</a:t>
            </a:r>
          </a:p>
        </p:txBody>
      </p:sp>
      <p:cxnSp>
        <p:nvCxnSpPr>
          <p:cNvPr id="11" name="Connecteur droit 19"/>
          <p:cNvCxnSpPr/>
          <p:nvPr/>
        </p:nvCxnSpPr>
        <p:spPr>
          <a:xfrm>
            <a:off x="181248" y="950731"/>
            <a:ext cx="8775970" cy="1481"/>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Espace réservé du contenu 2"/>
          <p:cNvSpPr>
            <a:spLocks noGrp="1"/>
          </p:cNvSpPr>
          <p:nvPr>
            <p:ph idx="1"/>
          </p:nvPr>
        </p:nvSpPr>
        <p:spPr>
          <a:xfrm>
            <a:off x="178511" y="1097086"/>
            <a:ext cx="8780825" cy="5260872"/>
          </a:xfrm>
          <a:prstGeom prst="rect">
            <a:avLst/>
          </a:prstGeom>
        </p:spPr>
        <p:txBody>
          <a:bodyPr lIns="86825" tIns="43410" rIns="86825" bIns="43410">
            <a:normAutofit/>
          </a:bodyPr>
          <a:lstStyle>
            <a:lvl1pPr marL="0" indent="0">
              <a:buClr>
                <a:srgbClr val="660033"/>
              </a:buClr>
              <a:buFont typeface="Arial" pitchFamily="34" charset="0"/>
              <a:buNone/>
              <a:defRPr sz="1400">
                <a:solidFill>
                  <a:schemeClr val="tx1">
                    <a:lumMod val="85000"/>
                    <a:lumOff val="15000"/>
                  </a:schemeClr>
                </a:solidFill>
                <a:latin typeface="Calibri" pitchFamily="34" charset="0"/>
                <a:cs typeface="Arial" pitchFamily="34" charset="0"/>
              </a:defRPr>
            </a:lvl1pPr>
            <a:lvl2pPr marL="553899" indent="-120412">
              <a:buClr>
                <a:schemeClr val="tx1"/>
              </a:buClr>
              <a:buSzPct val="85000"/>
              <a:buFont typeface="Arial" pitchFamily="34" charset="0"/>
              <a:buChar char="•"/>
              <a:defRPr sz="1300">
                <a:solidFill>
                  <a:schemeClr val="tx1">
                    <a:lumMod val="85000"/>
                    <a:lumOff val="15000"/>
                  </a:schemeClr>
                </a:solidFill>
                <a:latin typeface="Calibri" pitchFamily="34" charset="0"/>
              </a:defRPr>
            </a:lvl2pPr>
            <a:lvl3pPr marL="961887" indent="-93495">
              <a:buClr>
                <a:schemeClr val="tx1"/>
              </a:buClr>
              <a:buSzPct val="85000"/>
              <a:buFont typeface="Arial" pitchFamily="34" charset="0"/>
              <a:buChar char="•"/>
              <a:defRPr sz="1100">
                <a:solidFill>
                  <a:schemeClr val="tx1">
                    <a:lumMod val="85000"/>
                    <a:lumOff val="15000"/>
                  </a:schemeClr>
                </a:solidFill>
                <a:latin typeface="Calibri" pitchFamily="34" charset="0"/>
              </a:defRPr>
            </a:lvl3pPr>
            <a:lvl4pPr marL="1444085" indent="-141681">
              <a:defRPr sz="1300">
                <a:solidFill>
                  <a:schemeClr val="tx1">
                    <a:lumMod val="85000"/>
                    <a:lumOff val="15000"/>
                  </a:schemeClr>
                </a:solidFill>
              </a:defRPr>
            </a:lvl4pPr>
            <a:lvl5pPr marL="1878216" indent="-141681">
              <a:buClr>
                <a:schemeClr val="tx1">
                  <a:lumMod val="85000"/>
                  <a:lumOff val="15000"/>
                </a:schemeClr>
              </a:buClr>
              <a:buFont typeface="Wingdings" pitchFamily="2" charset="2"/>
              <a:buChar char="§"/>
              <a:defRPr sz="1200">
                <a:solidFill>
                  <a:schemeClr val="tx1">
                    <a:lumMod val="85000"/>
                    <a:lumOff val="15000"/>
                  </a:schemeClr>
                </a:solidFill>
              </a:defRPr>
            </a:lvl5pPr>
          </a:lstStyle>
          <a:p>
            <a:pPr lvl="0"/>
            <a:r>
              <a:rPr lang="fr-FR"/>
              <a:t>Cliquez pour modifier les styles du texte du masque</a:t>
            </a:r>
          </a:p>
          <a:p>
            <a:pPr lvl="1"/>
            <a:r>
              <a:rPr lang="fr-FR"/>
              <a:t>Deuxième niveau</a:t>
            </a:r>
          </a:p>
          <a:p>
            <a:pPr lvl="2"/>
            <a:r>
              <a:rPr lang="fr-FR"/>
              <a:t>Troisième niveau</a:t>
            </a:r>
          </a:p>
        </p:txBody>
      </p:sp>
      <p:sp>
        <p:nvSpPr>
          <p:cNvPr id="15" name="Titre 11"/>
          <p:cNvSpPr>
            <a:spLocks noGrp="1"/>
          </p:cNvSpPr>
          <p:nvPr>
            <p:ph type="title"/>
          </p:nvPr>
        </p:nvSpPr>
        <p:spPr>
          <a:xfrm>
            <a:off x="178511" y="340069"/>
            <a:ext cx="8780825" cy="357285"/>
          </a:xfrm>
          <a:prstGeom prst="rect">
            <a:avLst/>
          </a:prstGeom>
        </p:spPr>
        <p:txBody>
          <a:bodyPr lIns="0" tIns="43410" rIns="86825" bIns="43410">
            <a:noAutofit/>
          </a:bodyPr>
          <a:lstStyle>
            <a:lvl1pPr>
              <a:defRPr sz="1600">
                <a:solidFill>
                  <a:srgbClr val="660033"/>
                </a:solidFill>
                <a:latin typeface="Calibri" pitchFamily="34" charset="0"/>
              </a:defRPr>
            </a:lvl1pPr>
          </a:lstStyle>
          <a:p>
            <a:r>
              <a:rPr lang="fr-FR"/>
              <a:t>Cliquez pour modifier le style du titre</a:t>
            </a:r>
            <a:endParaRPr lang="fr-FR" dirty="0"/>
          </a:p>
        </p:txBody>
      </p:sp>
      <p:sp>
        <p:nvSpPr>
          <p:cNvPr id="12" name="ZoneTexte 9"/>
          <p:cNvSpPr txBox="1">
            <a:spLocks noChangeArrowheads="1"/>
          </p:cNvSpPr>
          <p:nvPr userDrawn="1"/>
        </p:nvSpPr>
        <p:spPr bwMode="ltGray">
          <a:xfrm>
            <a:off x="177135" y="6601865"/>
            <a:ext cx="1513235" cy="205637"/>
          </a:xfrm>
          <a:prstGeom prst="rect">
            <a:avLst/>
          </a:prstGeom>
          <a:noFill/>
          <a:ln w="9525">
            <a:noFill/>
            <a:miter lim="800000"/>
            <a:headEnd/>
            <a:tailEnd/>
          </a:ln>
        </p:spPr>
        <p:txBody>
          <a:bodyPr wrap="none" lIns="0" tIns="40864" rIns="0" bIns="40864">
            <a:spAutoFit/>
          </a:bodyPr>
          <a:lstStyle/>
          <a:p>
            <a:pPr defTabSz="869829">
              <a:defRPr/>
            </a:pPr>
            <a:r>
              <a:rPr lang="fr-FR" sz="800" dirty="0">
                <a:solidFill>
                  <a:srgbClr val="FFFFFF">
                    <a:lumMod val="75000"/>
                  </a:srgbClr>
                </a:solidFill>
              </a:rPr>
              <a:t>CONFIDENTIAL   </a:t>
            </a:r>
            <a:r>
              <a:rPr lang="fr-FR" sz="800" dirty="0">
                <a:solidFill>
                  <a:srgbClr val="660033"/>
                </a:solidFill>
                <a:cs typeface="Arial"/>
              </a:rPr>
              <a:t>© </a:t>
            </a:r>
            <a:r>
              <a:rPr lang="fr-FR" sz="800" dirty="0">
                <a:solidFill>
                  <a:srgbClr val="660033"/>
                </a:solidFill>
              </a:rPr>
              <a:t>2013 Sia Partners</a:t>
            </a:r>
            <a:endParaRPr lang="fr-FR" sz="800" dirty="0">
              <a:solidFill>
                <a:srgbClr val="FFFFFF">
                  <a:lumMod val="75000"/>
                </a:srgbClr>
              </a:solidFill>
            </a:endParaRPr>
          </a:p>
        </p:txBody>
      </p:sp>
    </p:spTree>
    <p:extLst>
      <p:ext uri="{BB962C8B-B14F-4D97-AF65-F5344CB8AC3E}">
        <p14:creationId xmlns:p14="http://schemas.microsoft.com/office/powerpoint/2010/main" val="3230147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ummary">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182085" y="1916832"/>
            <a:ext cx="6912768" cy="3528392"/>
          </a:xfrm>
          <a:prstGeom prst="rect">
            <a:avLst/>
          </a:prstGeom>
        </p:spPr>
        <p:txBody>
          <a:bodyPr lIns="90877" tIns="45430" rIns="90877" bIns="45430"/>
          <a:lstStyle>
            <a:lvl1pPr marL="340822" indent="-340822">
              <a:buFont typeface="+mj-lt"/>
              <a:buAutoNum type="arabicPeriod"/>
              <a:defRPr lang="fr-FR" sz="1600" kern="1200" dirty="0" smtClean="0">
                <a:solidFill>
                  <a:schemeClr val="tx2">
                    <a:lumMod val="95000"/>
                    <a:lumOff val="5000"/>
                  </a:schemeClr>
                </a:solidFill>
                <a:latin typeface="Calibri" pitchFamily="34" charset="0"/>
                <a:ea typeface="+mn-ea"/>
                <a:cs typeface="Arial" pitchFamily="34" charset="0"/>
              </a:defRPr>
            </a:lvl1pPr>
          </a:lstStyle>
          <a:p>
            <a:pPr lvl="0"/>
            <a:r>
              <a:rPr lang="fr-FR" dirty="0"/>
              <a:t>Click </a:t>
            </a:r>
            <a:r>
              <a:rPr lang="fr-FR" dirty="0" err="1"/>
              <a:t>here</a:t>
            </a:r>
            <a:r>
              <a:rPr lang="fr-FR" dirty="0"/>
              <a:t> to </a:t>
            </a:r>
            <a:r>
              <a:rPr lang="fr-FR" dirty="0" err="1"/>
              <a:t>add</a:t>
            </a:r>
            <a:r>
              <a:rPr lang="fr-FR" dirty="0"/>
              <a:t> </a:t>
            </a:r>
            <a:r>
              <a:rPr lang="fr-FR" dirty="0" err="1"/>
              <a:t>text</a:t>
            </a:r>
            <a:endParaRPr lang="fr-FR" dirty="0"/>
          </a:p>
        </p:txBody>
      </p:sp>
      <p:cxnSp>
        <p:nvCxnSpPr>
          <p:cNvPr id="7" name="Connecteur droit 6"/>
          <p:cNvCxnSpPr/>
          <p:nvPr/>
        </p:nvCxnSpPr>
        <p:spPr>
          <a:xfrm>
            <a:off x="180258" y="952500"/>
            <a:ext cx="8756183"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78777" y="958884"/>
            <a:ext cx="1777512" cy="378600"/>
          </a:xfrm>
          <a:prstGeom prst="rect">
            <a:avLst/>
          </a:prstGeom>
          <a:noFill/>
        </p:spPr>
        <p:txBody>
          <a:bodyPr lIns="0" tIns="42689" rIns="85382" bIns="42689">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907216" eaLnBrk="1" hangingPunct="1">
              <a:defRPr/>
            </a:pPr>
            <a:r>
              <a:rPr lang="fr-FR" b="1" dirty="0" err="1">
                <a:solidFill>
                  <a:srgbClr val="660033"/>
                </a:solidFill>
                <a:latin typeface="Calibri" pitchFamily="34" charset="0"/>
                <a:cs typeface="Arial" pitchFamily="34" charset="0"/>
              </a:rPr>
              <a:t>Summary</a:t>
            </a:r>
            <a:endParaRPr lang="fr-FR" b="1" dirty="0">
              <a:solidFill>
                <a:srgbClr val="660033"/>
              </a:solidFill>
              <a:latin typeface="Calibri" pitchFamily="34" charset="0"/>
              <a:cs typeface="Arial" pitchFamily="34" charset="0"/>
            </a:endParaRPr>
          </a:p>
        </p:txBody>
      </p:sp>
      <p:sp>
        <p:nvSpPr>
          <p:cNvPr id="9" name="ZoneTexte 8"/>
          <p:cNvSpPr txBox="1"/>
          <p:nvPr/>
        </p:nvSpPr>
        <p:spPr bwMode="ltGray">
          <a:xfrm>
            <a:off x="274081" y="6572805"/>
            <a:ext cx="3101517" cy="248051"/>
          </a:xfrm>
          <a:prstGeom prst="rect">
            <a:avLst/>
          </a:prstGeom>
          <a:noFill/>
        </p:spPr>
        <p:txBody>
          <a:bodyPr wrap="square" lIns="0" tIns="42673" rIns="0" bIns="42673" rtlCol="0">
            <a:spAutoFit/>
          </a:bodyPr>
          <a:lstStyle/>
          <a:p>
            <a:r>
              <a:rPr lang="fr-FR" sz="1000" noProof="1">
                <a:solidFill>
                  <a:srgbClr val="B2AEA8">
                    <a:lumMod val="75000"/>
                  </a:srgbClr>
                </a:solidFill>
              </a:rPr>
              <a:t>CONFIDENTIAL  © Sia Partners    </a:t>
            </a:r>
          </a:p>
        </p:txBody>
      </p:sp>
      <p:sp>
        <p:nvSpPr>
          <p:cNvPr id="11" name="ZoneTexte 10"/>
          <p:cNvSpPr txBox="1"/>
          <p:nvPr userDrawn="1"/>
        </p:nvSpPr>
        <p:spPr>
          <a:xfrm>
            <a:off x="178777" y="958884"/>
            <a:ext cx="1777512" cy="378600"/>
          </a:xfrm>
          <a:prstGeom prst="rect">
            <a:avLst/>
          </a:prstGeom>
          <a:noFill/>
        </p:spPr>
        <p:txBody>
          <a:bodyPr lIns="0" tIns="42689" rIns="85382" bIns="42689">
            <a:spAutoFit/>
          </a:bodyPr>
          <a:lstStyle>
            <a:lvl1pPr eaLnBrk="0" hangingPunct="0">
              <a:defRPr sz="1900">
                <a:solidFill>
                  <a:schemeClr val="tx1"/>
                </a:solidFill>
                <a:latin typeface="Arial" pitchFamily="34" charset="0"/>
                <a:ea typeface="ＭＳ Ｐゴシック" pitchFamily="34" charset="-128"/>
              </a:defRPr>
            </a:lvl1pPr>
            <a:lvl2pPr marL="37931725" indent="-37474525" eaLnBrk="0" hangingPunct="0">
              <a:defRPr sz="1900">
                <a:solidFill>
                  <a:schemeClr val="tx1"/>
                </a:solidFill>
                <a:latin typeface="Arial" pitchFamily="34" charset="0"/>
                <a:ea typeface="ＭＳ Ｐゴシック" pitchFamily="34" charset="-128"/>
              </a:defRPr>
            </a:lvl2pPr>
            <a:lvl3pPr eaLnBrk="0" hangingPunct="0">
              <a:defRPr sz="1900">
                <a:solidFill>
                  <a:schemeClr val="tx1"/>
                </a:solidFill>
                <a:latin typeface="Arial" pitchFamily="34" charset="0"/>
                <a:ea typeface="ＭＳ Ｐゴシック" pitchFamily="34" charset="-128"/>
              </a:defRPr>
            </a:lvl3pPr>
            <a:lvl4pPr eaLnBrk="0" hangingPunct="0">
              <a:defRPr sz="1900">
                <a:solidFill>
                  <a:schemeClr val="tx1"/>
                </a:solidFill>
                <a:latin typeface="Arial" pitchFamily="34" charset="0"/>
                <a:ea typeface="ＭＳ Ｐゴシック" pitchFamily="34" charset="-128"/>
              </a:defRPr>
            </a:lvl4pPr>
            <a:lvl5pPr eaLnBrk="0" hangingPunct="0">
              <a:defRPr sz="19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907216" eaLnBrk="1" hangingPunct="1">
              <a:defRPr/>
            </a:pPr>
            <a:r>
              <a:rPr lang="fr-FR" b="1" dirty="0" err="1">
                <a:solidFill>
                  <a:srgbClr val="660033"/>
                </a:solidFill>
                <a:latin typeface="Calibri" pitchFamily="34" charset="0"/>
                <a:cs typeface="Arial" pitchFamily="34" charset="0"/>
              </a:rPr>
              <a:t>Summary</a:t>
            </a:r>
            <a:endParaRPr lang="fr-FR" b="1" dirty="0">
              <a:solidFill>
                <a:srgbClr val="660033"/>
              </a:solidFill>
              <a:latin typeface="Calibri" pitchFamily="34" charset="0"/>
              <a:cs typeface="Arial" pitchFamily="34" charset="0"/>
            </a:endParaRPr>
          </a:p>
        </p:txBody>
      </p:sp>
      <p:sp>
        <p:nvSpPr>
          <p:cNvPr id="12" name="ZoneTexte 11"/>
          <p:cNvSpPr txBox="1"/>
          <p:nvPr userDrawn="1"/>
        </p:nvSpPr>
        <p:spPr bwMode="ltGray">
          <a:xfrm>
            <a:off x="274081" y="6572805"/>
            <a:ext cx="3101517" cy="248051"/>
          </a:xfrm>
          <a:prstGeom prst="rect">
            <a:avLst/>
          </a:prstGeom>
          <a:noFill/>
        </p:spPr>
        <p:txBody>
          <a:bodyPr wrap="square" lIns="0" tIns="42673" rIns="0" bIns="42673" rtlCol="0">
            <a:spAutoFit/>
          </a:bodyPr>
          <a:lstStyle/>
          <a:p>
            <a:r>
              <a:rPr lang="fr-FR" sz="1000" noProof="1">
                <a:solidFill>
                  <a:srgbClr val="B2AEA8">
                    <a:lumMod val="75000"/>
                  </a:srgbClr>
                </a:solidFill>
              </a:rPr>
              <a:t>CONFIDENTIAL  © Sia Partners    </a:t>
            </a:r>
          </a:p>
        </p:txBody>
      </p:sp>
      <p:sp>
        <p:nvSpPr>
          <p:cNvPr id="13" name="ZoneTexte 12"/>
          <p:cNvSpPr txBox="1"/>
          <p:nvPr userDrawn="1"/>
        </p:nvSpPr>
        <p:spPr bwMode="ltGray">
          <a:xfrm>
            <a:off x="5834942" y="6572805"/>
            <a:ext cx="3101517" cy="248051"/>
          </a:xfrm>
          <a:prstGeom prst="rect">
            <a:avLst/>
          </a:prstGeom>
          <a:noFill/>
        </p:spPr>
        <p:txBody>
          <a:bodyPr wrap="square" lIns="0" tIns="42673" rIns="0" bIns="42673" rtlCol="0">
            <a:spAutoFit/>
          </a:bodyPr>
          <a:lstStyle/>
          <a:p>
            <a:pPr algn="r"/>
            <a:fld id="{89689069-2801-4AA0-8F54-B147BB38CC7B}" type="slidenum">
              <a:rPr lang="fr-FR" sz="1000">
                <a:solidFill>
                  <a:srgbClr val="B2AEA8">
                    <a:lumMod val="50000"/>
                  </a:srgbClr>
                </a:solidFill>
              </a:rPr>
              <a:pPr algn="r"/>
              <a:t>‹Nr.›</a:t>
            </a:fld>
            <a:endParaRPr lang="fr-FR" sz="1000" dirty="0">
              <a:solidFill>
                <a:srgbClr val="B2AEA8">
                  <a:lumMod val="50000"/>
                </a:srgbClr>
              </a:solidFill>
            </a:endParaRPr>
          </a:p>
        </p:txBody>
      </p:sp>
    </p:spTree>
    <p:extLst>
      <p:ext uri="{BB962C8B-B14F-4D97-AF65-F5344CB8AC3E}">
        <p14:creationId xmlns:p14="http://schemas.microsoft.com/office/powerpoint/2010/main" val="3180934506"/>
      </p:ext>
    </p:extLst>
  </p:cSld>
  <p:clrMapOvr>
    <a:masterClrMapping/>
  </p:clrMapOvr>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2 Titres et contenu">
    <p:spTree>
      <p:nvGrpSpPr>
        <p:cNvPr id="1" name=""/>
        <p:cNvGrpSpPr/>
        <p:nvPr/>
      </p:nvGrpSpPr>
      <p:grpSpPr>
        <a:xfrm>
          <a:off x="0" y="0"/>
          <a:ext cx="0" cy="0"/>
          <a:chOff x="0" y="0"/>
          <a:chExt cx="0" cy="0"/>
        </a:xfrm>
      </p:grpSpPr>
      <p:sp>
        <p:nvSpPr>
          <p:cNvPr id="5" name="Rectangle 16"/>
          <p:cNvSpPr>
            <a:spLocks noChangeArrowheads="1"/>
          </p:cNvSpPr>
          <p:nvPr/>
        </p:nvSpPr>
        <p:spPr bwMode="black">
          <a:xfrm>
            <a:off x="8773204" y="6542574"/>
            <a:ext cx="185398" cy="202882"/>
          </a:xfrm>
          <a:prstGeom prst="rect">
            <a:avLst/>
          </a:prstGeom>
          <a:solidFill>
            <a:srgbClr val="660033"/>
          </a:solidFill>
          <a:ln w="25400" algn="ctr">
            <a:noFill/>
            <a:miter lim="800000"/>
            <a:headEnd/>
            <a:tailEnd/>
          </a:ln>
        </p:spPr>
        <p:txBody>
          <a:bodyPr lIns="79569" tIns="39789" rIns="79569" bIns="39789" anchor="ctr"/>
          <a:lstStyle/>
          <a:p>
            <a:pPr algn="ctr" defTabSz="909525" fontAlgn="base">
              <a:spcBef>
                <a:spcPct val="0"/>
              </a:spcBef>
              <a:spcAft>
                <a:spcPct val="0"/>
              </a:spcAft>
              <a:defRPr/>
            </a:pPr>
            <a:endParaRPr lang="fr-FR" sz="1600" dirty="0">
              <a:solidFill>
                <a:srgbClr val="FFFFFF"/>
              </a:solidFill>
              <a:cs typeface="Arial" charset="0"/>
            </a:endParaRPr>
          </a:p>
        </p:txBody>
      </p:sp>
      <p:sp>
        <p:nvSpPr>
          <p:cNvPr id="6" name="ZoneTexte 24"/>
          <p:cNvSpPr txBox="1">
            <a:spLocks noChangeArrowheads="1"/>
          </p:cNvSpPr>
          <p:nvPr/>
        </p:nvSpPr>
        <p:spPr bwMode="white">
          <a:xfrm>
            <a:off x="8679394" y="6465574"/>
            <a:ext cx="366378" cy="220698"/>
          </a:xfrm>
          <a:prstGeom prst="rect">
            <a:avLst/>
          </a:prstGeom>
          <a:noFill/>
          <a:ln w="9525">
            <a:noFill/>
            <a:miter lim="800000"/>
            <a:headEnd/>
            <a:tailEnd/>
          </a:ln>
        </p:spPr>
        <p:txBody>
          <a:bodyPr wrap="none" lIns="81405" tIns="40702" rIns="81405" bIns="40702">
            <a:spAutoFit/>
          </a:bodyPr>
          <a:lstStyle>
            <a:lvl1pPr defTabSz="1017588" eaLnBrk="0" hangingPunct="0">
              <a:defRPr sz="2600">
                <a:solidFill>
                  <a:schemeClr val="tx1"/>
                </a:solidFill>
                <a:latin typeface="Times"/>
              </a:defRPr>
            </a:lvl1pPr>
            <a:lvl2pPr marL="742950" indent="-285750" defTabSz="1017588" eaLnBrk="0" hangingPunct="0">
              <a:defRPr sz="2600">
                <a:solidFill>
                  <a:schemeClr val="tx1"/>
                </a:solidFill>
                <a:latin typeface="Times"/>
              </a:defRPr>
            </a:lvl2pPr>
            <a:lvl3pPr marL="1143000" indent="-228600" defTabSz="1017588" eaLnBrk="0" hangingPunct="0">
              <a:defRPr sz="2600">
                <a:solidFill>
                  <a:schemeClr val="tx1"/>
                </a:solidFill>
                <a:latin typeface="Times"/>
              </a:defRPr>
            </a:lvl3pPr>
            <a:lvl4pPr marL="1600200" indent="-228600" defTabSz="1017588" eaLnBrk="0" hangingPunct="0">
              <a:defRPr sz="2600">
                <a:solidFill>
                  <a:schemeClr val="tx1"/>
                </a:solidFill>
                <a:latin typeface="Times"/>
              </a:defRPr>
            </a:lvl4pPr>
            <a:lvl5pPr marL="2057400" indent="-228600" defTabSz="1017588" eaLnBrk="0" hangingPunct="0">
              <a:defRPr sz="2600">
                <a:solidFill>
                  <a:schemeClr val="tx1"/>
                </a:solidFill>
                <a:latin typeface="Times"/>
              </a:defRPr>
            </a:lvl5pPr>
            <a:lvl6pPr marL="2514600" indent="-228600" defTabSz="1017588" eaLnBrk="0" fontAlgn="base" hangingPunct="0">
              <a:spcBef>
                <a:spcPct val="0"/>
              </a:spcBef>
              <a:spcAft>
                <a:spcPct val="0"/>
              </a:spcAft>
              <a:defRPr sz="2600">
                <a:solidFill>
                  <a:schemeClr val="tx1"/>
                </a:solidFill>
                <a:latin typeface="Times"/>
              </a:defRPr>
            </a:lvl6pPr>
            <a:lvl7pPr marL="2971800" indent="-228600" defTabSz="1017588" eaLnBrk="0" fontAlgn="base" hangingPunct="0">
              <a:spcBef>
                <a:spcPct val="0"/>
              </a:spcBef>
              <a:spcAft>
                <a:spcPct val="0"/>
              </a:spcAft>
              <a:defRPr sz="2600">
                <a:solidFill>
                  <a:schemeClr val="tx1"/>
                </a:solidFill>
                <a:latin typeface="Times"/>
              </a:defRPr>
            </a:lvl7pPr>
            <a:lvl8pPr marL="3429000" indent="-228600" defTabSz="1017588" eaLnBrk="0" fontAlgn="base" hangingPunct="0">
              <a:spcBef>
                <a:spcPct val="0"/>
              </a:spcBef>
              <a:spcAft>
                <a:spcPct val="0"/>
              </a:spcAft>
              <a:defRPr sz="2600">
                <a:solidFill>
                  <a:schemeClr val="tx1"/>
                </a:solidFill>
                <a:latin typeface="Times"/>
              </a:defRPr>
            </a:lvl8pPr>
            <a:lvl9pPr marL="3886200" indent="-228600" defTabSz="1017588" eaLnBrk="0" fontAlgn="base" hangingPunct="0">
              <a:spcBef>
                <a:spcPct val="0"/>
              </a:spcBef>
              <a:spcAft>
                <a:spcPct val="0"/>
              </a:spcAft>
              <a:defRPr sz="2600">
                <a:solidFill>
                  <a:schemeClr val="tx1"/>
                </a:solidFill>
                <a:latin typeface="Times"/>
              </a:defRPr>
            </a:lvl9pPr>
          </a:lstStyle>
          <a:p>
            <a:pPr algn="r" eaLnBrk="1" fontAlgn="base" hangingPunct="1">
              <a:spcBef>
                <a:spcPct val="0"/>
              </a:spcBef>
              <a:spcAft>
                <a:spcPct val="0"/>
              </a:spcAft>
              <a:defRPr/>
            </a:pPr>
            <a:fld id="{AD193E28-FF83-4E87-A30C-A00602E6780C}" type="slidenum">
              <a:rPr lang="fr-FR" sz="900" b="1" smtClean="0">
                <a:solidFill>
                  <a:srgbClr val="FFFFFF"/>
                </a:solidFill>
                <a:latin typeface="Calibri" pitchFamily="34" charset="0"/>
                <a:cs typeface="Arial" charset="0"/>
              </a:rPr>
              <a:pPr algn="r" eaLnBrk="1" fontAlgn="base" hangingPunct="1">
                <a:spcBef>
                  <a:spcPct val="0"/>
                </a:spcBef>
                <a:spcAft>
                  <a:spcPct val="0"/>
                </a:spcAft>
                <a:defRPr/>
              </a:pPr>
              <a:t>‹Nr.›</a:t>
            </a:fld>
            <a:endParaRPr lang="fr-FR" sz="900" b="1" dirty="0">
              <a:solidFill>
                <a:srgbClr val="FFFFFF"/>
              </a:solidFill>
              <a:latin typeface="Calibri" pitchFamily="34" charset="0"/>
              <a:cs typeface="Arial" charset="0"/>
            </a:endParaRPr>
          </a:p>
        </p:txBody>
      </p:sp>
      <p:sp>
        <p:nvSpPr>
          <p:cNvPr id="7" name="Rectangle 10"/>
          <p:cNvSpPr/>
          <p:nvPr/>
        </p:nvSpPr>
        <p:spPr bwMode="ltGray">
          <a:xfrm>
            <a:off x="8766303" y="6752857"/>
            <a:ext cx="196467" cy="42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8269">
              <a:defRPr/>
            </a:pPr>
            <a:r>
              <a:rPr lang="fr-FR" sz="600" dirty="0">
                <a:solidFill>
                  <a:srgbClr val="FFFFFF">
                    <a:lumMod val="75000"/>
                  </a:srgbClr>
                </a:solidFill>
                <a:cs typeface="Arial" pitchFamily="34" charset="0"/>
              </a:rPr>
              <a:t>page</a:t>
            </a:r>
          </a:p>
        </p:txBody>
      </p:sp>
      <p:sp>
        <p:nvSpPr>
          <p:cNvPr id="8" name="Rectangle 13"/>
          <p:cNvSpPr>
            <a:spLocks noChangeArrowheads="1"/>
          </p:cNvSpPr>
          <p:nvPr/>
        </p:nvSpPr>
        <p:spPr bwMode="black">
          <a:xfrm>
            <a:off x="8773204" y="6542574"/>
            <a:ext cx="185398" cy="202882"/>
          </a:xfrm>
          <a:prstGeom prst="rect">
            <a:avLst/>
          </a:prstGeom>
          <a:solidFill>
            <a:srgbClr val="660033"/>
          </a:solidFill>
          <a:ln w="25400" algn="ctr">
            <a:noFill/>
            <a:miter lim="800000"/>
            <a:headEnd/>
            <a:tailEnd/>
          </a:ln>
        </p:spPr>
        <p:txBody>
          <a:bodyPr lIns="79569" tIns="39789" rIns="79569" bIns="39789" anchor="ctr"/>
          <a:lstStyle/>
          <a:p>
            <a:pPr algn="ctr" defTabSz="909525" fontAlgn="base">
              <a:spcBef>
                <a:spcPct val="0"/>
              </a:spcBef>
              <a:spcAft>
                <a:spcPct val="0"/>
              </a:spcAft>
              <a:defRPr/>
            </a:pPr>
            <a:endParaRPr lang="fr-FR" sz="1600" dirty="0">
              <a:solidFill>
                <a:srgbClr val="FFFFFF"/>
              </a:solidFill>
              <a:cs typeface="Arial" charset="0"/>
            </a:endParaRPr>
          </a:p>
        </p:txBody>
      </p:sp>
      <p:sp>
        <p:nvSpPr>
          <p:cNvPr id="9" name="ZoneTexte 15"/>
          <p:cNvSpPr txBox="1">
            <a:spLocks noChangeArrowheads="1"/>
          </p:cNvSpPr>
          <p:nvPr/>
        </p:nvSpPr>
        <p:spPr bwMode="white">
          <a:xfrm>
            <a:off x="8679394" y="6465574"/>
            <a:ext cx="366378" cy="220698"/>
          </a:xfrm>
          <a:prstGeom prst="rect">
            <a:avLst/>
          </a:prstGeom>
          <a:noFill/>
          <a:ln w="9525">
            <a:noFill/>
            <a:miter lim="800000"/>
            <a:headEnd/>
            <a:tailEnd/>
          </a:ln>
        </p:spPr>
        <p:txBody>
          <a:bodyPr wrap="none" lIns="81405" tIns="40702" rIns="81405" bIns="40702">
            <a:spAutoFit/>
          </a:bodyPr>
          <a:lstStyle>
            <a:lvl1pPr defTabSz="1017588" eaLnBrk="0" hangingPunct="0">
              <a:defRPr sz="2600">
                <a:solidFill>
                  <a:schemeClr val="tx1"/>
                </a:solidFill>
                <a:latin typeface="Times"/>
              </a:defRPr>
            </a:lvl1pPr>
            <a:lvl2pPr marL="742950" indent="-285750" defTabSz="1017588" eaLnBrk="0" hangingPunct="0">
              <a:defRPr sz="2600">
                <a:solidFill>
                  <a:schemeClr val="tx1"/>
                </a:solidFill>
                <a:latin typeface="Times"/>
              </a:defRPr>
            </a:lvl2pPr>
            <a:lvl3pPr marL="1143000" indent="-228600" defTabSz="1017588" eaLnBrk="0" hangingPunct="0">
              <a:defRPr sz="2600">
                <a:solidFill>
                  <a:schemeClr val="tx1"/>
                </a:solidFill>
                <a:latin typeface="Times"/>
              </a:defRPr>
            </a:lvl3pPr>
            <a:lvl4pPr marL="1600200" indent="-228600" defTabSz="1017588" eaLnBrk="0" hangingPunct="0">
              <a:defRPr sz="2600">
                <a:solidFill>
                  <a:schemeClr val="tx1"/>
                </a:solidFill>
                <a:latin typeface="Times"/>
              </a:defRPr>
            </a:lvl4pPr>
            <a:lvl5pPr marL="2057400" indent="-228600" defTabSz="1017588" eaLnBrk="0" hangingPunct="0">
              <a:defRPr sz="2600">
                <a:solidFill>
                  <a:schemeClr val="tx1"/>
                </a:solidFill>
                <a:latin typeface="Times"/>
              </a:defRPr>
            </a:lvl5pPr>
            <a:lvl6pPr marL="2514600" indent="-228600" defTabSz="1017588" eaLnBrk="0" fontAlgn="base" hangingPunct="0">
              <a:spcBef>
                <a:spcPct val="0"/>
              </a:spcBef>
              <a:spcAft>
                <a:spcPct val="0"/>
              </a:spcAft>
              <a:defRPr sz="2600">
                <a:solidFill>
                  <a:schemeClr val="tx1"/>
                </a:solidFill>
                <a:latin typeface="Times"/>
              </a:defRPr>
            </a:lvl6pPr>
            <a:lvl7pPr marL="2971800" indent="-228600" defTabSz="1017588" eaLnBrk="0" fontAlgn="base" hangingPunct="0">
              <a:spcBef>
                <a:spcPct val="0"/>
              </a:spcBef>
              <a:spcAft>
                <a:spcPct val="0"/>
              </a:spcAft>
              <a:defRPr sz="2600">
                <a:solidFill>
                  <a:schemeClr val="tx1"/>
                </a:solidFill>
                <a:latin typeface="Times"/>
              </a:defRPr>
            </a:lvl7pPr>
            <a:lvl8pPr marL="3429000" indent="-228600" defTabSz="1017588" eaLnBrk="0" fontAlgn="base" hangingPunct="0">
              <a:spcBef>
                <a:spcPct val="0"/>
              </a:spcBef>
              <a:spcAft>
                <a:spcPct val="0"/>
              </a:spcAft>
              <a:defRPr sz="2600">
                <a:solidFill>
                  <a:schemeClr val="tx1"/>
                </a:solidFill>
                <a:latin typeface="Times"/>
              </a:defRPr>
            </a:lvl8pPr>
            <a:lvl9pPr marL="3886200" indent="-228600" defTabSz="1017588" eaLnBrk="0" fontAlgn="base" hangingPunct="0">
              <a:spcBef>
                <a:spcPct val="0"/>
              </a:spcBef>
              <a:spcAft>
                <a:spcPct val="0"/>
              </a:spcAft>
              <a:defRPr sz="2600">
                <a:solidFill>
                  <a:schemeClr val="tx1"/>
                </a:solidFill>
                <a:latin typeface="Times"/>
              </a:defRPr>
            </a:lvl9pPr>
          </a:lstStyle>
          <a:p>
            <a:pPr algn="r" eaLnBrk="1" fontAlgn="base" hangingPunct="1">
              <a:spcBef>
                <a:spcPct val="0"/>
              </a:spcBef>
              <a:spcAft>
                <a:spcPct val="0"/>
              </a:spcAft>
              <a:defRPr/>
            </a:pPr>
            <a:fld id="{3FA73C31-F528-4C48-9E0F-5DB23A345759}" type="slidenum">
              <a:rPr lang="fr-FR" sz="900" b="1" smtClean="0">
                <a:solidFill>
                  <a:srgbClr val="FFFFFF"/>
                </a:solidFill>
                <a:latin typeface="Calibri" pitchFamily="34" charset="0"/>
                <a:cs typeface="Arial" charset="0"/>
              </a:rPr>
              <a:pPr algn="r" eaLnBrk="1" fontAlgn="base" hangingPunct="1">
                <a:spcBef>
                  <a:spcPct val="0"/>
                </a:spcBef>
                <a:spcAft>
                  <a:spcPct val="0"/>
                </a:spcAft>
                <a:defRPr/>
              </a:pPr>
              <a:t>‹Nr.›</a:t>
            </a:fld>
            <a:endParaRPr lang="fr-FR" sz="900" b="1" dirty="0">
              <a:solidFill>
                <a:srgbClr val="FFFFFF"/>
              </a:solidFill>
              <a:latin typeface="Calibri" pitchFamily="34" charset="0"/>
              <a:cs typeface="Arial" charset="0"/>
            </a:endParaRPr>
          </a:p>
        </p:txBody>
      </p:sp>
      <p:sp>
        <p:nvSpPr>
          <p:cNvPr id="11" name="Rectangle 17"/>
          <p:cNvSpPr/>
          <p:nvPr/>
        </p:nvSpPr>
        <p:spPr bwMode="ltGray">
          <a:xfrm>
            <a:off x="8766303" y="6752857"/>
            <a:ext cx="196467" cy="42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8269">
              <a:defRPr/>
            </a:pPr>
            <a:r>
              <a:rPr lang="fr-FR" sz="600" dirty="0">
                <a:solidFill>
                  <a:srgbClr val="FFFFFF">
                    <a:lumMod val="75000"/>
                  </a:srgbClr>
                </a:solidFill>
                <a:cs typeface="Arial" pitchFamily="34" charset="0"/>
              </a:rPr>
              <a:t>page</a:t>
            </a:r>
          </a:p>
        </p:txBody>
      </p:sp>
      <p:cxnSp>
        <p:nvCxnSpPr>
          <p:cNvPr id="12" name="Connecteur droit 18"/>
          <p:cNvCxnSpPr/>
          <p:nvPr/>
        </p:nvCxnSpPr>
        <p:spPr>
          <a:xfrm>
            <a:off x="181248" y="950731"/>
            <a:ext cx="8775970" cy="1481"/>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Espace réservé du contenu 2"/>
          <p:cNvSpPr>
            <a:spLocks noGrp="1"/>
          </p:cNvSpPr>
          <p:nvPr>
            <p:ph idx="1"/>
          </p:nvPr>
        </p:nvSpPr>
        <p:spPr>
          <a:xfrm>
            <a:off x="178511" y="1097086"/>
            <a:ext cx="8780825" cy="5260872"/>
          </a:xfrm>
          <a:prstGeom prst="rect">
            <a:avLst/>
          </a:prstGeom>
        </p:spPr>
        <p:txBody>
          <a:bodyPr lIns="86825" tIns="43410" rIns="86825" bIns="43410">
            <a:normAutofit/>
          </a:bodyPr>
          <a:lstStyle>
            <a:lvl1pPr marL="0" indent="0">
              <a:buClr>
                <a:srgbClr val="660033"/>
              </a:buClr>
              <a:buFont typeface="Arial" pitchFamily="34" charset="0"/>
              <a:buNone/>
              <a:defRPr sz="1400">
                <a:solidFill>
                  <a:schemeClr val="tx1">
                    <a:lumMod val="85000"/>
                    <a:lumOff val="15000"/>
                  </a:schemeClr>
                </a:solidFill>
                <a:latin typeface="Calibri" pitchFamily="34" charset="0"/>
                <a:cs typeface="Arial" pitchFamily="34" charset="0"/>
              </a:defRPr>
            </a:lvl1pPr>
            <a:lvl2pPr marL="553899" indent="-120412">
              <a:buClr>
                <a:schemeClr val="tx1"/>
              </a:buClr>
              <a:buSzPct val="85000"/>
              <a:buFont typeface="Arial" pitchFamily="34" charset="0"/>
              <a:buChar char="•"/>
              <a:defRPr sz="1300">
                <a:solidFill>
                  <a:schemeClr val="tx1">
                    <a:lumMod val="85000"/>
                    <a:lumOff val="15000"/>
                  </a:schemeClr>
                </a:solidFill>
                <a:latin typeface="Calibri" pitchFamily="34" charset="0"/>
              </a:defRPr>
            </a:lvl2pPr>
            <a:lvl3pPr marL="961887" indent="-93495">
              <a:buClr>
                <a:schemeClr val="tx1"/>
              </a:buClr>
              <a:buSzPct val="85000"/>
              <a:buFont typeface="Arial" pitchFamily="34" charset="0"/>
              <a:buChar char="•"/>
              <a:defRPr sz="1100">
                <a:solidFill>
                  <a:schemeClr val="tx1">
                    <a:lumMod val="85000"/>
                    <a:lumOff val="15000"/>
                  </a:schemeClr>
                </a:solidFill>
                <a:latin typeface="Calibri" pitchFamily="34" charset="0"/>
              </a:defRPr>
            </a:lvl3pPr>
            <a:lvl4pPr marL="1444085" indent="-141681">
              <a:defRPr sz="1300">
                <a:solidFill>
                  <a:schemeClr val="tx1">
                    <a:lumMod val="85000"/>
                    <a:lumOff val="15000"/>
                  </a:schemeClr>
                </a:solidFill>
              </a:defRPr>
            </a:lvl4pPr>
            <a:lvl5pPr marL="1878216" indent="-141681">
              <a:buClr>
                <a:schemeClr val="tx1">
                  <a:lumMod val="85000"/>
                  <a:lumOff val="15000"/>
                </a:schemeClr>
              </a:buClr>
              <a:buFont typeface="Wingdings" pitchFamily="2" charset="2"/>
              <a:buChar char="§"/>
              <a:defRPr sz="1200">
                <a:solidFill>
                  <a:schemeClr val="tx1">
                    <a:lumMod val="85000"/>
                    <a:lumOff val="15000"/>
                  </a:schemeClr>
                </a:solidFill>
              </a:defRPr>
            </a:lvl5pPr>
          </a:lstStyle>
          <a:p>
            <a:pPr lvl="0"/>
            <a:r>
              <a:rPr lang="fr-FR"/>
              <a:t>Cliquez pour modifier les styles du texte du masque</a:t>
            </a:r>
          </a:p>
          <a:p>
            <a:pPr lvl="1"/>
            <a:r>
              <a:rPr lang="fr-FR"/>
              <a:t>Deuxième niveau</a:t>
            </a:r>
          </a:p>
          <a:p>
            <a:pPr lvl="2"/>
            <a:r>
              <a:rPr lang="fr-FR"/>
              <a:t>Troisième niveau</a:t>
            </a:r>
          </a:p>
        </p:txBody>
      </p:sp>
      <p:sp>
        <p:nvSpPr>
          <p:cNvPr id="20" name="Espace réservé du contenu 19"/>
          <p:cNvSpPr>
            <a:spLocks noGrp="1"/>
          </p:cNvSpPr>
          <p:nvPr>
            <p:ph sz="quarter" idx="13"/>
          </p:nvPr>
        </p:nvSpPr>
        <p:spPr>
          <a:xfrm>
            <a:off x="178534" y="599631"/>
            <a:ext cx="8781449" cy="333131"/>
          </a:xfrm>
          <a:prstGeom prst="rect">
            <a:avLst/>
          </a:prstGeom>
        </p:spPr>
        <p:txBody>
          <a:bodyPr lIns="0" tIns="43410" rIns="86825" bIns="43410">
            <a:normAutofit/>
          </a:bodyPr>
          <a:lstStyle>
            <a:lvl1pPr marL="0" indent="0">
              <a:buNone/>
              <a:defRPr kumimoji="0" lang="fr-FR" sz="1400" b="0" i="0" u="none" strike="noStrike" kern="1200" cap="none" spc="0" normalizeH="0" baseline="0" noProof="0" dirty="0" smtClean="0">
                <a:ln>
                  <a:noFill/>
                </a:ln>
                <a:solidFill>
                  <a:schemeClr val="tx1"/>
                </a:solidFill>
                <a:effectLst/>
                <a:uLnTx/>
                <a:uFillTx/>
                <a:latin typeface="Calibri" pitchFamily="34" charset="0"/>
                <a:ea typeface="+mj-ea"/>
                <a:cs typeface="Arial" pitchFamily="34" charset="0"/>
              </a:defRPr>
            </a:lvl1pPr>
          </a:lstStyle>
          <a:p>
            <a:pPr lvl="0"/>
            <a:r>
              <a:rPr lang="fr-FR" dirty="0"/>
              <a:t>Cliquez pour modifier les styles du texte du masque</a:t>
            </a:r>
          </a:p>
        </p:txBody>
      </p:sp>
      <p:sp>
        <p:nvSpPr>
          <p:cNvPr id="21" name="Titre 11"/>
          <p:cNvSpPr>
            <a:spLocks noGrp="1"/>
          </p:cNvSpPr>
          <p:nvPr>
            <p:ph type="title"/>
          </p:nvPr>
        </p:nvSpPr>
        <p:spPr>
          <a:xfrm>
            <a:off x="178511" y="340072"/>
            <a:ext cx="8780825" cy="290659"/>
          </a:xfrm>
          <a:prstGeom prst="rect">
            <a:avLst/>
          </a:prstGeom>
        </p:spPr>
        <p:txBody>
          <a:bodyPr lIns="0" tIns="43410" rIns="86825" bIns="43410">
            <a:noAutofit/>
          </a:bodyPr>
          <a:lstStyle>
            <a:lvl1pPr>
              <a:defRPr sz="1600">
                <a:solidFill>
                  <a:srgbClr val="660033"/>
                </a:solidFill>
                <a:latin typeface="Calibri" pitchFamily="34" charset="0"/>
              </a:defRPr>
            </a:lvl1pPr>
          </a:lstStyle>
          <a:p>
            <a:r>
              <a:rPr lang="fr-FR"/>
              <a:t>Cliquez pour modifier le style du titre</a:t>
            </a:r>
            <a:endParaRPr lang="fr-FR" dirty="0"/>
          </a:p>
        </p:txBody>
      </p:sp>
      <p:sp>
        <p:nvSpPr>
          <p:cNvPr id="13" name="ZoneTexte 9"/>
          <p:cNvSpPr txBox="1">
            <a:spLocks noChangeArrowheads="1"/>
          </p:cNvSpPr>
          <p:nvPr userDrawn="1"/>
        </p:nvSpPr>
        <p:spPr bwMode="ltGray">
          <a:xfrm>
            <a:off x="177135" y="6601865"/>
            <a:ext cx="1513235" cy="205637"/>
          </a:xfrm>
          <a:prstGeom prst="rect">
            <a:avLst/>
          </a:prstGeom>
          <a:noFill/>
          <a:ln w="9525">
            <a:noFill/>
            <a:miter lim="800000"/>
            <a:headEnd/>
            <a:tailEnd/>
          </a:ln>
        </p:spPr>
        <p:txBody>
          <a:bodyPr wrap="none" lIns="0" tIns="40864" rIns="0" bIns="40864">
            <a:spAutoFit/>
          </a:bodyPr>
          <a:lstStyle/>
          <a:p>
            <a:pPr defTabSz="869829">
              <a:defRPr/>
            </a:pPr>
            <a:r>
              <a:rPr lang="fr-FR" sz="800" dirty="0">
                <a:solidFill>
                  <a:srgbClr val="FFFFFF">
                    <a:lumMod val="75000"/>
                  </a:srgbClr>
                </a:solidFill>
              </a:rPr>
              <a:t>CONFIDENTIAL   </a:t>
            </a:r>
            <a:r>
              <a:rPr lang="fr-FR" sz="800" dirty="0">
                <a:solidFill>
                  <a:srgbClr val="660033"/>
                </a:solidFill>
                <a:cs typeface="Arial"/>
              </a:rPr>
              <a:t>© </a:t>
            </a:r>
            <a:r>
              <a:rPr lang="fr-FR" sz="800" dirty="0">
                <a:solidFill>
                  <a:srgbClr val="660033"/>
                </a:solidFill>
              </a:rPr>
              <a:t>2013 Sia Partners</a:t>
            </a:r>
            <a:endParaRPr lang="fr-FR" sz="800" dirty="0">
              <a:solidFill>
                <a:srgbClr val="FFFFFF">
                  <a:lumMod val="75000"/>
                </a:srgbClr>
              </a:solidFill>
            </a:endParaRPr>
          </a:p>
        </p:txBody>
      </p:sp>
    </p:spTree>
    <p:extLst>
      <p:ext uri="{BB962C8B-B14F-4D97-AF65-F5344CB8AC3E}">
        <p14:creationId xmlns:p14="http://schemas.microsoft.com/office/powerpoint/2010/main" val="5709145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ous-section">
    <p:spTree>
      <p:nvGrpSpPr>
        <p:cNvPr id="1" name=""/>
        <p:cNvGrpSpPr/>
        <p:nvPr/>
      </p:nvGrpSpPr>
      <p:grpSpPr>
        <a:xfrm>
          <a:off x="0" y="0"/>
          <a:ext cx="0" cy="0"/>
          <a:chOff x="0" y="0"/>
          <a:chExt cx="0" cy="0"/>
        </a:xfrm>
      </p:grpSpPr>
      <p:sp>
        <p:nvSpPr>
          <p:cNvPr id="4" name="Rectangle 11"/>
          <p:cNvSpPr>
            <a:spLocks noChangeArrowheads="1"/>
          </p:cNvSpPr>
          <p:nvPr/>
        </p:nvSpPr>
        <p:spPr bwMode="black">
          <a:xfrm>
            <a:off x="812162" y="2849232"/>
            <a:ext cx="592167" cy="642706"/>
          </a:xfrm>
          <a:prstGeom prst="rect">
            <a:avLst/>
          </a:prstGeom>
          <a:solidFill>
            <a:srgbClr val="660033"/>
          </a:solidFill>
          <a:ln w="25400" algn="ctr">
            <a:noFill/>
            <a:miter lim="800000"/>
            <a:headEnd/>
            <a:tailEnd/>
          </a:ln>
        </p:spPr>
        <p:txBody>
          <a:bodyPr lIns="79810" tIns="39907" rIns="79810" bIns="39907" anchor="ctr"/>
          <a:lstStyle/>
          <a:p>
            <a:pPr algn="ctr" defTabSz="867913" fontAlgn="base">
              <a:spcBef>
                <a:spcPct val="0"/>
              </a:spcBef>
              <a:spcAft>
                <a:spcPct val="0"/>
              </a:spcAft>
              <a:defRPr/>
            </a:pPr>
            <a:endParaRPr lang="fr-FR" sz="2300" dirty="0">
              <a:solidFill>
                <a:srgbClr val="FFFFFF"/>
              </a:solidFill>
              <a:cs typeface="Arial" pitchFamily="34" charset="0"/>
            </a:endParaRPr>
          </a:p>
        </p:txBody>
      </p:sp>
      <p:sp>
        <p:nvSpPr>
          <p:cNvPr id="5" name="ZoneTexte 28"/>
          <p:cNvSpPr txBox="1">
            <a:spLocks noChangeArrowheads="1"/>
          </p:cNvSpPr>
          <p:nvPr/>
        </p:nvSpPr>
        <p:spPr bwMode="white">
          <a:xfrm>
            <a:off x="8677505" y="6464088"/>
            <a:ext cx="366885" cy="220951"/>
          </a:xfrm>
          <a:prstGeom prst="rect">
            <a:avLst/>
          </a:prstGeom>
          <a:noFill/>
          <a:ln w="9525">
            <a:noFill/>
            <a:miter lim="800000"/>
            <a:headEnd/>
            <a:tailEnd/>
          </a:ln>
        </p:spPr>
        <p:txBody>
          <a:bodyPr wrap="none" lIns="81656" tIns="40827" rIns="81656" bIns="40827">
            <a:spAutoFit/>
          </a:bodyPr>
          <a:lstStyle>
            <a:lvl1pPr defTabSz="969963" eaLnBrk="0" hangingPunct="0">
              <a:defRPr sz="2600">
                <a:solidFill>
                  <a:schemeClr val="tx1"/>
                </a:solidFill>
                <a:latin typeface="Times"/>
              </a:defRPr>
            </a:lvl1pPr>
            <a:lvl2pPr marL="742950" indent="-285750" defTabSz="969963" eaLnBrk="0" hangingPunct="0">
              <a:defRPr sz="2600">
                <a:solidFill>
                  <a:schemeClr val="tx1"/>
                </a:solidFill>
                <a:latin typeface="Times"/>
              </a:defRPr>
            </a:lvl2pPr>
            <a:lvl3pPr marL="1143000" indent="-228600" defTabSz="969963" eaLnBrk="0" hangingPunct="0">
              <a:defRPr sz="2600">
                <a:solidFill>
                  <a:schemeClr val="tx1"/>
                </a:solidFill>
                <a:latin typeface="Times"/>
              </a:defRPr>
            </a:lvl3pPr>
            <a:lvl4pPr marL="1600200" indent="-228600" defTabSz="969963" eaLnBrk="0" hangingPunct="0">
              <a:defRPr sz="2600">
                <a:solidFill>
                  <a:schemeClr val="tx1"/>
                </a:solidFill>
                <a:latin typeface="Times"/>
              </a:defRPr>
            </a:lvl4pPr>
            <a:lvl5pPr marL="2057400" indent="-228600" defTabSz="969963" eaLnBrk="0" hangingPunct="0">
              <a:defRPr sz="2600">
                <a:solidFill>
                  <a:schemeClr val="tx1"/>
                </a:solidFill>
                <a:latin typeface="Times"/>
              </a:defRPr>
            </a:lvl5pPr>
            <a:lvl6pPr marL="2514600" indent="-228600" defTabSz="969963" eaLnBrk="0" fontAlgn="base" hangingPunct="0">
              <a:spcBef>
                <a:spcPct val="0"/>
              </a:spcBef>
              <a:spcAft>
                <a:spcPct val="0"/>
              </a:spcAft>
              <a:defRPr sz="2600">
                <a:solidFill>
                  <a:schemeClr val="tx1"/>
                </a:solidFill>
                <a:latin typeface="Times"/>
              </a:defRPr>
            </a:lvl6pPr>
            <a:lvl7pPr marL="2971800" indent="-228600" defTabSz="969963" eaLnBrk="0" fontAlgn="base" hangingPunct="0">
              <a:spcBef>
                <a:spcPct val="0"/>
              </a:spcBef>
              <a:spcAft>
                <a:spcPct val="0"/>
              </a:spcAft>
              <a:defRPr sz="2600">
                <a:solidFill>
                  <a:schemeClr val="tx1"/>
                </a:solidFill>
                <a:latin typeface="Times"/>
              </a:defRPr>
            </a:lvl7pPr>
            <a:lvl8pPr marL="3429000" indent="-228600" defTabSz="969963" eaLnBrk="0" fontAlgn="base" hangingPunct="0">
              <a:spcBef>
                <a:spcPct val="0"/>
              </a:spcBef>
              <a:spcAft>
                <a:spcPct val="0"/>
              </a:spcAft>
              <a:defRPr sz="2600">
                <a:solidFill>
                  <a:schemeClr val="tx1"/>
                </a:solidFill>
                <a:latin typeface="Times"/>
              </a:defRPr>
            </a:lvl8pPr>
            <a:lvl9pPr marL="3886200" indent="-228600" defTabSz="969963" eaLnBrk="0" fontAlgn="base" hangingPunct="0">
              <a:spcBef>
                <a:spcPct val="0"/>
              </a:spcBef>
              <a:spcAft>
                <a:spcPct val="0"/>
              </a:spcAft>
              <a:defRPr sz="2600">
                <a:solidFill>
                  <a:schemeClr val="tx1"/>
                </a:solidFill>
                <a:latin typeface="Times"/>
              </a:defRPr>
            </a:lvl9pPr>
          </a:lstStyle>
          <a:p>
            <a:pPr algn="r" eaLnBrk="1" fontAlgn="base" hangingPunct="1">
              <a:spcBef>
                <a:spcPct val="0"/>
              </a:spcBef>
              <a:spcAft>
                <a:spcPct val="0"/>
              </a:spcAft>
              <a:defRPr/>
            </a:pPr>
            <a:fld id="{C12B9B51-EE30-4BA7-B93D-2CD2CC5406CE}" type="slidenum">
              <a:rPr lang="fr-FR" sz="900" b="1" smtClean="0">
                <a:solidFill>
                  <a:srgbClr val="FFFFFF"/>
                </a:solidFill>
                <a:latin typeface="Calibri"/>
                <a:cs typeface="Arial" charset="0"/>
              </a:rPr>
              <a:pPr algn="r" eaLnBrk="1" fontAlgn="base" hangingPunct="1">
                <a:spcBef>
                  <a:spcPct val="0"/>
                </a:spcBef>
                <a:spcAft>
                  <a:spcPct val="0"/>
                </a:spcAft>
                <a:defRPr/>
              </a:pPr>
              <a:t>‹Nr.›</a:t>
            </a:fld>
            <a:endParaRPr lang="fr-FR" sz="900" b="1" dirty="0">
              <a:solidFill>
                <a:srgbClr val="FFFFFF"/>
              </a:solidFill>
              <a:latin typeface="Calibri"/>
              <a:cs typeface="Arial" charset="0"/>
            </a:endParaRPr>
          </a:p>
        </p:txBody>
      </p:sp>
      <p:sp>
        <p:nvSpPr>
          <p:cNvPr id="6" name="ZoneTexte 20"/>
          <p:cNvSpPr txBox="1">
            <a:spLocks noChangeArrowheads="1"/>
          </p:cNvSpPr>
          <p:nvPr/>
        </p:nvSpPr>
        <p:spPr bwMode="auto">
          <a:xfrm>
            <a:off x="792785" y="3398642"/>
            <a:ext cx="608770" cy="356894"/>
          </a:xfrm>
          <a:prstGeom prst="rect">
            <a:avLst/>
          </a:prstGeom>
          <a:noFill/>
          <a:ln w="9525">
            <a:noFill/>
            <a:miter lim="800000"/>
            <a:headEnd/>
            <a:tailEnd/>
          </a:ln>
        </p:spPr>
        <p:txBody>
          <a:bodyPr wrap="none" lIns="0" tIns="40827" rIns="0" bIns="40827"/>
          <a:lstStyle>
            <a:lvl1pPr defTabSz="971550" eaLnBrk="0" hangingPunct="0">
              <a:defRPr sz="2600">
                <a:solidFill>
                  <a:schemeClr val="tx1"/>
                </a:solidFill>
                <a:latin typeface="Times"/>
              </a:defRPr>
            </a:lvl1pPr>
            <a:lvl2pPr marL="742950" indent="-285750" defTabSz="971550" eaLnBrk="0" hangingPunct="0">
              <a:defRPr sz="2600">
                <a:solidFill>
                  <a:schemeClr val="tx1"/>
                </a:solidFill>
                <a:latin typeface="Times"/>
              </a:defRPr>
            </a:lvl2pPr>
            <a:lvl3pPr marL="1143000" indent="-228600" defTabSz="971550" eaLnBrk="0" hangingPunct="0">
              <a:defRPr sz="2600">
                <a:solidFill>
                  <a:schemeClr val="tx1"/>
                </a:solidFill>
                <a:latin typeface="Times"/>
              </a:defRPr>
            </a:lvl3pPr>
            <a:lvl4pPr marL="1600200" indent="-228600" defTabSz="971550" eaLnBrk="0" hangingPunct="0">
              <a:defRPr sz="2600">
                <a:solidFill>
                  <a:schemeClr val="tx1"/>
                </a:solidFill>
                <a:latin typeface="Times"/>
              </a:defRPr>
            </a:lvl4pPr>
            <a:lvl5pPr marL="2057400" indent="-228600" defTabSz="971550" eaLnBrk="0" hangingPunct="0">
              <a:defRPr sz="2600">
                <a:solidFill>
                  <a:schemeClr val="tx1"/>
                </a:solidFill>
                <a:latin typeface="Times"/>
              </a:defRPr>
            </a:lvl5pPr>
            <a:lvl6pPr marL="2514600" indent="-228600" defTabSz="971550" eaLnBrk="0" fontAlgn="base" hangingPunct="0">
              <a:spcBef>
                <a:spcPct val="0"/>
              </a:spcBef>
              <a:spcAft>
                <a:spcPct val="0"/>
              </a:spcAft>
              <a:defRPr sz="2600">
                <a:solidFill>
                  <a:schemeClr val="tx1"/>
                </a:solidFill>
                <a:latin typeface="Times"/>
              </a:defRPr>
            </a:lvl6pPr>
            <a:lvl7pPr marL="2971800" indent="-228600" defTabSz="971550" eaLnBrk="0" fontAlgn="base" hangingPunct="0">
              <a:spcBef>
                <a:spcPct val="0"/>
              </a:spcBef>
              <a:spcAft>
                <a:spcPct val="0"/>
              </a:spcAft>
              <a:defRPr sz="2600">
                <a:solidFill>
                  <a:schemeClr val="tx1"/>
                </a:solidFill>
                <a:latin typeface="Times"/>
              </a:defRPr>
            </a:lvl7pPr>
            <a:lvl8pPr marL="3429000" indent="-228600" defTabSz="971550" eaLnBrk="0" fontAlgn="base" hangingPunct="0">
              <a:spcBef>
                <a:spcPct val="0"/>
              </a:spcBef>
              <a:spcAft>
                <a:spcPct val="0"/>
              </a:spcAft>
              <a:defRPr sz="2600">
                <a:solidFill>
                  <a:schemeClr val="tx1"/>
                </a:solidFill>
                <a:latin typeface="Times"/>
              </a:defRPr>
            </a:lvl8pPr>
            <a:lvl9pPr marL="3886200" indent="-228600" defTabSz="971550" eaLnBrk="0" fontAlgn="base" hangingPunct="0">
              <a:spcBef>
                <a:spcPct val="0"/>
              </a:spcBef>
              <a:spcAft>
                <a:spcPct val="0"/>
              </a:spcAft>
              <a:defRPr sz="2600">
                <a:solidFill>
                  <a:schemeClr val="tx1"/>
                </a:solidFill>
                <a:latin typeface="Times"/>
              </a:defRPr>
            </a:lvl9pPr>
          </a:lstStyle>
          <a:p>
            <a:pPr algn="dist" eaLnBrk="1" fontAlgn="base" hangingPunct="1">
              <a:spcBef>
                <a:spcPct val="0"/>
              </a:spcBef>
              <a:spcAft>
                <a:spcPct val="0"/>
              </a:spcAft>
              <a:defRPr/>
            </a:pPr>
            <a:r>
              <a:rPr lang="fr-FR" dirty="0">
                <a:solidFill>
                  <a:srgbClr val="BFBFBF"/>
                </a:solidFill>
                <a:latin typeface="Calibri" pitchFamily="34" charset="0"/>
                <a:cs typeface="Arial" charset="0"/>
              </a:rPr>
              <a:t>Section</a:t>
            </a:r>
          </a:p>
        </p:txBody>
      </p:sp>
      <p:cxnSp>
        <p:nvCxnSpPr>
          <p:cNvPr id="7" name="Connecteur droit 9"/>
          <p:cNvCxnSpPr/>
          <p:nvPr/>
        </p:nvCxnSpPr>
        <p:spPr>
          <a:xfrm>
            <a:off x="179881" y="952215"/>
            <a:ext cx="8775971" cy="148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9" name="Rectangle 16"/>
          <p:cNvSpPr>
            <a:spLocks noChangeArrowheads="1"/>
          </p:cNvSpPr>
          <p:nvPr/>
        </p:nvSpPr>
        <p:spPr bwMode="black">
          <a:xfrm>
            <a:off x="8773204" y="6542574"/>
            <a:ext cx="185398" cy="202882"/>
          </a:xfrm>
          <a:prstGeom prst="rect">
            <a:avLst/>
          </a:prstGeom>
          <a:solidFill>
            <a:srgbClr val="660033"/>
          </a:solidFill>
          <a:ln w="25400" algn="ctr">
            <a:noFill/>
            <a:miter lim="800000"/>
            <a:headEnd/>
            <a:tailEnd/>
          </a:ln>
        </p:spPr>
        <p:txBody>
          <a:bodyPr lIns="79569" tIns="39789" rIns="79569" bIns="39789" anchor="ctr"/>
          <a:lstStyle/>
          <a:p>
            <a:pPr algn="ctr" defTabSz="909525" fontAlgn="base">
              <a:spcBef>
                <a:spcPct val="0"/>
              </a:spcBef>
              <a:spcAft>
                <a:spcPct val="0"/>
              </a:spcAft>
              <a:defRPr/>
            </a:pPr>
            <a:endParaRPr lang="fr-FR" sz="1600" dirty="0">
              <a:solidFill>
                <a:srgbClr val="FFFFFF"/>
              </a:solidFill>
              <a:cs typeface="Arial" charset="0"/>
            </a:endParaRPr>
          </a:p>
        </p:txBody>
      </p:sp>
      <p:sp>
        <p:nvSpPr>
          <p:cNvPr id="10" name="ZoneTexte 24"/>
          <p:cNvSpPr txBox="1">
            <a:spLocks noChangeArrowheads="1"/>
          </p:cNvSpPr>
          <p:nvPr/>
        </p:nvSpPr>
        <p:spPr bwMode="white">
          <a:xfrm>
            <a:off x="8679396" y="6465574"/>
            <a:ext cx="366378" cy="220698"/>
          </a:xfrm>
          <a:prstGeom prst="rect">
            <a:avLst/>
          </a:prstGeom>
          <a:noFill/>
          <a:ln w="9525">
            <a:noFill/>
            <a:miter lim="800000"/>
            <a:headEnd/>
            <a:tailEnd/>
          </a:ln>
        </p:spPr>
        <p:txBody>
          <a:bodyPr wrap="none" lIns="81405" tIns="40702" rIns="81405" bIns="40702">
            <a:spAutoFit/>
          </a:bodyPr>
          <a:lstStyle>
            <a:lvl1pPr defTabSz="1017588" eaLnBrk="0" hangingPunct="0">
              <a:defRPr sz="2600">
                <a:solidFill>
                  <a:schemeClr val="tx1"/>
                </a:solidFill>
                <a:latin typeface="Times"/>
              </a:defRPr>
            </a:lvl1pPr>
            <a:lvl2pPr marL="742950" indent="-285750" defTabSz="1017588" eaLnBrk="0" hangingPunct="0">
              <a:defRPr sz="2600">
                <a:solidFill>
                  <a:schemeClr val="tx1"/>
                </a:solidFill>
                <a:latin typeface="Times"/>
              </a:defRPr>
            </a:lvl2pPr>
            <a:lvl3pPr marL="1143000" indent="-228600" defTabSz="1017588" eaLnBrk="0" hangingPunct="0">
              <a:defRPr sz="2600">
                <a:solidFill>
                  <a:schemeClr val="tx1"/>
                </a:solidFill>
                <a:latin typeface="Times"/>
              </a:defRPr>
            </a:lvl3pPr>
            <a:lvl4pPr marL="1600200" indent="-228600" defTabSz="1017588" eaLnBrk="0" hangingPunct="0">
              <a:defRPr sz="2600">
                <a:solidFill>
                  <a:schemeClr val="tx1"/>
                </a:solidFill>
                <a:latin typeface="Times"/>
              </a:defRPr>
            </a:lvl4pPr>
            <a:lvl5pPr marL="2057400" indent="-228600" defTabSz="1017588" eaLnBrk="0" hangingPunct="0">
              <a:defRPr sz="2600">
                <a:solidFill>
                  <a:schemeClr val="tx1"/>
                </a:solidFill>
                <a:latin typeface="Times"/>
              </a:defRPr>
            </a:lvl5pPr>
            <a:lvl6pPr marL="2514600" indent="-228600" defTabSz="1017588" eaLnBrk="0" fontAlgn="base" hangingPunct="0">
              <a:spcBef>
                <a:spcPct val="0"/>
              </a:spcBef>
              <a:spcAft>
                <a:spcPct val="0"/>
              </a:spcAft>
              <a:defRPr sz="2600">
                <a:solidFill>
                  <a:schemeClr val="tx1"/>
                </a:solidFill>
                <a:latin typeface="Times"/>
              </a:defRPr>
            </a:lvl6pPr>
            <a:lvl7pPr marL="2971800" indent="-228600" defTabSz="1017588" eaLnBrk="0" fontAlgn="base" hangingPunct="0">
              <a:spcBef>
                <a:spcPct val="0"/>
              </a:spcBef>
              <a:spcAft>
                <a:spcPct val="0"/>
              </a:spcAft>
              <a:defRPr sz="2600">
                <a:solidFill>
                  <a:schemeClr val="tx1"/>
                </a:solidFill>
                <a:latin typeface="Times"/>
              </a:defRPr>
            </a:lvl7pPr>
            <a:lvl8pPr marL="3429000" indent="-228600" defTabSz="1017588" eaLnBrk="0" fontAlgn="base" hangingPunct="0">
              <a:spcBef>
                <a:spcPct val="0"/>
              </a:spcBef>
              <a:spcAft>
                <a:spcPct val="0"/>
              </a:spcAft>
              <a:defRPr sz="2600">
                <a:solidFill>
                  <a:schemeClr val="tx1"/>
                </a:solidFill>
                <a:latin typeface="Times"/>
              </a:defRPr>
            </a:lvl8pPr>
            <a:lvl9pPr marL="3886200" indent="-228600" defTabSz="1017588" eaLnBrk="0" fontAlgn="base" hangingPunct="0">
              <a:spcBef>
                <a:spcPct val="0"/>
              </a:spcBef>
              <a:spcAft>
                <a:spcPct val="0"/>
              </a:spcAft>
              <a:defRPr sz="2600">
                <a:solidFill>
                  <a:schemeClr val="tx1"/>
                </a:solidFill>
                <a:latin typeface="Times"/>
              </a:defRPr>
            </a:lvl9pPr>
          </a:lstStyle>
          <a:p>
            <a:pPr algn="r" eaLnBrk="1" fontAlgn="base" hangingPunct="1">
              <a:spcBef>
                <a:spcPct val="0"/>
              </a:spcBef>
              <a:spcAft>
                <a:spcPct val="0"/>
              </a:spcAft>
              <a:defRPr/>
            </a:pPr>
            <a:fld id="{E51082EB-4BCB-4EFA-9964-C0ACC1D643B6}" type="slidenum">
              <a:rPr lang="fr-FR" sz="900" b="1" smtClean="0">
                <a:solidFill>
                  <a:srgbClr val="FFFFFF"/>
                </a:solidFill>
                <a:latin typeface="Calibri"/>
                <a:cs typeface="Arial" charset="0"/>
              </a:rPr>
              <a:pPr algn="r" eaLnBrk="1" fontAlgn="base" hangingPunct="1">
                <a:spcBef>
                  <a:spcPct val="0"/>
                </a:spcBef>
                <a:spcAft>
                  <a:spcPct val="0"/>
                </a:spcAft>
                <a:defRPr/>
              </a:pPr>
              <a:t>‹Nr.›</a:t>
            </a:fld>
            <a:endParaRPr lang="fr-FR" sz="900" b="1" dirty="0">
              <a:solidFill>
                <a:srgbClr val="FFFFFF"/>
              </a:solidFill>
              <a:latin typeface="Calibri"/>
              <a:cs typeface="Arial" charset="0"/>
            </a:endParaRPr>
          </a:p>
        </p:txBody>
      </p:sp>
      <p:sp>
        <p:nvSpPr>
          <p:cNvPr id="12" name="Rectangle 10"/>
          <p:cNvSpPr/>
          <p:nvPr/>
        </p:nvSpPr>
        <p:spPr bwMode="ltGray">
          <a:xfrm>
            <a:off x="8766303" y="6752857"/>
            <a:ext cx="196467" cy="42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8269">
              <a:defRPr/>
            </a:pPr>
            <a:r>
              <a:rPr lang="fr-FR" sz="600" dirty="0">
                <a:solidFill>
                  <a:srgbClr val="FFFFFF">
                    <a:lumMod val="75000"/>
                  </a:srgbClr>
                </a:solidFill>
                <a:cs typeface="Arial" pitchFamily="34" charset="0"/>
              </a:rPr>
              <a:t>page</a:t>
            </a:r>
          </a:p>
        </p:txBody>
      </p:sp>
      <p:sp>
        <p:nvSpPr>
          <p:cNvPr id="13" name="Rectangle 13"/>
          <p:cNvSpPr>
            <a:spLocks noChangeArrowheads="1"/>
          </p:cNvSpPr>
          <p:nvPr/>
        </p:nvSpPr>
        <p:spPr bwMode="black">
          <a:xfrm>
            <a:off x="8773204" y="6542574"/>
            <a:ext cx="185398" cy="202882"/>
          </a:xfrm>
          <a:prstGeom prst="rect">
            <a:avLst/>
          </a:prstGeom>
          <a:solidFill>
            <a:srgbClr val="660033"/>
          </a:solidFill>
          <a:ln w="25400" algn="ctr">
            <a:noFill/>
            <a:miter lim="800000"/>
            <a:headEnd/>
            <a:tailEnd/>
          </a:ln>
        </p:spPr>
        <p:txBody>
          <a:bodyPr lIns="79569" tIns="39789" rIns="79569" bIns="39789" anchor="ctr"/>
          <a:lstStyle/>
          <a:p>
            <a:pPr algn="ctr" defTabSz="909525" fontAlgn="base">
              <a:spcBef>
                <a:spcPct val="0"/>
              </a:spcBef>
              <a:spcAft>
                <a:spcPct val="0"/>
              </a:spcAft>
              <a:defRPr/>
            </a:pPr>
            <a:endParaRPr lang="fr-FR" sz="1600" dirty="0">
              <a:solidFill>
                <a:srgbClr val="FFFFFF"/>
              </a:solidFill>
              <a:cs typeface="Arial" charset="0"/>
            </a:endParaRPr>
          </a:p>
        </p:txBody>
      </p:sp>
      <p:sp>
        <p:nvSpPr>
          <p:cNvPr id="14" name="ZoneTexte 15"/>
          <p:cNvSpPr txBox="1">
            <a:spLocks noChangeArrowheads="1"/>
          </p:cNvSpPr>
          <p:nvPr/>
        </p:nvSpPr>
        <p:spPr bwMode="white">
          <a:xfrm>
            <a:off x="8679396" y="6465574"/>
            <a:ext cx="366378" cy="220698"/>
          </a:xfrm>
          <a:prstGeom prst="rect">
            <a:avLst/>
          </a:prstGeom>
          <a:noFill/>
          <a:ln w="9525">
            <a:noFill/>
            <a:miter lim="800000"/>
            <a:headEnd/>
            <a:tailEnd/>
          </a:ln>
        </p:spPr>
        <p:txBody>
          <a:bodyPr wrap="none" lIns="81405" tIns="40702" rIns="81405" bIns="40702">
            <a:spAutoFit/>
          </a:bodyPr>
          <a:lstStyle>
            <a:lvl1pPr defTabSz="1017588" eaLnBrk="0" hangingPunct="0">
              <a:defRPr sz="2600">
                <a:solidFill>
                  <a:schemeClr val="tx1"/>
                </a:solidFill>
                <a:latin typeface="Times"/>
              </a:defRPr>
            </a:lvl1pPr>
            <a:lvl2pPr marL="742950" indent="-285750" defTabSz="1017588" eaLnBrk="0" hangingPunct="0">
              <a:defRPr sz="2600">
                <a:solidFill>
                  <a:schemeClr val="tx1"/>
                </a:solidFill>
                <a:latin typeface="Times"/>
              </a:defRPr>
            </a:lvl2pPr>
            <a:lvl3pPr marL="1143000" indent="-228600" defTabSz="1017588" eaLnBrk="0" hangingPunct="0">
              <a:defRPr sz="2600">
                <a:solidFill>
                  <a:schemeClr val="tx1"/>
                </a:solidFill>
                <a:latin typeface="Times"/>
              </a:defRPr>
            </a:lvl3pPr>
            <a:lvl4pPr marL="1600200" indent="-228600" defTabSz="1017588" eaLnBrk="0" hangingPunct="0">
              <a:defRPr sz="2600">
                <a:solidFill>
                  <a:schemeClr val="tx1"/>
                </a:solidFill>
                <a:latin typeface="Times"/>
              </a:defRPr>
            </a:lvl4pPr>
            <a:lvl5pPr marL="2057400" indent="-228600" defTabSz="1017588" eaLnBrk="0" hangingPunct="0">
              <a:defRPr sz="2600">
                <a:solidFill>
                  <a:schemeClr val="tx1"/>
                </a:solidFill>
                <a:latin typeface="Times"/>
              </a:defRPr>
            </a:lvl5pPr>
            <a:lvl6pPr marL="2514600" indent="-228600" defTabSz="1017588" eaLnBrk="0" fontAlgn="base" hangingPunct="0">
              <a:spcBef>
                <a:spcPct val="0"/>
              </a:spcBef>
              <a:spcAft>
                <a:spcPct val="0"/>
              </a:spcAft>
              <a:defRPr sz="2600">
                <a:solidFill>
                  <a:schemeClr val="tx1"/>
                </a:solidFill>
                <a:latin typeface="Times"/>
              </a:defRPr>
            </a:lvl6pPr>
            <a:lvl7pPr marL="2971800" indent="-228600" defTabSz="1017588" eaLnBrk="0" fontAlgn="base" hangingPunct="0">
              <a:spcBef>
                <a:spcPct val="0"/>
              </a:spcBef>
              <a:spcAft>
                <a:spcPct val="0"/>
              </a:spcAft>
              <a:defRPr sz="2600">
                <a:solidFill>
                  <a:schemeClr val="tx1"/>
                </a:solidFill>
                <a:latin typeface="Times"/>
              </a:defRPr>
            </a:lvl7pPr>
            <a:lvl8pPr marL="3429000" indent="-228600" defTabSz="1017588" eaLnBrk="0" fontAlgn="base" hangingPunct="0">
              <a:spcBef>
                <a:spcPct val="0"/>
              </a:spcBef>
              <a:spcAft>
                <a:spcPct val="0"/>
              </a:spcAft>
              <a:defRPr sz="2600">
                <a:solidFill>
                  <a:schemeClr val="tx1"/>
                </a:solidFill>
                <a:latin typeface="Times"/>
              </a:defRPr>
            </a:lvl8pPr>
            <a:lvl9pPr marL="3886200" indent="-228600" defTabSz="1017588" eaLnBrk="0" fontAlgn="base" hangingPunct="0">
              <a:spcBef>
                <a:spcPct val="0"/>
              </a:spcBef>
              <a:spcAft>
                <a:spcPct val="0"/>
              </a:spcAft>
              <a:defRPr sz="2600">
                <a:solidFill>
                  <a:schemeClr val="tx1"/>
                </a:solidFill>
                <a:latin typeface="Times"/>
              </a:defRPr>
            </a:lvl9pPr>
          </a:lstStyle>
          <a:p>
            <a:pPr algn="r" eaLnBrk="1" fontAlgn="base" hangingPunct="1">
              <a:spcBef>
                <a:spcPct val="0"/>
              </a:spcBef>
              <a:spcAft>
                <a:spcPct val="0"/>
              </a:spcAft>
              <a:defRPr/>
            </a:pPr>
            <a:fld id="{8F60412D-1673-4D97-BC1E-CADEFD245674}" type="slidenum">
              <a:rPr lang="fr-FR" sz="900" b="1" smtClean="0">
                <a:solidFill>
                  <a:srgbClr val="FFFFFF"/>
                </a:solidFill>
                <a:latin typeface="Calibri"/>
                <a:cs typeface="Arial" charset="0"/>
              </a:rPr>
              <a:pPr algn="r" eaLnBrk="1" fontAlgn="base" hangingPunct="1">
                <a:spcBef>
                  <a:spcPct val="0"/>
                </a:spcBef>
                <a:spcAft>
                  <a:spcPct val="0"/>
                </a:spcAft>
                <a:defRPr/>
              </a:pPr>
              <a:t>‹Nr.›</a:t>
            </a:fld>
            <a:endParaRPr lang="fr-FR" sz="900" b="1" dirty="0">
              <a:solidFill>
                <a:srgbClr val="FFFFFF"/>
              </a:solidFill>
              <a:latin typeface="Calibri"/>
              <a:cs typeface="Arial" charset="0"/>
            </a:endParaRPr>
          </a:p>
        </p:txBody>
      </p:sp>
      <p:sp>
        <p:nvSpPr>
          <p:cNvPr id="15" name="Rectangle 17"/>
          <p:cNvSpPr/>
          <p:nvPr/>
        </p:nvSpPr>
        <p:spPr bwMode="ltGray">
          <a:xfrm>
            <a:off x="8766303" y="6752857"/>
            <a:ext cx="196467" cy="42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868269">
              <a:defRPr/>
            </a:pPr>
            <a:r>
              <a:rPr lang="fr-FR" sz="600" dirty="0">
                <a:solidFill>
                  <a:srgbClr val="FFFFFF">
                    <a:lumMod val="75000"/>
                  </a:srgbClr>
                </a:solidFill>
                <a:cs typeface="Arial" pitchFamily="34" charset="0"/>
              </a:rPr>
              <a:t>page</a:t>
            </a:r>
          </a:p>
        </p:txBody>
      </p:sp>
      <p:sp>
        <p:nvSpPr>
          <p:cNvPr id="24" name="Espace réservé du contenu 14"/>
          <p:cNvSpPr>
            <a:spLocks noGrp="1"/>
          </p:cNvSpPr>
          <p:nvPr>
            <p:ph sz="quarter" idx="12"/>
          </p:nvPr>
        </p:nvSpPr>
        <p:spPr bwMode="white">
          <a:xfrm>
            <a:off x="899848" y="2700379"/>
            <a:ext cx="593580" cy="642942"/>
          </a:xfrm>
          <a:prstGeom prst="rect">
            <a:avLst/>
          </a:prstGeom>
        </p:spPr>
        <p:txBody>
          <a:bodyPr lIns="86918" tIns="43457" rIns="86918" bIns="43457"/>
          <a:lstStyle>
            <a:lvl1pPr algn="r">
              <a:buFontTx/>
              <a:buNone/>
              <a:defRPr sz="3200" b="1">
                <a:solidFill>
                  <a:schemeClr val="bg1"/>
                </a:solidFill>
                <a:latin typeface="+mn-lt"/>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endParaRPr lang="fr-FR" noProof="0" dirty="0"/>
          </a:p>
        </p:txBody>
      </p:sp>
      <p:sp>
        <p:nvSpPr>
          <p:cNvPr id="11" name="Espace réservé du contenu 16"/>
          <p:cNvSpPr>
            <a:spLocks noGrp="1"/>
          </p:cNvSpPr>
          <p:nvPr>
            <p:ph sz="quarter" idx="13"/>
          </p:nvPr>
        </p:nvSpPr>
        <p:spPr>
          <a:xfrm>
            <a:off x="1548118" y="3025978"/>
            <a:ext cx="7487139" cy="357498"/>
          </a:xfrm>
          <a:prstGeom prst="rect">
            <a:avLst/>
          </a:prstGeom>
          <a:noFill/>
        </p:spPr>
        <p:txBody>
          <a:bodyPr lIns="86918" tIns="43457" rIns="86918" bIns="43457" anchor="ctr">
            <a:noAutofit/>
          </a:bodyPr>
          <a:lstStyle>
            <a:lvl1pPr marL="0" indent="0">
              <a:buFontTx/>
              <a:buNone/>
              <a:defRPr sz="2200" b="1" baseline="0">
                <a:solidFill>
                  <a:schemeClr val="tx1"/>
                </a:solidFill>
                <a:latin typeface="Calibri"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endParaRPr lang="fr-FR" noProof="0" dirty="0"/>
          </a:p>
        </p:txBody>
      </p:sp>
      <p:sp>
        <p:nvSpPr>
          <p:cNvPr id="16" name="ZoneTexte 9"/>
          <p:cNvSpPr txBox="1">
            <a:spLocks noChangeArrowheads="1"/>
          </p:cNvSpPr>
          <p:nvPr userDrawn="1"/>
        </p:nvSpPr>
        <p:spPr bwMode="ltGray">
          <a:xfrm>
            <a:off x="177135" y="6601865"/>
            <a:ext cx="1513235" cy="205637"/>
          </a:xfrm>
          <a:prstGeom prst="rect">
            <a:avLst/>
          </a:prstGeom>
          <a:noFill/>
          <a:ln w="9525">
            <a:noFill/>
            <a:miter lim="800000"/>
            <a:headEnd/>
            <a:tailEnd/>
          </a:ln>
        </p:spPr>
        <p:txBody>
          <a:bodyPr wrap="none" lIns="0" tIns="40864" rIns="0" bIns="40864">
            <a:spAutoFit/>
          </a:bodyPr>
          <a:lstStyle/>
          <a:p>
            <a:pPr defTabSz="869829">
              <a:defRPr/>
            </a:pPr>
            <a:r>
              <a:rPr lang="fr-FR" sz="800" dirty="0">
                <a:solidFill>
                  <a:srgbClr val="FFFFFF">
                    <a:lumMod val="75000"/>
                  </a:srgbClr>
                </a:solidFill>
              </a:rPr>
              <a:t>CONFIDENTIAL   </a:t>
            </a:r>
            <a:r>
              <a:rPr lang="fr-FR" sz="800" dirty="0">
                <a:solidFill>
                  <a:srgbClr val="660033"/>
                </a:solidFill>
                <a:cs typeface="Arial"/>
              </a:rPr>
              <a:t>© </a:t>
            </a:r>
            <a:r>
              <a:rPr lang="fr-FR" sz="800" dirty="0">
                <a:solidFill>
                  <a:srgbClr val="660033"/>
                </a:solidFill>
              </a:rPr>
              <a:t>2013 Sia Partners</a:t>
            </a:r>
            <a:endParaRPr lang="fr-FR" sz="800" dirty="0">
              <a:solidFill>
                <a:srgbClr val="FFFFFF">
                  <a:lumMod val="75000"/>
                </a:srgbClr>
              </a:solidFill>
            </a:endParaRPr>
          </a:p>
        </p:txBody>
      </p:sp>
    </p:spTree>
    <p:extLst>
      <p:ext uri="{BB962C8B-B14F-4D97-AF65-F5344CB8AC3E}">
        <p14:creationId xmlns:p14="http://schemas.microsoft.com/office/powerpoint/2010/main" val="40934985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Section">
    <p:spTree>
      <p:nvGrpSpPr>
        <p:cNvPr id="1" name=""/>
        <p:cNvGrpSpPr/>
        <p:nvPr/>
      </p:nvGrpSpPr>
      <p:grpSpPr>
        <a:xfrm>
          <a:off x="0" y="0"/>
          <a:ext cx="0" cy="0"/>
          <a:chOff x="0" y="0"/>
          <a:chExt cx="0" cy="0"/>
        </a:xfrm>
      </p:grpSpPr>
      <p:sp>
        <p:nvSpPr>
          <p:cNvPr id="4" name="Rectangle 18"/>
          <p:cNvSpPr/>
          <p:nvPr userDrawn="1"/>
        </p:nvSpPr>
        <p:spPr bwMode="black">
          <a:xfrm>
            <a:off x="8771768" y="6542643"/>
            <a:ext cx="186810"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83098" tIns="41547" rIns="83098" bIns="41547" anchor="ctr"/>
          <a:lstStyle/>
          <a:p>
            <a:pPr algn="ctr" defTabSz="904648">
              <a:defRPr/>
            </a:pPr>
            <a:endParaRPr lang="fr-FR" sz="1800">
              <a:solidFill>
                <a:srgbClr val="FFFFFF"/>
              </a:solidFill>
            </a:endParaRPr>
          </a:p>
        </p:txBody>
      </p:sp>
      <p:sp>
        <p:nvSpPr>
          <p:cNvPr id="5" name="Rectangle 11"/>
          <p:cNvSpPr/>
          <p:nvPr userDrawn="1"/>
        </p:nvSpPr>
        <p:spPr bwMode="black">
          <a:xfrm>
            <a:off x="812278" y="2848617"/>
            <a:ext cx="593640" cy="64404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83098" tIns="41547" rIns="83098" bIns="41547" anchor="ctr"/>
          <a:lstStyle/>
          <a:p>
            <a:pPr algn="ctr" defTabSz="904648">
              <a:defRPr/>
            </a:pPr>
            <a:endParaRPr lang="fr-FR" sz="1800">
              <a:solidFill>
                <a:srgbClr val="FFFFFF"/>
              </a:solidFill>
            </a:endParaRPr>
          </a:p>
        </p:txBody>
      </p:sp>
      <p:sp>
        <p:nvSpPr>
          <p:cNvPr id="6" name="ZoneTexte 28"/>
          <p:cNvSpPr txBox="1"/>
          <p:nvPr userDrawn="1"/>
        </p:nvSpPr>
        <p:spPr bwMode="white">
          <a:xfrm>
            <a:off x="8634253" y="6464181"/>
            <a:ext cx="410122" cy="245932"/>
          </a:xfrm>
          <a:prstGeom prst="rect">
            <a:avLst/>
          </a:prstGeom>
          <a:noFill/>
        </p:spPr>
        <p:txBody>
          <a:bodyPr wrap="none" lIns="91159" tIns="45577" rIns="91159" bIns="45577">
            <a:spAutoFit/>
          </a:bodyPr>
          <a:lstStyle/>
          <a:p>
            <a:pPr algn="r" defTabSz="904648">
              <a:defRPr/>
            </a:pPr>
            <a:fld id="{2ED7707A-CDB1-4397-B89F-A75A9DB265F7}" type="slidenum">
              <a:rPr lang="fr-FR" sz="1000" b="1">
                <a:solidFill>
                  <a:srgbClr val="FFFFFF"/>
                </a:solidFill>
                <a:cs typeface="Arial" charset="0"/>
              </a:rPr>
              <a:pPr algn="r" defTabSz="904648">
                <a:defRPr/>
              </a:pPr>
              <a:t>‹Nr.›</a:t>
            </a:fld>
            <a:endParaRPr lang="fr-FR" sz="1000" b="1" dirty="0">
              <a:solidFill>
                <a:srgbClr val="FFFFFF"/>
              </a:solidFill>
              <a:cs typeface="Arial" charset="0"/>
            </a:endParaRPr>
          </a:p>
        </p:txBody>
      </p:sp>
      <p:sp>
        <p:nvSpPr>
          <p:cNvPr id="7" name="ZoneTexte 20"/>
          <p:cNvSpPr txBox="1"/>
          <p:nvPr userDrawn="1"/>
        </p:nvSpPr>
        <p:spPr>
          <a:xfrm>
            <a:off x="791521" y="3397915"/>
            <a:ext cx="610246" cy="358298"/>
          </a:xfrm>
          <a:prstGeom prst="rect">
            <a:avLst/>
          </a:prstGeom>
          <a:noFill/>
        </p:spPr>
        <p:txBody>
          <a:bodyPr wrap="none" lIns="0" tIns="45577" rIns="0" bIns="45577"/>
          <a:lstStyle/>
          <a:p>
            <a:pPr algn="dist" defTabSz="904648">
              <a:defRPr/>
            </a:pPr>
            <a:r>
              <a:rPr lang="fr-FR" sz="1900" dirty="0">
                <a:solidFill>
                  <a:srgbClr val="FFFFFF">
                    <a:lumMod val="75000"/>
                  </a:srgbClr>
                </a:solidFill>
                <a:cs typeface="Arial" charset="0"/>
              </a:rPr>
              <a:t>section</a:t>
            </a:r>
          </a:p>
        </p:txBody>
      </p:sp>
      <p:sp>
        <p:nvSpPr>
          <p:cNvPr id="9" name="Rectangle 17"/>
          <p:cNvSpPr/>
          <p:nvPr userDrawn="1"/>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904648">
              <a:defRPr/>
            </a:pPr>
            <a:r>
              <a:rPr lang="fr-FR" sz="600" dirty="0">
                <a:solidFill>
                  <a:srgbClr val="FFFFFF">
                    <a:lumMod val="75000"/>
                  </a:srgbClr>
                </a:solidFill>
                <a:cs typeface="Arial" pitchFamily="34" charset="0"/>
              </a:rPr>
              <a:t>page</a:t>
            </a:r>
          </a:p>
        </p:txBody>
      </p:sp>
      <p:cxnSp>
        <p:nvCxnSpPr>
          <p:cNvPr id="10" name="Connecteur droit 9"/>
          <p:cNvCxnSpPr/>
          <p:nvPr userDrawn="1"/>
        </p:nvCxnSpPr>
        <p:spPr>
          <a:xfrm>
            <a:off x="179891" y="952020"/>
            <a:ext cx="8775916" cy="148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7" name="Espace réservé du contenu 16"/>
          <p:cNvSpPr>
            <a:spLocks noGrp="1"/>
          </p:cNvSpPr>
          <p:nvPr>
            <p:ph sz="quarter" idx="13"/>
          </p:nvPr>
        </p:nvSpPr>
        <p:spPr>
          <a:xfrm>
            <a:off x="1472206" y="2857502"/>
            <a:ext cx="7487139" cy="642942"/>
          </a:xfrm>
          <a:prstGeom prst="rect">
            <a:avLst/>
          </a:prstGeom>
          <a:noFill/>
        </p:spPr>
        <p:txBody>
          <a:bodyPr lIns="97001" tIns="48503" rIns="97001" bIns="48503" anchor="ctr">
            <a:normAutofit/>
          </a:bodyPr>
          <a:lstStyle>
            <a:lvl1pPr marL="0" indent="0">
              <a:buFontTx/>
              <a:buNone/>
              <a:defRPr sz="3000" baseline="0">
                <a:solidFill>
                  <a:schemeClr val="tx1"/>
                </a:solidFill>
                <a:latin typeface="Calibri"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a:t>Cliquez pour modifier les styles du texte du masque</a:t>
            </a:r>
          </a:p>
        </p:txBody>
      </p:sp>
      <p:sp>
        <p:nvSpPr>
          <p:cNvPr id="24" name="Espace réservé du contenu 14"/>
          <p:cNvSpPr>
            <a:spLocks noGrp="1"/>
          </p:cNvSpPr>
          <p:nvPr>
            <p:ph sz="quarter" idx="12" hasCustomPrompt="1"/>
          </p:nvPr>
        </p:nvSpPr>
        <p:spPr bwMode="white">
          <a:xfrm>
            <a:off x="918817" y="2659752"/>
            <a:ext cx="593580" cy="642942"/>
          </a:xfrm>
          <a:prstGeom prst="rect">
            <a:avLst/>
          </a:prstGeom>
        </p:spPr>
        <p:txBody>
          <a:bodyPr lIns="97001" tIns="48503" rIns="97001" bIns="48503"/>
          <a:lstStyle>
            <a:lvl1pPr algn="r">
              <a:buFontTx/>
              <a:buNone/>
              <a:defRPr sz="3800" b="1">
                <a:solidFill>
                  <a:schemeClr val="bg1"/>
                </a:solidFill>
                <a:latin typeface="+mn-lt"/>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dirty="0"/>
              <a:t>Cliquez</a:t>
            </a:r>
          </a:p>
        </p:txBody>
      </p:sp>
      <p:sp>
        <p:nvSpPr>
          <p:cNvPr id="11" name="ZoneTexte 10"/>
          <p:cNvSpPr txBox="1"/>
          <p:nvPr userDrawn="1"/>
        </p:nvSpPr>
        <p:spPr bwMode="ltGray">
          <a:xfrm>
            <a:off x="274050" y="6572778"/>
            <a:ext cx="3101517" cy="248105"/>
          </a:xfrm>
          <a:prstGeom prst="rect">
            <a:avLst/>
          </a:prstGeom>
          <a:noFill/>
        </p:spPr>
        <p:txBody>
          <a:bodyPr wrap="square" lIns="0" tIns="42805" rIns="0" bIns="42805" rtlCol="0">
            <a:spAutoFit/>
          </a:bodyPr>
          <a:lstStyle/>
          <a:p>
            <a:pPr defTabSz="911613"/>
            <a:r>
              <a:rPr lang="fr-FR" sz="1000" noProof="1">
                <a:solidFill>
                  <a:srgbClr val="660033">
                    <a:lumMod val="75000"/>
                  </a:srgbClr>
                </a:solidFill>
              </a:rPr>
              <a:t>CONFIDENTIAL  © Sia Partners    </a:t>
            </a:r>
          </a:p>
        </p:txBody>
      </p:sp>
    </p:spTree>
    <p:extLst>
      <p:ext uri="{BB962C8B-B14F-4D97-AF65-F5344CB8AC3E}">
        <p14:creationId xmlns:p14="http://schemas.microsoft.com/office/powerpoint/2010/main" val="141826737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3" name="Rectangle 14"/>
          <p:cNvSpPr/>
          <p:nvPr/>
        </p:nvSpPr>
        <p:spPr bwMode="black">
          <a:xfrm>
            <a:off x="8771768" y="6542643"/>
            <a:ext cx="186810"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83098" tIns="41547" rIns="83098" bIns="41547" anchor="ctr"/>
          <a:lstStyle/>
          <a:p>
            <a:pPr algn="ctr" defTabSz="904648">
              <a:defRPr/>
            </a:pPr>
            <a:endParaRPr lang="fr-FR" sz="1800">
              <a:solidFill>
                <a:srgbClr val="FFFFFF"/>
              </a:solidFill>
            </a:endParaRPr>
          </a:p>
        </p:txBody>
      </p:sp>
      <p:sp>
        <p:nvSpPr>
          <p:cNvPr id="4" name="ZoneTexte 27"/>
          <p:cNvSpPr txBox="1"/>
          <p:nvPr/>
        </p:nvSpPr>
        <p:spPr bwMode="white">
          <a:xfrm>
            <a:off x="8635639" y="6465662"/>
            <a:ext cx="410122" cy="245932"/>
          </a:xfrm>
          <a:prstGeom prst="rect">
            <a:avLst/>
          </a:prstGeom>
          <a:noFill/>
        </p:spPr>
        <p:txBody>
          <a:bodyPr wrap="none" lIns="91159" tIns="45577" rIns="91159" bIns="45577">
            <a:spAutoFit/>
          </a:bodyPr>
          <a:lstStyle/>
          <a:p>
            <a:pPr algn="r" defTabSz="904648">
              <a:defRPr/>
            </a:pPr>
            <a:fld id="{ED2B4E39-DBFB-4E01-A163-DEC964CD0047}" type="slidenum">
              <a:rPr lang="fr-FR" sz="1000" b="1">
                <a:solidFill>
                  <a:srgbClr val="FFFFFF"/>
                </a:solidFill>
                <a:cs typeface="Arial" charset="0"/>
              </a:rPr>
              <a:pPr algn="r" defTabSz="904648">
                <a:defRPr/>
              </a:pPr>
              <a:t>‹Nr.›</a:t>
            </a:fld>
            <a:endParaRPr lang="fr-FR" sz="1000" b="1" dirty="0">
              <a:solidFill>
                <a:srgbClr val="FFFFFF"/>
              </a:solidFill>
              <a:cs typeface="Arial" charset="0"/>
            </a:endParaRPr>
          </a:p>
        </p:txBody>
      </p:sp>
      <p:sp>
        <p:nvSpPr>
          <p:cNvPr id="6" name="Rectangle 10"/>
          <p:cNvSpPr/>
          <p:nvPr/>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904648">
              <a:defRPr/>
            </a:pPr>
            <a:r>
              <a:rPr lang="fr-FR" sz="600" dirty="0">
                <a:solidFill>
                  <a:srgbClr val="FFFFFF">
                    <a:lumMod val="75000"/>
                  </a:srgbClr>
                </a:solidFill>
                <a:cs typeface="Arial" pitchFamily="34" charset="0"/>
              </a:rPr>
              <a:t>page</a:t>
            </a:r>
          </a:p>
        </p:txBody>
      </p:sp>
      <p:sp>
        <p:nvSpPr>
          <p:cNvPr id="7" name="Rectangle 12"/>
          <p:cNvSpPr/>
          <p:nvPr userDrawn="1"/>
        </p:nvSpPr>
        <p:spPr bwMode="black">
          <a:xfrm>
            <a:off x="8771768" y="6542643"/>
            <a:ext cx="186810"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83098" tIns="41547" rIns="83098" bIns="41547" anchor="ctr"/>
          <a:lstStyle/>
          <a:p>
            <a:pPr algn="ctr" defTabSz="904648">
              <a:defRPr/>
            </a:pPr>
            <a:endParaRPr lang="fr-FR" sz="1800">
              <a:solidFill>
                <a:srgbClr val="FFFFFF"/>
              </a:solidFill>
            </a:endParaRPr>
          </a:p>
        </p:txBody>
      </p:sp>
      <p:sp>
        <p:nvSpPr>
          <p:cNvPr id="8" name="ZoneTexte 13"/>
          <p:cNvSpPr txBox="1"/>
          <p:nvPr userDrawn="1"/>
        </p:nvSpPr>
        <p:spPr bwMode="white">
          <a:xfrm>
            <a:off x="8635639" y="6465662"/>
            <a:ext cx="410122" cy="245932"/>
          </a:xfrm>
          <a:prstGeom prst="rect">
            <a:avLst/>
          </a:prstGeom>
          <a:noFill/>
        </p:spPr>
        <p:txBody>
          <a:bodyPr wrap="none" lIns="91159" tIns="45577" rIns="91159" bIns="45577">
            <a:spAutoFit/>
          </a:bodyPr>
          <a:lstStyle/>
          <a:p>
            <a:pPr algn="r" defTabSz="904648">
              <a:defRPr/>
            </a:pPr>
            <a:fld id="{9CE2658A-44D6-4344-A4F9-73F1963FBAD6}" type="slidenum">
              <a:rPr lang="fr-FR" sz="1000" b="1">
                <a:solidFill>
                  <a:srgbClr val="FFFFFF"/>
                </a:solidFill>
                <a:cs typeface="Arial" charset="0"/>
              </a:rPr>
              <a:pPr algn="r" defTabSz="904648">
                <a:defRPr/>
              </a:pPr>
              <a:t>‹Nr.›</a:t>
            </a:fld>
            <a:endParaRPr lang="fr-FR" sz="1000" b="1" dirty="0">
              <a:solidFill>
                <a:srgbClr val="FFFFFF"/>
              </a:solidFill>
              <a:cs typeface="Arial" charset="0"/>
            </a:endParaRPr>
          </a:p>
        </p:txBody>
      </p:sp>
      <p:sp>
        <p:nvSpPr>
          <p:cNvPr id="10" name="Rectangle 16"/>
          <p:cNvSpPr/>
          <p:nvPr userDrawn="1"/>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904648">
              <a:defRPr/>
            </a:pPr>
            <a:r>
              <a:rPr lang="fr-FR" sz="600" dirty="0">
                <a:solidFill>
                  <a:srgbClr val="FFFFFF">
                    <a:lumMod val="75000"/>
                  </a:srgbClr>
                </a:solidFill>
                <a:cs typeface="Arial" pitchFamily="34" charset="0"/>
              </a:rPr>
              <a:t>page</a:t>
            </a:r>
          </a:p>
        </p:txBody>
      </p:sp>
      <p:cxnSp>
        <p:nvCxnSpPr>
          <p:cNvPr id="11" name="Connecteur droit 17"/>
          <p:cNvCxnSpPr/>
          <p:nvPr userDrawn="1"/>
        </p:nvCxnSpPr>
        <p:spPr>
          <a:xfrm>
            <a:off x="179891" y="952020"/>
            <a:ext cx="8775916" cy="148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2" name="ZoneTexte 18"/>
          <p:cNvSpPr txBox="1"/>
          <p:nvPr userDrawn="1"/>
        </p:nvSpPr>
        <p:spPr>
          <a:xfrm>
            <a:off x="178509" y="959427"/>
            <a:ext cx="1778154" cy="397501"/>
          </a:xfrm>
          <a:prstGeom prst="rect">
            <a:avLst/>
          </a:prstGeom>
          <a:noFill/>
        </p:spPr>
        <p:txBody>
          <a:bodyPr lIns="0" tIns="45577" rIns="91159" bIns="45577">
            <a:spAutoFit/>
          </a:bodyPr>
          <a:lstStyle/>
          <a:p>
            <a:pPr defTabSz="904648">
              <a:defRPr/>
            </a:pPr>
            <a:r>
              <a:rPr lang="fr-FR" sz="1900" b="1" dirty="0">
                <a:solidFill>
                  <a:srgbClr val="660033"/>
                </a:solidFill>
                <a:cs typeface="Arial" pitchFamily="34" charset="0"/>
              </a:rPr>
              <a:t>Sommaire</a:t>
            </a:r>
          </a:p>
        </p:txBody>
      </p:sp>
      <p:sp>
        <p:nvSpPr>
          <p:cNvPr id="21" name="Espace réservé du contenu 2"/>
          <p:cNvSpPr>
            <a:spLocks noGrp="1"/>
          </p:cNvSpPr>
          <p:nvPr>
            <p:ph idx="1"/>
          </p:nvPr>
        </p:nvSpPr>
        <p:spPr>
          <a:xfrm>
            <a:off x="711237" y="1563469"/>
            <a:ext cx="8248098" cy="4216676"/>
          </a:xfrm>
          <a:prstGeom prst="rect">
            <a:avLst/>
          </a:prstGeom>
        </p:spPr>
        <p:txBody>
          <a:bodyPr lIns="97001" tIns="48503" rIns="97001" bIns="48503" anchor="ctr">
            <a:normAutofit/>
          </a:bodyPr>
          <a:lstStyle>
            <a:lvl1pPr marL="262286" indent="-262286">
              <a:buClr>
                <a:srgbClr val="660033"/>
              </a:buClr>
              <a:buFont typeface="Arial" pitchFamily="34" charset="0"/>
              <a:buNone/>
              <a:defRPr sz="1700">
                <a:solidFill>
                  <a:schemeClr val="tx1">
                    <a:lumMod val="85000"/>
                    <a:lumOff val="15000"/>
                  </a:schemeClr>
                </a:solidFill>
                <a:latin typeface="Calibri" pitchFamily="34" charset="0"/>
                <a:cs typeface="Arial" pitchFamily="34" charset="0"/>
              </a:defRPr>
            </a:lvl1pPr>
            <a:lvl2pPr marL="577109" indent="-125458">
              <a:buClr>
                <a:srgbClr val="660033"/>
              </a:buClr>
              <a:buSzPct val="100000"/>
              <a:buFont typeface="Arial" pitchFamily="34" charset="0"/>
              <a:buNone/>
              <a:defRPr sz="1500">
                <a:solidFill>
                  <a:schemeClr val="tx1">
                    <a:lumMod val="85000"/>
                    <a:lumOff val="15000"/>
                  </a:schemeClr>
                </a:solidFill>
                <a:latin typeface="Calibri" pitchFamily="34" charset="0"/>
              </a:defRPr>
            </a:lvl2pPr>
            <a:lvl3pPr marL="1002198" indent="-97417">
              <a:buClr>
                <a:srgbClr val="660033"/>
              </a:buClr>
              <a:buSzPct val="80000"/>
              <a:buFont typeface="Arial" pitchFamily="34" charset="0"/>
              <a:buNone/>
              <a:defRPr sz="1300">
                <a:solidFill>
                  <a:schemeClr val="tx1">
                    <a:lumMod val="85000"/>
                    <a:lumOff val="15000"/>
                  </a:schemeClr>
                </a:solidFill>
                <a:latin typeface="Calibri" pitchFamily="34" charset="0"/>
              </a:defRPr>
            </a:lvl3pPr>
            <a:lvl4pPr marL="1504605" indent="-147642">
              <a:defRPr sz="1400">
                <a:solidFill>
                  <a:schemeClr val="tx1">
                    <a:lumMod val="85000"/>
                    <a:lumOff val="15000"/>
                  </a:schemeClr>
                </a:solidFill>
              </a:defRPr>
            </a:lvl4pPr>
            <a:lvl5pPr marL="1956929" indent="-147642">
              <a:buClr>
                <a:schemeClr val="tx1">
                  <a:lumMod val="85000"/>
                  <a:lumOff val="15000"/>
                </a:schemeClr>
              </a:buClr>
              <a:buFont typeface="Wingdings" pitchFamily="2" charset="2"/>
              <a:buChar char="§"/>
              <a:defRPr sz="1300">
                <a:solidFill>
                  <a:schemeClr val="tx1">
                    <a:lumMod val="85000"/>
                    <a:lumOff val="15000"/>
                  </a:schemeClr>
                </a:solidFill>
              </a:defRPr>
            </a:lvl5pPr>
          </a:lstStyle>
          <a:p>
            <a:pPr lvl="0"/>
            <a:r>
              <a:rPr lang="fr-FR"/>
              <a:t>Cliquez pour modifier les styles du texte du masque</a:t>
            </a:r>
          </a:p>
          <a:p>
            <a:pPr lvl="1"/>
            <a:r>
              <a:rPr lang="fr-FR"/>
              <a:t>Deuxième niveau</a:t>
            </a:r>
          </a:p>
          <a:p>
            <a:pPr lvl="2"/>
            <a:r>
              <a:rPr lang="fr-FR"/>
              <a:t>Troisième niveau</a:t>
            </a:r>
          </a:p>
        </p:txBody>
      </p:sp>
      <p:sp>
        <p:nvSpPr>
          <p:cNvPr id="13" name="ZoneTexte 12"/>
          <p:cNvSpPr txBox="1"/>
          <p:nvPr userDrawn="1"/>
        </p:nvSpPr>
        <p:spPr bwMode="ltGray">
          <a:xfrm>
            <a:off x="274050" y="6572778"/>
            <a:ext cx="3101517" cy="248105"/>
          </a:xfrm>
          <a:prstGeom prst="rect">
            <a:avLst/>
          </a:prstGeom>
          <a:noFill/>
        </p:spPr>
        <p:txBody>
          <a:bodyPr wrap="square" lIns="0" tIns="42805" rIns="0" bIns="42805" rtlCol="0">
            <a:spAutoFit/>
          </a:bodyPr>
          <a:lstStyle/>
          <a:p>
            <a:pPr defTabSz="911613"/>
            <a:r>
              <a:rPr lang="fr-FR" sz="1000" noProof="1">
                <a:solidFill>
                  <a:srgbClr val="660033">
                    <a:lumMod val="75000"/>
                  </a:srgbClr>
                </a:solidFill>
              </a:rPr>
              <a:t>CONFIDENTIAL  © Sia Partners    </a:t>
            </a:r>
          </a:p>
        </p:txBody>
      </p:sp>
    </p:spTree>
    <p:extLst>
      <p:ext uri="{BB962C8B-B14F-4D97-AF65-F5344CB8AC3E}">
        <p14:creationId xmlns:p14="http://schemas.microsoft.com/office/powerpoint/2010/main" val="3700421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1 Titre et contenu">
    <p:spTree>
      <p:nvGrpSpPr>
        <p:cNvPr id="1" name=""/>
        <p:cNvGrpSpPr/>
        <p:nvPr/>
      </p:nvGrpSpPr>
      <p:grpSpPr>
        <a:xfrm>
          <a:off x="0" y="0"/>
          <a:ext cx="0" cy="0"/>
          <a:chOff x="0" y="0"/>
          <a:chExt cx="0" cy="0"/>
        </a:xfrm>
      </p:grpSpPr>
      <p:sp>
        <p:nvSpPr>
          <p:cNvPr id="4" name="Rectangle 17"/>
          <p:cNvSpPr/>
          <p:nvPr/>
        </p:nvSpPr>
        <p:spPr bwMode="black">
          <a:xfrm>
            <a:off x="8771768" y="6542643"/>
            <a:ext cx="186810"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83098" tIns="41547" rIns="83098" bIns="41547" anchor="ctr"/>
          <a:lstStyle/>
          <a:p>
            <a:pPr algn="ctr" defTabSz="904648">
              <a:defRPr/>
            </a:pPr>
            <a:endParaRPr lang="fr-FR" sz="1800">
              <a:solidFill>
                <a:srgbClr val="FFFFFF"/>
              </a:solidFill>
            </a:endParaRPr>
          </a:p>
        </p:txBody>
      </p:sp>
      <p:sp>
        <p:nvSpPr>
          <p:cNvPr id="5" name="ZoneTexte 28"/>
          <p:cNvSpPr txBox="1"/>
          <p:nvPr/>
        </p:nvSpPr>
        <p:spPr bwMode="white">
          <a:xfrm>
            <a:off x="8635639" y="6465662"/>
            <a:ext cx="410122" cy="245932"/>
          </a:xfrm>
          <a:prstGeom prst="rect">
            <a:avLst/>
          </a:prstGeom>
          <a:noFill/>
        </p:spPr>
        <p:txBody>
          <a:bodyPr wrap="none" lIns="91159" tIns="45577" rIns="91159" bIns="45577">
            <a:spAutoFit/>
          </a:bodyPr>
          <a:lstStyle/>
          <a:p>
            <a:pPr algn="r" defTabSz="904648">
              <a:defRPr/>
            </a:pPr>
            <a:fld id="{341D42E7-94D7-4AB4-A377-2F5769185384}" type="slidenum">
              <a:rPr lang="fr-FR" sz="1000" b="1">
                <a:solidFill>
                  <a:srgbClr val="FFFFFF"/>
                </a:solidFill>
                <a:cs typeface="Arial" charset="0"/>
              </a:rPr>
              <a:pPr algn="r" defTabSz="904648">
                <a:defRPr/>
              </a:pPr>
              <a:t>‹Nr.›</a:t>
            </a:fld>
            <a:endParaRPr lang="fr-FR" sz="1000" b="1" dirty="0">
              <a:solidFill>
                <a:srgbClr val="FFFFFF"/>
              </a:solidFill>
              <a:cs typeface="Arial" charset="0"/>
            </a:endParaRPr>
          </a:p>
        </p:txBody>
      </p:sp>
      <p:sp>
        <p:nvSpPr>
          <p:cNvPr id="6" name="ZoneTexte 10"/>
          <p:cNvSpPr txBox="1"/>
          <p:nvPr/>
        </p:nvSpPr>
        <p:spPr bwMode="ltGray">
          <a:xfrm>
            <a:off x="178525" y="6601870"/>
            <a:ext cx="1535677" cy="215155"/>
          </a:xfrm>
          <a:prstGeom prst="rect">
            <a:avLst/>
          </a:prstGeom>
          <a:noFill/>
        </p:spPr>
        <p:txBody>
          <a:bodyPr wrap="none" lIns="0" tIns="45577" rIns="0" bIns="45577">
            <a:spAutoFit/>
          </a:bodyPr>
          <a:lstStyle/>
          <a:p>
            <a:pPr defTabSz="903307" fontAlgn="base">
              <a:spcBef>
                <a:spcPct val="0"/>
              </a:spcBef>
              <a:spcAft>
                <a:spcPct val="0"/>
              </a:spcAft>
              <a:defRPr/>
            </a:pPr>
            <a:r>
              <a:rPr lang="fr-FR" sz="800" dirty="0">
                <a:solidFill>
                  <a:srgbClr val="BFBFBF"/>
                </a:solidFill>
                <a:cs typeface="Arial" charset="0"/>
              </a:rPr>
              <a:t>CONFIDENTIAL   </a:t>
            </a:r>
            <a:r>
              <a:rPr lang="fr-FR" sz="800" dirty="0">
                <a:solidFill>
                  <a:srgbClr val="660033"/>
                </a:solidFill>
                <a:cs typeface="Arial" charset="0"/>
              </a:rPr>
              <a:t>© 2015 Sia Partners </a:t>
            </a:r>
            <a:endParaRPr lang="fr-FR" sz="800" dirty="0">
              <a:solidFill>
                <a:srgbClr val="BFBFBF"/>
              </a:solidFill>
              <a:cs typeface="Arial" charset="0"/>
            </a:endParaRPr>
          </a:p>
        </p:txBody>
      </p:sp>
      <p:sp>
        <p:nvSpPr>
          <p:cNvPr id="7" name="Rectangle 11"/>
          <p:cNvSpPr/>
          <p:nvPr/>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904648">
              <a:defRPr/>
            </a:pPr>
            <a:r>
              <a:rPr lang="fr-FR" sz="600" dirty="0">
                <a:solidFill>
                  <a:srgbClr val="FFFFFF">
                    <a:lumMod val="75000"/>
                  </a:srgbClr>
                </a:solidFill>
                <a:cs typeface="Arial" pitchFamily="34" charset="0"/>
              </a:rPr>
              <a:t>page</a:t>
            </a:r>
          </a:p>
        </p:txBody>
      </p:sp>
      <p:sp>
        <p:nvSpPr>
          <p:cNvPr id="8" name="Rectangle 12"/>
          <p:cNvSpPr/>
          <p:nvPr userDrawn="1"/>
        </p:nvSpPr>
        <p:spPr bwMode="black">
          <a:xfrm>
            <a:off x="8771768" y="6542643"/>
            <a:ext cx="186810"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83098" tIns="41547" rIns="83098" bIns="41547" anchor="ctr"/>
          <a:lstStyle/>
          <a:p>
            <a:pPr algn="ctr" defTabSz="904648">
              <a:defRPr/>
            </a:pPr>
            <a:endParaRPr lang="fr-FR" sz="1800">
              <a:solidFill>
                <a:srgbClr val="FFFFFF"/>
              </a:solidFill>
            </a:endParaRPr>
          </a:p>
        </p:txBody>
      </p:sp>
      <p:sp>
        <p:nvSpPr>
          <p:cNvPr id="9" name="ZoneTexte 13"/>
          <p:cNvSpPr txBox="1"/>
          <p:nvPr userDrawn="1"/>
        </p:nvSpPr>
        <p:spPr bwMode="white">
          <a:xfrm>
            <a:off x="8635639" y="6465662"/>
            <a:ext cx="410122" cy="245932"/>
          </a:xfrm>
          <a:prstGeom prst="rect">
            <a:avLst/>
          </a:prstGeom>
          <a:noFill/>
        </p:spPr>
        <p:txBody>
          <a:bodyPr wrap="none" lIns="91159" tIns="45577" rIns="91159" bIns="45577">
            <a:spAutoFit/>
          </a:bodyPr>
          <a:lstStyle/>
          <a:p>
            <a:pPr algn="r" defTabSz="904648">
              <a:defRPr/>
            </a:pPr>
            <a:fld id="{B807E9F3-3E81-4F38-8370-5E393FB7A923}" type="slidenum">
              <a:rPr lang="fr-FR" sz="1000" b="1">
                <a:solidFill>
                  <a:srgbClr val="FFFFFF"/>
                </a:solidFill>
                <a:cs typeface="Arial" charset="0"/>
              </a:rPr>
              <a:pPr algn="r" defTabSz="904648">
                <a:defRPr/>
              </a:pPr>
              <a:t>‹Nr.›</a:t>
            </a:fld>
            <a:endParaRPr lang="fr-FR" sz="1000" b="1" dirty="0">
              <a:solidFill>
                <a:srgbClr val="FFFFFF"/>
              </a:solidFill>
              <a:cs typeface="Arial" charset="0"/>
            </a:endParaRPr>
          </a:p>
        </p:txBody>
      </p:sp>
      <p:sp>
        <p:nvSpPr>
          <p:cNvPr id="11" name="Rectangle 18"/>
          <p:cNvSpPr/>
          <p:nvPr userDrawn="1"/>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904648">
              <a:defRPr/>
            </a:pPr>
            <a:r>
              <a:rPr lang="fr-FR" sz="600" dirty="0">
                <a:solidFill>
                  <a:srgbClr val="FFFFFF">
                    <a:lumMod val="75000"/>
                  </a:srgbClr>
                </a:solidFill>
                <a:cs typeface="Arial" pitchFamily="34" charset="0"/>
              </a:rPr>
              <a:t>page</a:t>
            </a:r>
          </a:p>
        </p:txBody>
      </p:sp>
      <p:cxnSp>
        <p:nvCxnSpPr>
          <p:cNvPr id="12" name="Connecteur droit 19"/>
          <p:cNvCxnSpPr/>
          <p:nvPr userDrawn="1"/>
        </p:nvCxnSpPr>
        <p:spPr>
          <a:xfrm>
            <a:off x="179891" y="952020"/>
            <a:ext cx="8775916" cy="148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Espace réservé du contenu 2"/>
          <p:cNvSpPr>
            <a:spLocks noGrp="1"/>
          </p:cNvSpPr>
          <p:nvPr>
            <p:ph idx="1"/>
          </p:nvPr>
        </p:nvSpPr>
        <p:spPr>
          <a:xfrm>
            <a:off x="178509" y="1097086"/>
            <a:ext cx="8780826" cy="5260872"/>
          </a:xfrm>
          <a:prstGeom prst="rect">
            <a:avLst/>
          </a:prstGeom>
        </p:spPr>
        <p:txBody>
          <a:bodyPr lIns="97001" tIns="48503" rIns="97001" bIns="48503">
            <a:normAutofit/>
          </a:bodyPr>
          <a:lstStyle>
            <a:lvl1pPr marL="0" indent="0">
              <a:buClr>
                <a:srgbClr val="660033"/>
              </a:buClr>
              <a:buFont typeface="Arial" pitchFamily="34" charset="0"/>
              <a:buNone/>
              <a:defRPr sz="1500">
                <a:solidFill>
                  <a:schemeClr val="tx1">
                    <a:lumMod val="85000"/>
                    <a:lumOff val="15000"/>
                  </a:schemeClr>
                </a:solidFill>
                <a:latin typeface="Calibri" pitchFamily="34" charset="0"/>
                <a:cs typeface="Arial" pitchFamily="34" charset="0"/>
              </a:defRPr>
            </a:lvl1pPr>
            <a:lvl2pPr marL="577109" indent="-125458">
              <a:buClr>
                <a:schemeClr val="tx1"/>
              </a:buClr>
              <a:buSzPct val="85000"/>
              <a:buFont typeface="Arial" pitchFamily="34" charset="0"/>
              <a:buChar char="•"/>
              <a:defRPr sz="1300">
                <a:solidFill>
                  <a:schemeClr val="tx1">
                    <a:lumMod val="85000"/>
                    <a:lumOff val="15000"/>
                  </a:schemeClr>
                </a:solidFill>
                <a:latin typeface="Calibri" pitchFamily="34" charset="0"/>
              </a:defRPr>
            </a:lvl2pPr>
            <a:lvl3pPr marL="1002198" indent="-97417">
              <a:buClr>
                <a:schemeClr val="tx1"/>
              </a:buClr>
              <a:buSzPct val="85000"/>
              <a:buFont typeface="Arial" pitchFamily="34" charset="0"/>
              <a:buChar char="•"/>
              <a:defRPr sz="1100">
                <a:solidFill>
                  <a:schemeClr val="tx1">
                    <a:lumMod val="85000"/>
                    <a:lumOff val="15000"/>
                  </a:schemeClr>
                </a:solidFill>
                <a:latin typeface="Calibri" pitchFamily="34" charset="0"/>
              </a:defRPr>
            </a:lvl3pPr>
            <a:lvl4pPr marL="1504605" indent="-147642">
              <a:defRPr sz="1400">
                <a:solidFill>
                  <a:schemeClr val="tx1">
                    <a:lumMod val="85000"/>
                    <a:lumOff val="15000"/>
                  </a:schemeClr>
                </a:solidFill>
              </a:defRPr>
            </a:lvl4pPr>
            <a:lvl5pPr marL="1956929" indent="-147642">
              <a:buClr>
                <a:schemeClr val="tx1">
                  <a:lumMod val="85000"/>
                  <a:lumOff val="15000"/>
                </a:schemeClr>
              </a:buClr>
              <a:buFont typeface="Wingdings" pitchFamily="2" charset="2"/>
              <a:buChar char="§"/>
              <a:defRPr sz="1300">
                <a:solidFill>
                  <a:schemeClr val="tx1">
                    <a:lumMod val="85000"/>
                    <a:lumOff val="15000"/>
                  </a:schemeClr>
                </a:solidFill>
              </a:defRPr>
            </a:lvl5pPr>
          </a:lstStyle>
          <a:p>
            <a:pPr lvl="0"/>
            <a:r>
              <a:rPr lang="fr-FR"/>
              <a:t>Cliquez pour modifier les styles du texte du masque</a:t>
            </a:r>
          </a:p>
          <a:p>
            <a:pPr lvl="1"/>
            <a:r>
              <a:rPr lang="fr-FR"/>
              <a:t>Deuxième niveau</a:t>
            </a:r>
          </a:p>
          <a:p>
            <a:pPr lvl="2"/>
            <a:r>
              <a:rPr lang="fr-FR"/>
              <a:t>Troisième niveau</a:t>
            </a:r>
          </a:p>
        </p:txBody>
      </p:sp>
      <p:sp>
        <p:nvSpPr>
          <p:cNvPr id="15" name="Titre 11"/>
          <p:cNvSpPr>
            <a:spLocks noGrp="1"/>
          </p:cNvSpPr>
          <p:nvPr>
            <p:ph type="title"/>
          </p:nvPr>
        </p:nvSpPr>
        <p:spPr>
          <a:xfrm>
            <a:off x="178508" y="340055"/>
            <a:ext cx="8780826" cy="357285"/>
          </a:xfrm>
          <a:prstGeom prst="rect">
            <a:avLst/>
          </a:prstGeom>
        </p:spPr>
        <p:txBody>
          <a:bodyPr lIns="0" tIns="48503" rIns="97001" bIns="48503">
            <a:noAutofit/>
          </a:bodyPr>
          <a:lstStyle>
            <a:lvl1pPr>
              <a:defRPr sz="1700">
                <a:solidFill>
                  <a:srgbClr val="660033"/>
                </a:solidFill>
                <a:latin typeface="Calibri" pitchFamily="34" charset="0"/>
              </a:defRPr>
            </a:lvl1pPr>
          </a:lstStyle>
          <a:p>
            <a:r>
              <a:rPr lang="fr-FR"/>
              <a:t>Cliquez pour modifier le style du titre</a:t>
            </a:r>
            <a:endParaRPr lang="fr-FR" dirty="0"/>
          </a:p>
        </p:txBody>
      </p:sp>
    </p:spTree>
    <p:extLst>
      <p:ext uri="{BB962C8B-B14F-4D97-AF65-F5344CB8AC3E}">
        <p14:creationId xmlns:p14="http://schemas.microsoft.com/office/powerpoint/2010/main" val="39229583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 Titres et contenu">
    <p:spTree>
      <p:nvGrpSpPr>
        <p:cNvPr id="1" name=""/>
        <p:cNvGrpSpPr/>
        <p:nvPr/>
      </p:nvGrpSpPr>
      <p:grpSpPr>
        <a:xfrm>
          <a:off x="0" y="0"/>
          <a:ext cx="0" cy="0"/>
          <a:chOff x="0" y="0"/>
          <a:chExt cx="0" cy="0"/>
        </a:xfrm>
      </p:grpSpPr>
      <p:sp>
        <p:nvSpPr>
          <p:cNvPr id="5" name="Rectangle 16"/>
          <p:cNvSpPr/>
          <p:nvPr/>
        </p:nvSpPr>
        <p:spPr bwMode="black">
          <a:xfrm>
            <a:off x="8771768" y="6542643"/>
            <a:ext cx="186810"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83098" tIns="41547" rIns="83098" bIns="41547" anchor="ctr"/>
          <a:lstStyle/>
          <a:p>
            <a:pPr algn="ctr" defTabSz="904648">
              <a:defRPr/>
            </a:pPr>
            <a:endParaRPr lang="fr-FR" sz="1800">
              <a:solidFill>
                <a:srgbClr val="FFFFFF"/>
              </a:solidFill>
            </a:endParaRPr>
          </a:p>
        </p:txBody>
      </p:sp>
      <p:sp>
        <p:nvSpPr>
          <p:cNvPr id="7" name="ZoneTexte 24"/>
          <p:cNvSpPr txBox="1"/>
          <p:nvPr/>
        </p:nvSpPr>
        <p:spPr bwMode="white">
          <a:xfrm>
            <a:off x="8635639" y="6465662"/>
            <a:ext cx="410122" cy="245932"/>
          </a:xfrm>
          <a:prstGeom prst="rect">
            <a:avLst/>
          </a:prstGeom>
          <a:noFill/>
        </p:spPr>
        <p:txBody>
          <a:bodyPr wrap="none" lIns="91159" tIns="45577" rIns="91159" bIns="45577">
            <a:spAutoFit/>
          </a:bodyPr>
          <a:lstStyle/>
          <a:p>
            <a:pPr algn="r" defTabSz="904648">
              <a:defRPr/>
            </a:pPr>
            <a:fld id="{CDD0555E-26CE-42DD-BE4A-024B9D0FDE66}" type="slidenum">
              <a:rPr lang="fr-FR" sz="1000" b="1">
                <a:solidFill>
                  <a:srgbClr val="FFFFFF"/>
                </a:solidFill>
                <a:cs typeface="Arial" charset="0"/>
              </a:rPr>
              <a:pPr algn="r" defTabSz="904648">
                <a:defRPr/>
              </a:pPr>
              <a:t>‹Nr.›</a:t>
            </a:fld>
            <a:endParaRPr lang="fr-FR" sz="1000" b="1" dirty="0">
              <a:solidFill>
                <a:srgbClr val="FFFFFF"/>
              </a:solidFill>
              <a:cs typeface="Arial" charset="0"/>
            </a:endParaRPr>
          </a:p>
        </p:txBody>
      </p:sp>
      <p:sp>
        <p:nvSpPr>
          <p:cNvPr id="8" name="Rectangle 10"/>
          <p:cNvSpPr/>
          <p:nvPr/>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904648">
              <a:defRPr/>
            </a:pPr>
            <a:r>
              <a:rPr lang="fr-FR" sz="600" dirty="0">
                <a:solidFill>
                  <a:srgbClr val="FFFFFF">
                    <a:lumMod val="75000"/>
                  </a:srgbClr>
                </a:solidFill>
                <a:cs typeface="Arial" pitchFamily="34" charset="0"/>
              </a:rPr>
              <a:t>page</a:t>
            </a:r>
          </a:p>
        </p:txBody>
      </p:sp>
      <p:sp>
        <p:nvSpPr>
          <p:cNvPr id="9" name="Rectangle 13"/>
          <p:cNvSpPr/>
          <p:nvPr userDrawn="1"/>
        </p:nvSpPr>
        <p:spPr bwMode="black">
          <a:xfrm>
            <a:off x="8771768" y="6542643"/>
            <a:ext cx="186810" cy="20135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83098" tIns="41547" rIns="83098" bIns="41547" anchor="ctr"/>
          <a:lstStyle/>
          <a:p>
            <a:pPr algn="ctr" defTabSz="904648">
              <a:defRPr/>
            </a:pPr>
            <a:endParaRPr lang="fr-FR" sz="1800">
              <a:solidFill>
                <a:srgbClr val="FFFFFF"/>
              </a:solidFill>
            </a:endParaRPr>
          </a:p>
        </p:txBody>
      </p:sp>
      <p:sp>
        <p:nvSpPr>
          <p:cNvPr id="12" name="ZoneTexte 15"/>
          <p:cNvSpPr txBox="1"/>
          <p:nvPr userDrawn="1"/>
        </p:nvSpPr>
        <p:spPr bwMode="white">
          <a:xfrm>
            <a:off x="8635639" y="6465662"/>
            <a:ext cx="410122" cy="245932"/>
          </a:xfrm>
          <a:prstGeom prst="rect">
            <a:avLst/>
          </a:prstGeom>
          <a:noFill/>
        </p:spPr>
        <p:txBody>
          <a:bodyPr wrap="none" lIns="91159" tIns="45577" rIns="91159" bIns="45577">
            <a:spAutoFit/>
          </a:bodyPr>
          <a:lstStyle/>
          <a:p>
            <a:pPr algn="r" defTabSz="904648">
              <a:defRPr/>
            </a:pPr>
            <a:fld id="{FB2B4168-8C59-4415-A7D0-1D4787C02559}" type="slidenum">
              <a:rPr lang="fr-FR" sz="1000" b="1">
                <a:solidFill>
                  <a:srgbClr val="FFFFFF"/>
                </a:solidFill>
                <a:cs typeface="Arial" charset="0"/>
              </a:rPr>
              <a:pPr algn="r" defTabSz="904648">
                <a:defRPr/>
              </a:pPr>
              <a:t>‹Nr.›</a:t>
            </a:fld>
            <a:endParaRPr lang="fr-FR" sz="1000" b="1" dirty="0">
              <a:solidFill>
                <a:srgbClr val="FFFFFF"/>
              </a:solidFill>
              <a:cs typeface="Arial" charset="0"/>
            </a:endParaRPr>
          </a:p>
        </p:txBody>
      </p:sp>
      <p:sp>
        <p:nvSpPr>
          <p:cNvPr id="13" name="Rectangle 17"/>
          <p:cNvSpPr/>
          <p:nvPr userDrawn="1"/>
        </p:nvSpPr>
        <p:spPr bwMode="ltGray">
          <a:xfrm>
            <a:off x="8766229" y="6754360"/>
            <a:ext cx="197880" cy="4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dist" defTabSz="904648">
              <a:defRPr/>
            </a:pPr>
            <a:r>
              <a:rPr lang="fr-FR" sz="600" dirty="0">
                <a:solidFill>
                  <a:srgbClr val="FFFFFF">
                    <a:lumMod val="75000"/>
                  </a:srgbClr>
                </a:solidFill>
                <a:cs typeface="Arial" pitchFamily="34" charset="0"/>
              </a:rPr>
              <a:t>page</a:t>
            </a:r>
          </a:p>
        </p:txBody>
      </p:sp>
      <p:cxnSp>
        <p:nvCxnSpPr>
          <p:cNvPr id="14" name="Connecteur droit 18"/>
          <p:cNvCxnSpPr/>
          <p:nvPr userDrawn="1"/>
        </p:nvCxnSpPr>
        <p:spPr>
          <a:xfrm>
            <a:off x="179891" y="952020"/>
            <a:ext cx="8775916" cy="148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0" name="Espace réservé du contenu 2"/>
          <p:cNvSpPr>
            <a:spLocks noGrp="1"/>
          </p:cNvSpPr>
          <p:nvPr>
            <p:ph idx="1"/>
          </p:nvPr>
        </p:nvSpPr>
        <p:spPr>
          <a:xfrm>
            <a:off x="178509" y="1097086"/>
            <a:ext cx="8780826" cy="5260872"/>
          </a:xfrm>
          <a:prstGeom prst="rect">
            <a:avLst/>
          </a:prstGeom>
        </p:spPr>
        <p:txBody>
          <a:bodyPr lIns="97001" tIns="48503" rIns="97001" bIns="48503">
            <a:normAutofit/>
          </a:bodyPr>
          <a:lstStyle>
            <a:lvl1pPr marL="0" indent="0">
              <a:buClr>
                <a:srgbClr val="660033"/>
              </a:buClr>
              <a:buFont typeface="Arial" pitchFamily="34" charset="0"/>
              <a:buNone/>
              <a:defRPr sz="1500">
                <a:solidFill>
                  <a:schemeClr val="tx1">
                    <a:lumMod val="85000"/>
                    <a:lumOff val="15000"/>
                  </a:schemeClr>
                </a:solidFill>
                <a:latin typeface="Calibri" pitchFamily="34" charset="0"/>
                <a:cs typeface="Arial" pitchFamily="34" charset="0"/>
              </a:defRPr>
            </a:lvl1pPr>
            <a:lvl2pPr marL="577109" indent="-125458">
              <a:buClr>
                <a:schemeClr val="tx1"/>
              </a:buClr>
              <a:buSzPct val="85000"/>
              <a:buFont typeface="Arial" pitchFamily="34" charset="0"/>
              <a:buChar char="•"/>
              <a:defRPr sz="1300">
                <a:solidFill>
                  <a:schemeClr val="tx1">
                    <a:lumMod val="85000"/>
                    <a:lumOff val="15000"/>
                  </a:schemeClr>
                </a:solidFill>
                <a:latin typeface="Calibri" pitchFamily="34" charset="0"/>
              </a:defRPr>
            </a:lvl2pPr>
            <a:lvl3pPr marL="1002198" indent="-97417">
              <a:buClr>
                <a:schemeClr val="tx1"/>
              </a:buClr>
              <a:buSzPct val="85000"/>
              <a:buFont typeface="Arial" pitchFamily="34" charset="0"/>
              <a:buChar char="•"/>
              <a:defRPr sz="1100">
                <a:solidFill>
                  <a:schemeClr val="tx1">
                    <a:lumMod val="85000"/>
                    <a:lumOff val="15000"/>
                  </a:schemeClr>
                </a:solidFill>
                <a:latin typeface="Calibri" pitchFamily="34" charset="0"/>
              </a:defRPr>
            </a:lvl3pPr>
            <a:lvl4pPr marL="1504605" indent="-147642">
              <a:defRPr sz="1400">
                <a:solidFill>
                  <a:schemeClr val="tx1">
                    <a:lumMod val="85000"/>
                    <a:lumOff val="15000"/>
                  </a:schemeClr>
                </a:solidFill>
              </a:defRPr>
            </a:lvl4pPr>
            <a:lvl5pPr marL="1956929" indent="-147642">
              <a:buClr>
                <a:schemeClr val="tx1">
                  <a:lumMod val="85000"/>
                  <a:lumOff val="15000"/>
                </a:schemeClr>
              </a:buClr>
              <a:buFont typeface="Wingdings" pitchFamily="2" charset="2"/>
              <a:buChar char="§"/>
              <a:defRPr sz="1300">
                <a:solidFill>
                  <a:schemeClr val="tx1">
                    <a:lumMod val="85000"/>
                    <a:lumOff val="15000"/>
                  </a:schemeClr>
                </a:solidFill>
              </a:defRPr>
            </a:lvl5pPr>
          </a:lstStyle>
          <a:p>
            <a:pPr lvl="0"/>
            <a:r>
              <a:rPr lang="fr-FR"/>
              <a:t>Cliquez pour modifier les styles du texte du masque</a:t>
            </a:r>
          </a:p>
          <a:p>
            <a:pPr lvl="1"/>
            <a:r>
              <a:rPr lang="fr-FR"/>
              <a:t>Deuxième niveau</a:t>
            </a:r>
          </a:p>
          <a:p>
            <a:pPr lvl="2"/>
            <a:r>
              <a:rPr lang="fr-FR"/>
              <a:t>Troisième niveau</a:t>
            </a:r>
          </a:p>
        </p:txBody>
      </p:sp>
      <p:sp>
        <p:nvSpPr>
          <p:cNvPr id="20" name="Espace réservé du contenu 19"/>
          <p:cNvSpPr>
            <a:spLocks noGrp="1"/>
          </p:cNvSpPr>
          <p:nvPr>
            <p:ph sz="quarter" idx="13"/>
          </p:nvPr>
        </p:nvSpPr>
        <p:spPr>
          <a:xfrm>
            <a:off x="178508" y="599625"/>
            <a:ext cx="8781450" cy="333131"/>
          </a:xfrm>
          <a:prstGeom prst="rect">
            <a:avLst/>
          </a:prstGeom>
        </p:spPr>
        <p:txBody>
          <a:bodyPr lIns="0" tIns="48503" rIns="97001" bIns="48503">
            <a:normAutofit/>
          </a:bodyPr>
          <a:lstStyle>
            <a:lvl1pPr marL="0" indent="0">
              <a:buNone/>
              <a:defRPr kumimoji="0" lang="fr-FR" sz="1500" b="0" i="0" u="none" strike="noStrike" kern="1200" cap="none" spc="0" normalizeH="0" baseline="0" noProof="0" dirty="0" smtClean="0">
                <a:ln>
                  <a:noFill/>
                </a:ln>
                <a:solidFill>
                  <a:schemeClr val="tx1"/>
                </a:solidFill>
                <a:effectLst/>
                <a:uLnTx/>
                <a:uFillTx/>
                <a:latin typeface="Calibri" pitchFamily="34" charset="0"/>
                <a:ea typeface="+mj-ea"/>
                <a:cs typeface="Arial" pitchFamily="34" charset="0"/>
              </a:defRPr>
            </a:lvl1pPr>
          </a:lstStyle>
          <a:p>
            <a:pPr lvl="0"/>
            <a:r>
              <a:rPr lang="fr-FR"/>
              <a:t>Cliquez pour modifier les styles du texte du masque</a:t>
            </a:r>
          </a:p>
        </p:txBody>
      </p:sp>
      <p:sp>
        <p:nvSpPr>
          <p:cNvPr id="21" name="Titre 11"/>
          <p:cNvSpPr>
            <a:spLocks noGrp="1"/>
          </p:cNvSpPr>
          <p:nvPr>
            <p:ph type="title"/>
          </p:nvPr>
        </p:nvSpPr>
        <p:spPr>
          <a:xfrm>
            <a:off x="178508" y="340058"/>
            <a:ext cx="8780826" cy="290659"/>
          </a:xfrm>
          <a:prstGeom prst="rect">
            <a:avLst/>
          </a:prstGeom>
        </p:spPr>
        <p:txBody>
          <a:bodyPr lIns="0" tIns="48503" rIns="97001" bIns="48503">
            <a:noAutofit/>
          </a:bodyPr>
          <a:lstStyle>
            <a:lvl1pPr>
              <a:defRPr sz="1700">
                <a:solidFill>
                  <a:srgbClr val="660033"/>
                </a:solidFill>
                <a:latin typeface="Calibri" pitchFamily="34" charset="0"/>
              </a:defRPr>
            </a:lvl1pPr>
          </a:lstStyle>
          <a:p>
            <a:r>
              <a:rPr lang="fr-FR"/>
              <a:t>Cliquez pour modifier le style du titre</a:t>
            </a:r>
            <a:endParaRPr lang="fr-FR" dirty="0"/>
          </a:p>
        </p:txBody>
      </p:sp>
      <p:sp>
        <p:nvSpPr>
          <p:cNvPr id="15" name="ZoneTexte 14"/>
          <p:cNvSpPr txBox="1"/>
          <p:nvPr userDrawn="1"/>
        </p:nvSpPr>
        <p:spPr bwMode="ltGray">
          <a:xfrm>
            <a:off x="274050" y="6572778"/>
            <a:ext cx="3101517" cy="248105"/>
          </a:xfrm>
          <a:prstGeom prst="rect">
            <a:avLst/>
          </a:prstGeom>
          <a:noFill/>
        </p:spPr>
        <p:txBody>
          <a:bodyPr wrap="square" lIns="0" tIns="42805" rIns="0" bIns="42805" rtlCol="0">
            <a:spAutoFit/>
          </a:bodyPr>
          <a:lstStyle/>
          <a:p>
            <a:pPr defTabSz="911613"/>
            <a:r>
              <a:rPr lang="fr-FR" sz="1000" noProof="1">
                <a:solidFill>
                  <a:srgbClr val="660033">
                    <a:lumMod val="75000"/>
                  </a:srgbClr>
                </a:solidFill>
              </a:rPr>
              <a:t>CONFIDENTIAL  © Sia Partners    </a:t>
            </a:r>
          </a:p>
        </p:txBody>
      </p:sp>
    </p:spTree>
    <p:extLst>
      <p:ext uri="{BB962C8B-B14F-4D97-AF65-F5344CB8AC3E}">
        <p14:creationId xmlns:p14="http://schemas.microsoft.com/office/powerpoint/2010/main" val="48827655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First Page - 1 Title - 1 Contact">
    <p:spTree>
      <p:nvGrpSpPr>
        <p:cNvPr id="1" name=""/>
        <p:cNvGrpSpPr/>
        <p:nvPr/>
      </p:nvGrpSpPr>
      <p:grpSpPr>
        <a:xfrm>
          <a:off x="0" y="0"/>
          <a:ext cx="0" cy="0"/>
          <a:chOff x="0" y="0"/>
          <a:chExt cx="0" cy="0"/>
        </a:xfrm>
      </p:grpSpPr>
      <p:sp>
        <p:nvSpPr>
          <p:cNvPr id="22" name="Titre 1"/>
          <p:cNvSpPr>
            <a:spLocks noGrp="1"/>
          </p:cNvSpPr>
          <p:nvPr>
            <p:ph type="ctrTitle" hasCustomPrompt="1"/>
          </p:nvPr>
        </p:nvSpPr>
        <p:spPr>
          <a:xfrm>
            <a:off x="916209" y="2681487"/>
            <a:ext cx="7174523" cy="747514"/>
          </a:xfrm>
          <a:prstGeom prst="rect">
            <a:avLst/>
          </a:prstGeom>
        </p:spPr>
        <p:txBody>
          <a:bodyPr lIns="90977" tIns="45482" rIns="90977" bIns="45482"/>
          <a:lstStyle>
            <a:lvl1pPr>
              <a:defRPr lang="fr-FR" sz="3323"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sp>
        <p:nvSpPr>
          <p:cNvPr id="23" name="Sous-titre 2"/>
          <p:cNvSpPr>
            <a:spLocks noGrp="1"/>
          </p:cNvSpPr>
          <p:nvPr>
            <p:ph type="subTitle" idx="1" hasCustomPrompt="1"/>
          </p:nvPr>
        </p:nvSpPr>
        <p:spPr>
          <a:xfrm>
            <a:off x="3307031" y="4005111"/>
            <a:ext cx="2392881" cy="381869"/>
          </a:xfrm>
          <a:prstGeom prst="rect">
            <a:avLst/>
          </a:prstGeom>
        </p:spPr>
        <p:txBody>
          <a:bodyPr lIns="90977" tIns="45482" rIns="90977" bIns="45482"/>
          <a:lstStyle>
            <a:lvl1pPr marL="0" indent="0" algn="ctr">
              <a:buNone/>
              <a:defRPr lang="fr-FR" sz="1385" kern="1200" dirty="0">
                <a:solidFill>
                  <a:schemeClr val="bg2">
                    <a:lumMod val="75000"/>
                  </a:schemeClr>
                </a:solidFill>
                <a:latin typeface="+mn-lt"/>
                <a:ea typeface="+mn-ea"/>
                <a:cs typeface="+mn-cs"/>
              </a:defRPr>
            </a:lvl1pPr>
            <a:lvl2pPr marL="419925" indent="0" algn="ctr">
              <a:buNone/>
              <a:defRPr>
                <a:solidFill>
                  <a:schemeClr val="tx1">
                    <a:tint val="75000"/>
                  </a:schemeClr>
                </a:solidFill>
              </a:defRPr>
            </a:lvl2pPr>
            <a:lvl3pPr marL="839849" indent="0" algn="ctr">
              <a:buNone/>
              <a:defRPr>
                <a:solidFill>
                  <a:schemeClr val="tx1">
                    <a:tint val="75000"/>
                  </a:schemeClr>
                </a:solidFill>
              </a:defRPr>
            </a:lvl3pPr>
            <a:lvl4pPr marL="1259776" indent="0" algn="ctr">
              <a:buNone/>
              <a:defRPr>
                <a:solidFill>
                  <a:schemeClr val="tx1">
                    <a:tint val="75000"/>
                  </a:schemeClr>
                </a:solidFill>
              </a:defRPr>
            </a:lvl4pPr>
            <a:lvl5pPr marL="1679701" indent="0" algn="ctr">
              <a:buNone/>
              <a:defRPr>
                <a:solidFill>
                  <a:schemeClr val="tx1">
                    <a:tint val="75000"/>
                  </a:schemeClr>
                </a:solidFill>
              </a:defRPr>
            </a:lvl5pPr>
            <a:lvl6pPr marL="2099629" indent="0" algn="ctr">
              <a:buNone/>
              <a:defRPr>
                <a:solidFill>
                  <a:schemeClr val="tx1">
                    <a:tint val="75000"/>
                  </a:schemeClr>
                </a:solidFill>
              </a:defRPr>
            </a:lvl6pPr>
            <a:lvl7pPr marL="2519551" indent="0" algn="ctr">
              <a:buNone/>
              <a:defRPr>
                <a:solidFill>
                  <a:schemeClr val="tx1">
                    <a:tint val="75000"/>
                  </a:schemeClr>
                </a:solidFill>
              </a:defRPr>
            </a:lvl7pPr>
            <a:lvl8pPr marL="2939475" indent="0" algn="ctr">
              <a:buNone/>
              <a:defRPr>
                <a:solidFill>
                  <a:schemeClr val="tx1">
                    <a:tint val="75000"/>
                  </a:schemeClr>
                </a:solidFill>
              </a:defRPr>
            </a:lvl8pPr>
            <a:lvl9pPr marL="3359401"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pic>
        <p:nvPicPr>
          <p:cNvPr id="24" name="Image 23"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44" y="-363033"/>
            <a:ext cx="4095851" cy="2495909"/>
          </a:xfrm>
          <a:prstGeom prst="rect">
            <a:avLst/>
          </a:prstGeom>
        </p:spPr>
      </p:pic>
      <p:grpSp>
        <p:nvGrpSpPr>
          <p:cNvPr id="2" name="Groupe 24"/>
          <p:cNvGrpSpPr/>
          <p:nvPr/>
        </p:nvGrpSpPr>
        <p:grpSpPr>
          <a:xfrm>
            <a:off x="4286595" y="4354143"/>
            <a:ext cx="433758" cy="32790"/>
            <a:chOff x="4259569" y="3915971"/>
            <a:chExt cx="469905" cy="32790"/>
          </a:xfrm>
        </p:grpSpPr>
        <p:cxnSp>
          <p:nvCxnSpPr>
            <p:cNvPr id="26" name="Connecteur droit 25"/>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1" name="Connecteur droit 30"/>
          <p:cNvCxnSpPr/>
          <p:nvPr/>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32" name="Espace réservé du texte 23"/>
          <p:cNvSpPr>
            <a:spLocks noGrp="1"/>
          </p:cNvSpPr>
          <p:nvPr>
            <p:ph type="body" sz="quarter" idx="12" hasCustomPrompt="1"/>
          </p:nvPr>
        </p:nvSpPr>
        <p:spPr>
          <a:xfrm>
            <a:off x="630788" y="5799533"/>
            <a:ext cx="1529037" cy="221762"/>
          </a:xfrm>
          <a:prstGeom prst="rect">
            <a:avLst/>
          </a:prstGeom>
        </p:spPr>
        <p:txBody>
          <a:bodyPr wrap="none" lIns="90977" tIns="45482" rIns="90977" bIns="45482"/>
          <a:lstStyle>
            <a:lvl1pPr marL="0" indent="0">
              <a:buNone/>
              <a:defRPr lang="fr-FR" sz="923" b="1" kern="1200" dirty="0" smtClean="0">
                <a:solidFill>
                  <a:srgbClr val="690F3C"/>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33" name="Espace réservé du texte 23"/>
          <p:cNvSpPr>
            <a:spLocks noGrp="1"/>
          </p:cNvSpPr>
          <p:nvPr>
            <p:ph type="body" sz="quarter" idx="13" hasCustomPrompt="1"/>
          </p:nvPr>
        </p:nvSpPr>
        <p:spPr>
          <a:xfrm>
            <a:off x="630788" y="6026900"/>
            <a:ext cx="1529037" cy="210477"/>
          </a:xfrm>
          <a:prstGeom prst="rect">
            <a:avLst/>
          </a:prstGeom>
        </p:spPr>
        <p:txBody>
          <a:bodyPr wrap="none" lIns="90977" tIns="45482" rIns="90977" bIns="45482"/>
          <a:lstStyle>
            <a:lvl1pPr marL="0" indent="0">
              <a:buNone/>
              <a:defRPr lang="fr-FR" sz="831" b="1" kern="1200" baseline="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34" name="Espace réservé du texte 23"/>
          <p:cNvSpPr>
            <a:spLocks noGrp="1"/>
          </p:cNvSpPr>
          <p:nvPr>
            <p:ph type="body" sz="quarter" idx="14" hasCustomPrompt="1"/>
          </p:nvPr>
        </p:nvSpPr>
        <p:spPr>
          <a:xfrm>
            <a:off x="963087" y="6237385"/>
            <a:ext cx="1728444" cy="184665"/>
          </a:xfrm>
          <a:prstGeom prst="rect">
            <a:avLst/>
          </a:prstGeom>
        </p:spPr>
        <p:txBody>
          <a:bodyPr wrap="none" lIns="0" tIns="45482" rIns="0" bIns="45482"/>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36"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82"/>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email</a:t>
            </a:r>
          </a:p>
        </p:txBody>
      </p:sp>
      <p:sp>
        <p:nvSpPr>
          <p:cNvPr id="17" name="Espace réservé pour une image  21"/>
          <p:cNvSpPr>
            <a:spLocks noGrp="1"/>
          </p:cNvSpPr>
          <p:nvPr>
            <p:ph type="pic" sz="quarter" idx="11" hasCustomPrompt="1"/>
          </p:nvPr>
        </p:nvSpPr>
        <p:spPr>
          <a:xfrm>
            <a:off x="6147936" y="476672"/>
            <a:ext cx="2279291" cy="648072"/>
          </a:xfrm>
          <a:prstGeom prst="rect">
            <a:avLst/>
          </a:prstGeom>
        </p:spPr>
        <p:txBody>
          <a:bodyPr lIns="90977" tIns="45482" rIns="90977" bIns="45482" anchor="ctr"/>
          <a:lstStyle>
            <a:lvl1pPr marL="0" indent="0" algn="ctr">
              <a:buNone/>
              <a:defRPr sz="1846" baseline="0">
                <a:solidFill>
                  <a:schemeClr val="bg2">
                    <a:lumMod val="50000"/>
                  </a:schemeClr>
                </a:solidFill>
              </a:defRPr>
            </a:lvl1pPr>
          </a:lstStyle>
          <a:p>
            <a:r>
              <a:rPr lang="fr-FR" dirty="0"/>
              <a:t>Insert client logo </a:t>
            </a:r>
            <a:r>
              <a:rPr lang="fr-FR" dirty="0" err="1"/>
              <a:t>here</a:t>
            </a:r>
            <a:endParaRPr lang="fr-FR" dirty="0"/>
          </a:p>
        </p:txBody>
      </p:sp>
      <p:pic>
        <p:nvPicPr>
          <p:cNvPr id="18" name="Image 17"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44" y="-363033"/>
            <a:ext cx="4095851" cy="2495909"/>
          </a:xfrm>
          <a:prstGeom prst="rect">
            <a:avLst/>
          </a:prstGeom>
        </p:spPr>
      </p:pic>
      <p:cxnSp>
        <p:nvCxnSpPr>
          <p:cNvPr id="38" name="Connecteur droit 37"/>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9" name="ZoneTexte 38"/>
          <p:cNvSpPr txBox="1"/>
          <p:nvPr userDrawn="1"/>
        </p:nvSpPr>
        <p:spPr>
          <a:xfrm>
            <a:off x="630987" y="6237312"/>
            <a:ext cx="398814" cy="219708"/>
          </a:xfrm>
          <a:prstGeom prst="rect">
            <a:avLst/>
          </a:prstGeom>
          <a:noFill/>
        </p:spPr>
        <p:txBody>
          <a:bodyPr wrap="square" lIns="83979" tIns="41983" rIns="83979" bIns="41983" rtlCol="0">
            <a:spAutoFit/>
          </a:bodyPr>
          <a:lstStyle/>
          <a:p>
            <a:pPr defTabSz="839849"/>
            <a:r>
              <a:rPr lang="fr-FR" sz="831" dirty="0">
                <a:solidFill>
                  <a:srgbClr val="B2AEA8">
                    <a:lumMod val="75000"/>
                  </a:srgbClr>
                </a:solidFill>
                <a:cs typeface="Arial" pitchFamily="34" charset="0"/>
              </a:rPr>
              <a:t>Tel:</a:t>
            </a:r>
          </a:p>
        </p:txBody>
      </p:sp>
      <p:sp>
        <p:nvSpPr>
          <p:cNvPr id="40" name="ZoneTexte 39"/>
          <p:cNvSpPr txBox="1"/>
          <p:nvPr userDrawn="1"/>
        </p:nvSpPr>
        <p:spPr>
          <a:xfrm>
            <a:off x="630987" y="6375828"/>
            <a:ext cx="398814" cy="219708"/>
          </a:xfrm>
          <a:prstGeom prst="rect">
            <a:avLst/>
          </a:prstGeom>
          <a:noFill/>
        </p:spPr>
        <p:txBody>
          <a:bodyPr wrap="square" lIns="83979" tIns="41983" rIns="83979" bIns="41983" rtlCol="0">
            <a:spAutoFit/>
          </a:bodyPr>
          <a:lstStyle/>
          <a:p>
            <a:pPr defTabSz="839849"/>
            <a:r>
              <a:rPr lang="fr-FR" sz="831" dirty="0">
                <a:solidFill>
                  <a:srgbClr val="B2AEA8">
                    <a:lumMod val="75000"/>
                  </a:srgbClr>
                </a:solidFill>
                <a:cs typeface="Arial" pitchFamily="34" charset="0"/>
              </a:rPr>
              <a:t>Mail: </a:t>
            </a:r>
          </a:p>
        </p:txBody>
      </p:sp>
    </p:spTree>
    <p:extLst>
      <p:ext uri="{BB962C8B-B14F-4D97-AF65-F5344CB8AC3E}">
        <p14:creationId xmlns:p14="http://schemas.microsoft.com/office/powerpoint/2010/main" val="14821401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First Page - 1 Title - 2 Contacts">
    <p:spTree>
      <p:nvGrpSpPr>
        <p:cNvPr id="1" name=""/>
        <p:cNvGrpSpPr/>
        <p:nvPr/>
      </p:nvGrpSpPr>
      <p:grpSpPr>
        <a:xfrm>
          <a:off x="0" y="0"/>
          <a:ext cx="0" cy="0"/>
          <a:chOff x="0" y="0"/>
          <a:chExt cx="0" cy="0"/>
        </a:xfrm>
      </p:grpSpPr>
      <p:sp>
        <p:nvSpPr>
          <p:cNvPr id="28" name="Titre 1"/>
          <p:cNvSpPr>
            <a:spLocks noGrp="1"/>
          </p:cNvSpPr>
          <p:nvPr>
            <p:ph type="ctrTitle" hasCustomPrompt="1"/>
          </p:nvPr>
        </p:nvSpPr>
        <p:spPr>
          <a:xfrm>
            <a:off x="916209" y="2681487"/>
            <a:ext cx="7174523" cy="747514"/>
          </a:xfrm>
          <a:prstGeom prst="rect">
            <a:avLst/>
          </a:prstGeom>
        </p:spPr>
        <p:txBody>
          <a:bodyPr lIns="90977" tIns="45482" rIns="90977" bIns="45482"/>
          <a:lstStyle>
            <a:lvl1pPr>
              <a:defRPr lang="fr-FR" sz="3323"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30" name="Image 29"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44" y="-363033"/>
            <a:ext cx="4095851" cy="2495909"/>
          </a:xfrm>
          <a:prstGeom prst="rect">
            <a:avLst/>
          </a:prstGeom>
        </p:spPr>
      </p:pic>
      <p:sp>
        <p:nvSpPr>
          <p:cNvPr id="36" name="Espace réservé pour une image  21"/>
          <p:cNvSpPr>
            <a:spLocks noGrp="1"/>
          </p:cNvSpPr>
          <p:nvPr>
            <p:ph type="pic" sz="quarter" idx="11" hasCustomPrompt="1"/>
          </p:nvPr>
        </p:nvSpPr>
        <p:spPr>
          <a:xfrm>
            <a:off x="6147936" y="476672"/>
            <a:ext cx="2279291" cy="648072"/>
          </a:xfrm>
          <a:prstGeom prst="rect">
            <a:avLst/>
          </a:prstGeom>
        </p:spPr>
        <p:txBody>
          <a:bodyPr lIns="90977" tIns="45482" rIns="90977" bIns="45482" anchor="ctr"/>
          <a:lstStyle>
            <a:lvl1pPr marL="0" indent="0" algn="ctr">
              <a:buNone/>
              <a:defRPr sz="1846" baseline="0">
                <a:solidFill>
                  <a:schemeClr val="bg2">
                    <a:lumMod val="50000"/>
                  </a:schemeClr>
                </a:solidFill>
              </a:defRPr>
            </a:lvl1pPr>
          </a:lstStyle>
          <a:p>
            <a:r>
              <a:rPr lang="fr-FR" dirty="0"/>
              <a:t>Insert client logo </a:t>
            </a:r>
            <a:r>
              <a:rPr lang="fr-FR" dirty="0" err="1"/>
              <a:t>here</a:t>
            </a:r>
            <a:endParaRPr lang="fr-FR" dirty="0"/>
          </a:p>
        </p:txBody>
      </p:sp>
      <p:pic>
        <p:nvPicPr>
          <p:cNvPr id="23" name="Image 22"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44" y="-363033"/>
            <a:ext cx="4095851" cy="2495909"/>
          </a:xfrm>
          <a:prstGeom prst="rect">
            <a:avLst/>
          </a:prstGeom>
        </p:spPr>
      </p:pic>
      <p:sp>
        <p:nvSpPr>
          <p:cNvPr id="54" name="Sous-titre 2"/>
          <p:cNvSpPr>
            <a:spLocks noGrp="1"/>
          </p:cNvSpPr>
          <p:nvPr>
            <p:ph type="subTitle" idx="1" hasCustomPrompt="1"/>
          </p:nvPr>
        </p:nvSpPr>
        <p:spPr>
          <a:xfrm>
            <a:off x="3307031" y="4005111"/>
            <a:ext cx="2392881" cy="381869"/>
          </a:xfrm>
          <a:prstGeom prst="rect">
            <a:avLst/>
          </a:prstGeom>
          <a:ln>
            <a:noFill/>
          </a:ln>
        </p:spPr>
        <p:txBody>
          <a:bodyPr lIns="90977" tIns="45482" rIns="90977" bIns="45482"/>
          <a:lstStyle>
            <a:lvl1pPr marL="0" indent="0" algn="ctr">
              <a:buNone/>
              <a:defRPr lang="fr-FR" sz="1385" kern="1200" dirty="0">
                <a:solidFill>
                  <a:schemeClr val="bg2">
                    <a:lumMod val="75000"/>
                  </a:schemeClr>
                </a:solidFill>
                <a:latin typeface="+mn-lt"/>
                <a:ea typeface="+mn-ea"/>
                <a:cs typeface="+mn-cs"/>
              </a:defRPr>
            </a:lvl1pPr>
            <a:lvl2pPr marL="419925" indent="0" algn="ctr">
              <a:buNone/>
              <a:defRPr>
                <a:solidFill>
                  <a:schemeClr val="tx1">
                    <a:tint val="75000"/>
                  </a:schemeClr>
                </a:solidFill>
              </a:defRPr>
            </a:lvl2pPr>
            <a:lvl3pPr marL="839849" indent="0" algn="ctr">
              <a:buNone/>
              <a:defRPr>
                <a:solidFill>
                  <a:schemeClr val="tx1">
                    <a:tint val="75000"/>
                  </a:schemeClr>
                </a:solidFill>
              </a:defRPr>
            </a:lvl3pPr>
            <a:lvl4pPr marL="1259776" indent="0" algn="ctr">
              <a:buNone/>
              <a:defRPr>
                <a:solidFill>
                  <a:schemeClr val="tx1">
                    <a:tint val="75000"/>
                  </a:schemeClr>
                </a:solidFill>
              </a:defRPr>
            </a:lvl4pPr>
            <a:lvl5pPr marL="1679701" indent="0" algn="ctr">
              <a:buNone/>
              <a:defRPr>
                <a:solidFill>
                  <a:schemeClr val="tx1">
                    <a:tint val="75000"/>
                  </a:schemeClr>
                </a:solidFill>
              </a:defRPr>
            </a:lvl5pPr>
            <a:lvl6pPr marL="2099629" indent="0" algn="ctr">
              <a:buNone/>
              <a:defRPr>
                <a:solidFill>
                  <a:schemeClr val="tx1">
                    <a:tint val="75000"/>
                  </a:schemeClr>
                </a:solidFill>
              </a:defRPr>
            </a:lvl6pPr>
            <a:lvl7pPr marL="2519551" indent="0" algn="ctr">
              <a:buNone/>
              <a:defRPr>
                <a:solidFill>
                  <a:schemeClr val="tx1">
                    <a:tint val="75000"/>
                  </a:schemeClr>
                </a:solidFill>
              </a:defRPr>
            </a:lvl7pPr>
            <a:lvl8pPr marL="2939475" indent="0" algn="ctr">
              <a:buNone/>
              <a:defRPr>
                <a:solidFill>
                  <a:schemeClr val="tx1">
                    <a:tint val="75000"/>
                  </a:schemeClr>
                </a:solidFill>
              </a:defRPr>
            </a:lvl8pPr>
            <a:lvl9pPr marL="3359401"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2" name="Groupe 54"/>
          <p:cNvGrpSpPr/>
          <p:nvPr userDrawn="1"/>
        </p:nvGrpSpPr>
        <p:grpSpPr>
          <a:xfrm>
            <a:off x="4286595" y="4354143"/>
            <a:ext cx="433758" cy="32790"/>
            <a:chOff x="4259569" y="3915971"/>
            <a:chExt cx="469905" cy="32790"/>
          </a:xfrm>
        </p:grpSpPr>
        <p:cxnSp>
          <p:nvCxnSpPr>
            <p:cNvPr id="56" name="Connecteur droit 55"/>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60" name="Connecteur droit 59"/>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1" name="Espace réservé du texte 23"/>
          <p:cNvSpPr>
            <a:spLocks noGrp="1"/>
          </p:cNvSpPr>
          <p:nvPr>
            <p:ph type="body" sz="quarter" idx="12" hasCustomPrompt="1"/>
          </p:nvPr>
        </p:nvSpPr>
        <p:spPr>
          <a:xfrm>
            <a:off x="630788" y="5799533"/>
            <a:ext cx="1529037" cy="221762"/>
          </a:xfrm>
          <a:prstGeom prst="rect">
            <a:avLst/>
          </a:prstGeom>
        </p:spPr>
        <p:txBody>
          <a:bodyPr wrap="none" lIns="90977" tIns="45482" rIns="90977" bIns="45482"/>
          <a:lstStyle>
            <a:lvl1pPr marL="0" indent="0">
              <a:buNone/>
              <a:defRPr lang="fr-FR" sz="923" b="1" kern="1200" dirty="0" smtClean="0">
                <a:solidFill>
                  <a:srgbClr val="690F3C"/>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2" name="Espace réservé du texte 23"/>
          <p:cNvSpPr>
            <a:spLocks noGrp="1"/>
          </p:cNvSpPr>
          <p:nvPr>
            <p:ph type="body" sz="quarter" idx="13" hasCustomPrompt="1"/>
          </p:nvPr>
        </p:nvSpPr>
        <p:spPr>
          <a:xfrm>
            <a:off x="630788" y="6026900"/>
            <a:ext cx="1529037" cy="210477"/>
          </a:xfrm>
          <a:prstGeom prst="rect">
            <a:avLst/>
          </a:prstGeom>
        </p:spPr>
        <p:txBody>
          <a:bodyPr wrap="none" lIns="90977" tIns="45482" rIns="90977" bIns="45482"/>
          <a:lstStyle>
            <a:lvl1pPr marL="0" indent="0">
              <a:buNone/>
              <a:defRPr lang="fr-FR" sz="831" b="1" kern="1200" baseline="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3" name="Espace réservé du texte 23"/>
          <p:cNvSpPr>
            <a:spLocks noGrp="1"/>
          </p:cNvSpPr>
          <p:nvPr>
            <p:ph type="body" sz="quarter" idx="14" hasCustomPrompt="1"/>
          </p:nvPr>
        </p:nvSpPr>
        <p:spPr>
          <a:xfrm>
            <a:off x="963087" y="6237385"/>
            <a:ext cx="1728444" cy="184665"/>
          </a:xfrm>
          <a:prstGeom prst="rect">
            <a:avLst/>
          </a:prstGeom>
        </p:spPr>
        <p:txBody>
          <a:bodyPr wrap="none" lIns="0" tIns="45482" rIns="0" bIns="45482"/>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4"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82"/>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5" name="Connecteur droit 64"/>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6" name="ZoneTexte 65"/>
          <p:cNvSpPr txBox="1"/>
          <p:nvPr userDrawn="1"/>
        </p:nvSpPr>
        <p:spPr>
          <a:xfrm>
            <a:off x="630987" y="6237312"/>
            <a:ext cx="398814" cy="219708"/>
          </a:xfrm>
          <a:prstGeom prst="rect">
            <a:avLst/>
          </a:prstGeom>
          <a:noFill/>
        </p:spPr>
        <p:txBody>
          <a:bodyPr wrap="square" lIns="83979" tIns="41983" rIns="83979" bIns="41983" rtlCol="0">
            <a:spAutoFit/>
          </a:bodyPr>
          <a:lstStyle/>
          <a:p>
            <a:pPr defTabSz="839849"/>
            <a:r>
              <a:rPr lang="fr-FR" sz="831" dirty="0">
                <a:solidFill>
                  <a:srgbClr val="B2AEA8">
                    <a:lumMod val="75000"/>
                  </a:srgbClr>
                </a:solidFill>
                <a:cs typeface="Arial" pitchFamily="34" charset="0"/>
              </a:rPr>
              <a:t>Tel:</a:t>
            </a:r>
          </a:p>
        </p:txBody>
      </p:sp>
      <p:sp>
        <p:nvSpPr>
          <p:cNvPr id="67" name="ZoneTexte 66"/>
          <p:cNvSpPr txBox="1"/>
          <p:nvPr userDrawn="1"/>
        </p:nvSpPr>
        <p:spPr>
          <a:xfrm>
            <a:off x="630987" y="6375828"/>
            <a:ext cx="398814" cy="219708"/>
          </a:xfrm>
          <a:prstGeom prst="rect">
            <a:avLst/>
          </a:prstGeom>
          <a:noFill/>
        </p:spPr>
        <p:txBody>
          <a:bodyPr wrap="square" lIns="83979" tIns="41983" rIns="83979" bIns="41983" rtlCol="0">
            <a:spAutoFit/>
          </a:bodyPr>
          <a:lstStyle/>
          <a:p>
            <a:pPr defTabSz="839849"/>
            <a:r>
              <a:rPr lang="fr-FR" sz="831" dirty="0">
                <a:solidFill>
                  <a:srgbClr val="B2AEA8">
                    <a:lumMod val="75000"/>
                  </a:srgbClr>
                </a:solidFill>
                <a:cs typeface="Arial" pitchFamily="34" charset="0"/>
              </a:rPr>
              <a:t>Mail: </a:t>
            </a:r>
          </a:p>
        </p:txBody>
      </p:sp>
      <p:cxnSp>
        <p:nvCxnSpPr>
          <p:cNvPr id="68" name="Connecteur droit 67"/>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9" name="Espace réservé du texte 23"/>
          <p:cNvSpPr>
            <a:spLocks noGrp="1"/>
          </p:cNvSpPr>
          <p:nvPr>
            <p:ph type="body" sz="quarter" idx="16" hasCustomPrompt="1"/>
          </p:nvPr>
        </p:nvSpPr>
        <p:spPr>
          <a:xfrm>
            <a:off x="3242425" y="5805270"/>
            <a:ext cx="1529037" cy="221762"/>
          </a:xfrm>
          <a:prstGeom prst="rect">
            <a:avLst/>
          </a:prstGeom>
        </p:spPr>
        <p:txBody>
          <a:bodyPr wrap="none" lIns="90977" tIns="45482" rIns="90977" bIns="45482"/>
          <a:lstStyle>
            <a:lvl1pPr marL="0" indent="0">
              <a:buNone/>
              <a:defRPr lang="fr-FR" sz="923" b="1" kern="1200" dirty="0" smtClean="0">
                <a:solidFill>
                  <a:srgbClr val="690F3C"/>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0" name="Espace réservé du texte 23"/>
          <p:cNvSpPr>
            <a:spLocks noGrp="1"/>
          </p:cNvSpPr>
          <p:nvPr>
            <p:ph type="body" sz="quarter" idx="17" hasCustomPrompt="1"/>
          </p:nvPr>
        </p:nvSpPr>
        <p:spPr>
          <a:xfrm>
            <a:off x="3242425" y="6032640"/>
            <a:ext cx="1529037" cy="210477"/>
          </a:xfrm>
          <a:prstGeom prst="rect">
            <a:avLst/>
          </a:prstGeom>
        </p:spPr>
        <p:txBody>
          <a:bodyPr wrap="none" lIns="90977" tIns="45482" rIns="90977" bIns="45482"/>
          <a:lstStyle>
            <a:lvl1pPr marL="0" indent="0">
              <a:buNone/>
              <a:defRPr lang="fr-FR" sz="831" b="1" kern="1200" baseline="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1" name="Espace réservé du texte 23"/>
          <p:cNvSpPr>
            <a:spLocks noGrp="1"/>
          </p:cNvSpPr>
          <p:nvPr>
            <p:ph type="body" sz="quarter" idx="18" hasCustomPrompt="1"/>
          </p:nvPr>
        </p:nvSpPr>
        <p:spPr>
          <a:xfrm>
            <a:off x="3574717" y="6243117"/>
            <a:ext cx="1728444" cy="184665"/>
          </a:xfrm>
          <a:prstGeom prst="rect">
            <a:avLst/>
          </a:prstGeom>
        </p:spPr>
        <p:txBody>
          <a:bodyPr wrap="none" lIns="0" tIns="45482" rIns="0" bIns="45482"/>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2" name="Espace réservé du texte 23"/>
          <p:cNvSpPr>
            <a:spLocks noGrp="1"/>
          </p:cNvSpPr>
          <p:nvPr>
            <p:ph type="body" sz="quarter" idx="19" hasCustomPrompt="1"/>
          </p:nvPr>
        </p:nvSpPr>
        <p:spPr>
          <a:xfrm>
            <a:off x="3574968" y="6427717"/>
            <a:ext cx="1728192" cy="184666"/>
          </a:xfrm>
          <a:prstGeom prst="rect">
            <a:avLst/>
          </a:prstGeom>
        </p:spPr>
        <p:txBody>
          <a:bodyPr wrap="none" lIns="0" tIns="0" rIns="0" bIns="45482"/>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3" name="Connecteur droit 72"/>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4" name="ZoneTexte 73"/>
          <p:cNvSpPr txBox="1"/>
          <p:nvPr userDrawn="1"/>
        </p:nvSpPr>
        <p:spPr>
          <a:xfrm>
            <a:off x="3242621" y="6243050"/>
            <a:ext cx="398814" cy="219708"/>
          </a:xfrm>
          <a:prstGeom prst="rect">
            <a:avLst/>
          </a:prstGeom>
          <a:noFill/>
        </p:spPr>
        <p:txBody>
          <a:bodyPr wrap="square" lIns="83979" tIns="41983" rIns="83979" bIns="41983" rtlCol="0">
            <a:spAutoFit/>
          </a:bodyPr>
          <a:lstStyle/>
          <a:p>
            <a:pPr defTabSz="839849"/>
            <a:r>
              <a:rPr lang="fr-FR" sz="831" dirty="0">
                <a:solidFill>
                  <a:srgbClr val="B2AEA8">
                    <a:lumMod val="75000"/>
                  </a:srgbClr>
                </a:solidFill>
                <a:cs typeface="Arial" pitchFamily="34" charset="0"/>
              </a:rPr>
              <a:t>Tel:</a:t>
            </a:r>
          </a:p>
        </p:txBody>
      </p:sp>
      <p:sp>
        <p:nvSpPr>
          <p:cNvPr id="75" name="ZoneTexte 74"/>
          <p:cNvSpPr txBox="1"/>
          <p:nvPr userDrawn="1"/>
        </p:nvSpPr>
        <p:spPr>
          <a:xfrm>
            <a:off x="3242621" y="6381572"/>
            <a:ext cx="398814" cy="219708"/>
          </a:xfrm>
          <a:prstGeom prst="rect">
            <a:avLst/>
          </a:prstGeom>
          <a:noFill/>
        </p:spPr>
        <p:txBody>
          <a:bodyPr wrap="square" lIns="83979" tIns="41983" rIns="83979" bIns="41983" rtlCol="0">
            <a:spAutoFit/>
          </a:bodyPr>
          <a:lstStyle/>
          <a:p>
            <a:pPr defTabSz="839849"/>
            <a:r>
              <a:rPr lang="fr-FR" sz="831" dirty="0">
                <a:solidFill>
                  <a:srgbClr val="B2AEA8">
                    <a:lumMod val="75000"/>
                  </a:srgbClr>
                </a:solidFill>
                <a:cs typeface="Arial" pitchFamily="34" charset="0"/>
              </a:rPr>
              <a:t>Mail: </a:t>
            </a:r>
          </a:p>
        </p:txBody>
      </p:sp>
    </p:spTree>
    <p:extLst>
      <p:ext uri="{BB962C8B-B14F-4D97-AF65-F5344CB8AC3E}">
        <p14:creationId xmlns:p14="http://schemas.microsoft.com/office/powerpoint/2010/main" val="26887634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First Page - 1 Title - 3 Contacts">
    <p:spTree>
      <p:nvGrpSpPr>
        <p:cNvPr id="1" name=""/>
        <p:cNvGrpSpPr/>
        <p:nvPr/>
      </p:nvGrpSpPr>
      <p:grpSpPr>
        <a:xfrm>
          <a:off x="0" y="0"/>
          <a:ext cx="0" cy="0"/>
          <a:chOff x="0" y="0"/>
          <a:chExt cx="0" cy="0"/>
        </a:xfrm>
      </p:grpSpPr>
      <p:sp>
        <p:nvSpPr>
          <p:cNvPr id="7" name="Titre 1"/>
          <p:cNvSpPr>
            <a:spLocks noGrp="1"/>
          </p:cNvSpPr>
          <p:nvPr>
            <p:ph type="ctrTitle" hasCustomPrompt="1"/>
          </p:nvPr>
        </p:nvSpPr>
        <p:spPr>
          <a:xfrm>
            <a:off x="916209" y="2681487"/>
            <a:ext cx="7174523" cy="747514"/>
          </a:xfrm>
          <a:prstGeom prst="rect">
            <a:avLst/>
          </a:prstGeom>
        </p:spPr>
        <p:txBody>
          <a:bodyPr lIns="90977" tIns="45482" rIns="90977" bIns="45482"/>
          <a:lstStyle>
            <a:lvl1pPr>
              <a:defRPr lang="fr-FR" sz="3323"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9" name="Image 8"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44" y="-363033"/>
            <a:ext cx="4095851" cy="2495909"/>
          </a:xfrm>
          <a:prstGeom prst="rect">
            <a:avLst/>
          </a:prstGeom>
        </p:spPr>
      </p:pic>
      <p:sp>
        <p:nvSpPr>
          <p:cNvPr id="15" name="Espace réservé pour une image  21"/>
          <p:cNvSpPr>
            <a:spLocks noGrp="1"/>
          </p:cNvSpPr>
          <p:nvPr>
            <p:ph type="pic" sz="quarter" idx="11" hasCustomPrompt="1"/>
          </p:nvPr>
        </p:nvSpPr>
        <p:spPr>
          <a:xfrm>
            <a:off x="6147936" y="476672"/>
            <a:ext cx="2279291" cy="648072"/>
          </a:xfrm>
          <a:prstGeom prst="rect">
            <a:avLst/>
          </a:prstGeom>
        </p:spPr>
        <p:txBody>
          <a:bodyPr lIns="90977" tIns="45482" rIns="90977" bIns="45482" anchor="ctr"/>
          <a:lstStyle>
            <a:lvl1pPr marL="0" indent="0" algn="ctr">
              <a:buNone/>
              <a:defRPr sz="1846" baseline="0">
                <a:solidFill>
                  <a:schemeClr val="bg2">
                    <a:lumMod val="50000"/>
                  </a:schemeClr>
                </a:solidFill>
              </a:defRPr>
            </a:lvl1pPr>
          </a:lstStyle>
          <a:p>
            <a:r>
              <a:rPr lang="fr-FR" dirty="0"/>
              <a:t>Insert client logo </a:t>
            </a:r>
            <a:r>
              <a:rPr lang="fr-FR" dirty="0" err="1"/>
              <a:t>here</a:t>
            </a:r>
            <a:endParaRPr lang="fr-FR" dirty="0"/>
          </a:p>
        </p:txBody>
      </p:sp>
      <p:pic>
        <p:nvPicPr>
          <p:cNvPr id="34" name="Image 33"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44" y="-363033"/>
            <a:ext cx="4095851" cy="2495909"/>
          </a:xfrm>
          <a:prstGeom prst="rect">
            <a:avLst/>
          </a:prstGeom>
        </p:spPr>
      </p:pic>
      <p:sp>
        <p:nvSpPr>
          <p:cNvPr id="46" name="Sous-titre 2"/>
          <p:cNvSpPr>
            <a:spLocks noGrp="1"/>
          </p:cNvSpPr>
          <p:nvPr>
            <p:ph type="subTitle" idx="1" hasCustomPrompt="1"/>
          </p:nvPr>
        </p:nvSpPr>
        <p:spPr>
          <a:xfrm>
            <a:off x="3307031" y="4005111"/>
            <a:ext cx="2392881" cy="381869"/>
          </a:xfrm>
          <a:prstGeom prst="rect">
            <a:avLst/>
          </a:prstGeom>
        </p:spPr>
        <p:txBody>
          <a:bodyPr lIns="90977" tIns="45482" rIns="90977" bIns="45482"/>
          <a:lstStyle>
            <a:lvl1pPr marL="0" indent="0" algn="ctr">
              <a:buNone/>
              <a:defRPr lang="fr-FR" sz="1385" kern="1200" dirty="0">
                <a:solidFill>
                  <a:schemeClr val="bg2">
                    <a:lumMod val="75000"/>
                  </a:schemeClr>
                </a:solidFill>
                <a:latin typeface="+mn-lt"/>
                <a:ea typeface="+mn-ea"/>
                <a:cs typeface="+mn-cs"/>
              </a:defRPr>
            </a:lvl1pPr>
            <a:lvl2pPr marL="419925" indent="0" algn="ctr">
              <a:buNone/>
              <a:defRPr>
                <a:solidFill>
                  <a:schemeClr val="tx1">
                    <a:tint val="75000"/>
                  </a:schemeClr>
                </a:solidFill>
              </a:defRPr>
            </a:lvl2pPr>
            <a:lvl3pPr marL="839849" indent="0" algn="ctr">
              <a:buNone/>
              <a:defRPr>
                <a:solidFill>
                  <a:schemeClr val="tx1">
                    <a:tint val="75000"/>
                  </a:schemeClr>
                </a:solidFill>
              </a:defRPr>
            </a:lvl3pPr>
            <a:lvl4pPr marL="1259776" indent="0" algn="ctr">
              <a:buNone/>
              <a:defRPr>
                <a:solidFill>
                  <a:schemeClr val="tx1">
                    <a:tint val="75000"/>
                  </a:schemeClr>
                </a:solidFill>
              </a:defRPr>
            </a:lvl4pPr>
            <a:lvl5pPr marL="1679701" indent="0" algn="ctr">
              <a:buNone/>
              <a:defRPr>
                <a:solidFill>
                  <a:schemeClr val="tx1">
                    <a:tint val="75000"/>
                  </a:schemeClr>
                </a:solidFill>
              </a:defRPr>
            </a:lvl5pPr>
            <a:lvl6pPr marL="2099629" indent="0" algn="ctr">
              <a:buNone/>
              <a:defRPr>
                <a:solidFill>
                  <a:schemeClr val="tx1">
                    <a:tint val="75000"/>
                  </a:schemeClr>
                </a:solidFill>
              </a:defRPr>
            </a:lvl6pPr>
            <a:lvl7pPr marL="2519551" indent="0" algn="ctr">
              <a:buNone/>
              <a:defRPr>
                <a:solidFill>
                  <a:schemeClr val="tx1">
                    <a:tint val="75000"/>
                  </a:schemeClr>
                </a:solidFill>
              </a:defRPr>
            </a:lvl7pPr>
            <a:lvl8pPr marL="2939475" indent="0" algn="ctr">
              <a:buNone/>
              <a:defRPr>
                <a:solidFill>
                  <a:schemeClr val="tx1">
                    <a:tint val="75000"/>
                  </a:schemeClr>
                </a:solidFill>
              </a:defRPr>
            </a:lvl8pPr>
            <a:lvl9pPr marL="3359401"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2" name="Groupe 46"/>
          <p:cNvGrpSpPr/>
          <p:nvPr userDrawn="1"/>
        </p:nvGrpSpPr>
        <p:grpSpPr>
          <a:xfrm>
            <a:off x="4286595" y="4354143"/>
            <a:ext cx="433758" cy="32790"/>
            <a:chOff x="4259569" y="3915971"/>
            <a:chExt cx="469905" cy="32790"/>
          </a:xfrm>
        </p:grpSpPr>
        <p:cxnSp>
          <p:nvCxnSpPr>
            <p:cNvPr id="48" name="Connecteur droit 47"/>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52" name="Connecteur droit 51"/>
          <p:cNvCxnSpPr/>
          <p:nvPr userDrawn="1"/>
        </p:nvCxnSpPr>
        <p:spPr>
          <a:xfrm>
            <a:off x="564517" y="5799526"/>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53" name="Espace réservé du texte 23"/>
          <p:cNvSpPr>
            <a:spLocks noGrp="1"/>
          </p:cNvSpPr>
          <p:nvPr>
            <p:ph type="body" sz="quarter" idx="12" hasCustomPrompt="1"/>
          </p:nvPr>
        </p:nvSpPr>
        <p:spPr>
          <a:xfrm>
            <a:off x="630788" y="5799533"/>
            <a:ext cx="1529037" cy="221762"/>
          </a:xfrm>
          <a:prstGeom prst="rect">
            <a:avLst/>
          </a:prstGeom>
        </p:spPr>
        <p:txBody>
          <a:bodyPr wrap="none" lIns="90977" tIns="45482" rIns="90977" bIns="45482"/>
          <a:lstStyle>
            <a:lvl1pPr marL="0" indent="0">
              <a:buNone/>
              <a:defRPr lang="fr-FR" sz="923" b="1" kern="1200" dirty="0" smtClean="0">
                <a:solidFill>
                  <a:srgbClr val="690F3C"/>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54" name="Espace réservé du texte 23"/>
          <p:cNvSpPr>
            <a:spLocks noGrp="1"/>
          </p:cNvSpPr>
          <p:nvPr>
            <p:ph type="body" sz="quarter" idx="13" hasCustomPrompt="1"/>
          </p:nvPr>
        </p:nvSpPr>
        <p:spPr>
          <a:xfrm>
            <a:off x="630788" y="6026900"/>
            <a:ext cx="1529037" cy="210477"/>
          </a:xfrm>
          <a:prstGeom prst="rect">
            <a:avLst/>
          </a:prstGeom>
        </p:spPr>
        <p:txBody>
          <a:bodyPr wrap="none" lIns="90977" tIns="45482" rIns="90977" bIns="45482"/>
          <a:lstStyle>
            <a:lvl1pPr marL="0" indent="0">
              <a:buNone/>
              <a:defRPr lang="fr-FR" sz="831" b="1" kern="1200" baseline="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55" name="Espace réservé du texte 23"/>
          <p:cNvSpPr>
            <a:spLocks noGrp="1"/>
          </p:cNvSpPr>
          <p:nvPr>
            <p:ph type="body" sz="quarter" idx="14" hasCustomPrompt="1"/>
          </p:nvPr>
        </p:nvSpPr>
        <p:spPr>
          <a:xfrm>
            <a:off x="963087" y="6237385"/>
            <a:ext cx="1728444" cy="184665"/>
          </a:xfrm>
          <a:prstGeom prst="rect">
            <a:avLst/>
          </a:prstGeom>
        </p:spPr>
        <p:txBody>
          <a:bodyPr wrap="none" lIns="0" tIns="45482" rIns="0" bIns="45482"/>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56" name="Espace réservé du texte 23"/>
          <p:cNvSpPr>
            <a:spLocks noGrp="1"/>
          </p:cNvSpPr>
          <p:nvPr>
            <p:ph type="body" sz="quarter" idx="15" hasCustomPrompt="1"/>
          </p:nvPr>
        </p:nvSpPr>
        <p:spPr>
          <a:xfrm>
            <a:off x="963332" y="6421985"/>
            <a:ext cx="1728192" cy="184666"/>
          </a:xfrm>
          <a:prstGeom prst="rect">
            <a:avLst/>
          </a:prstGeom>
        </p:spPr>
        <p:txBody>
          <a:bodyPr wrap="none" lIns="0" tIns="0" rIns="0" bIns="45482"/>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57" name="Connecteur droit 56"/>
          <p:cNvCxnSpPr/>
          <p:nvPr userDrawn="1"/>
        </p:nvCxnSpPr>
        <p:spPr>
          <a:xfrm>
            <a:off x="564517" y="5799526"/>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8" name="ZoneTexte 57"/>
          <p:cNvSpPr txBox="1"/>
          <p:nvPr userDrawn="1"/>
        </p:nvSpPr>
        <p:spPr>
          <a:xfrm>
            <a:off x="630987" y="6237312"/>
            <a:ext cx="398814" cy="219708"/>
          </a:xfrm>
          <a:prstGeom prst="rect">
            <a:avLst/>
          </a:prstGeom>
          <a:noFill/>
        </p:spPr>
        <p:txBody>
          <a:bodyPr wrap="square" lIns="83979" tIns="41983" rIns="83979" bIns="41983" rtlCol="0">
            <a:spAutoFit/>
          </a:bodyPr>
          <a:lstStyle/>
          <a:p>
            <a:pPr defTabSz="839849"/>
            <a:r>
              <a:rPr lang="fr-FR" sz="831" dirty="0">
                <a:solidFill>
                  <a:srgbClr val="B2AEA8">
                    <a:lumMod val="75000"/>
                  </a:srgbClr>
                </a:solidFill>
                <a:cs typeface="Arial" pitchFamily="34" charset="0"/>
              </a:rPr>
              <a:t>Tel:</a:t>
            </a:r>
          </a:p>
        </p:txBody>
      </p:sp>
      <p:sp>
        <p:nvSpPr>
          <p:cNvPr id="59" name="ZoneTexte 58"/>
          <p:cNvSpPr txBox="1"/>
          <p:nvPr userDrawn="1"/>
        </p:nvSpPr>
        <p:spPr>
          <a:xfrm>
            <a:off x="630987" y="6375828"/>
            <a:ext cx="398814" cy="219708"/>
          </a:xfrm>
          <a:prstGeom prst="rect">
            <a:avLst/>
          </a:prstGeom>
          <a:noFill/>
        </p:spPr>
        <p:txBody>
          <a:bodyPr wrap="square" lIns="83979" tIns="41983" rIns="83979" bIns="41983" rtlCol="0">
            <a:spAutoFit/>
          </a:bodyPr>
          <a:lstStyle/>
          <a:p>
            <a:pPr defTabSz="839849"/>
            <a:r>
              <a:rPr lang="fr-FR" sz="831" dirty="0">
                <a:solidFill>
                  <a:srgbClr val="B2AEA8">
                    <a:lumMod val="75000"/>
                  </a:srgbClr>
                </a:solidFill>
                <a:cs typeface="Arial" pitchFamily="34" charset="0"/>
              </a:rPr>
              <a:t>Mail: </a:t>
            </a:r>
          </a:p>
        </p:txBody>
      </p:sp>
      <p:cxnSp>
        <p:nvCxnSpPr>
          <p:cNvPr id="60" name="Connecteur droit 59"/>
          <p:cNvCxnSpPr/>
          <p:nvPr userDrawn="1"/>
        </p:nvCxnSpPr>
        <p:spPr>
          <a:xfrm>
            <a:off x="3176152"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1" name="Espace réservé du texte 23"/>
          <p:cNvSpPr>
            <a:spLocks noGrp="1"/>
          </p:cNvSpPr>
          <p:nvPr>
            <p:ph type="body" sz="quarter" idx="16" hasCustomPrompt="1"/>
          </p:nvPr>
        </p:nvSpPr>
        <p:spPr>
          <a:xfrm>
            <a:off x="3242425" y="5805270"/>
            <a:ext cx="1529037" cy="221762"/>
          </a:xfrm>
          <a:prstGeom prst="rect">
            <a:avLst/>
          </a:prstGeom>
        </p:spPr>
        <p:txBody>
          <a:bodyPr wrap="none" lIns="90977" tIns="45482" rIns="90977" bIns="45482"/>
          <a:lstStyle>
            <a:lvl1pPr marL="0" indent="0">
              <a:buNone/>
              <a:defRPr lang="fr-FR" sz="923" b="1" kern="1200" dirty="0" smtClean="0">
                <a:solidFill>
                  <a:srgbClr val="690F3C"/>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62" name="Espace réservé du texte 23"/>
          <p:cNvSpPr>
            <a:spLocks noGrp="1"/>
          </p:cNvSpPr>
          <p:nvPr>
            <p:ph type="body" sz="quarter" idx="17" hasCustomPrompt="1"/>
          </p:nvPr>
        </p:nvSpPr>
        <p:spPr>
          <a:xfrm>
            <a:off x="3242425" y="6032640"/>
            <a:ext cx="1529037" cy="210477"/>
          </a:xfrm>
          <a:prstGeom prst="rect">
            <a:avLst/>
          </a:prstGeom>
        </p:spPr>
        <p:txBody>
          <a:bodyPr wrap="none" lIns="90977" tIns="45482" rIns="90977" bIns="45482"/>
          <a:lstStyle>
            <a:lvl1pPr marL="0" indent="0">
              <a:buNone/>
              <a:defRPr lang="fr-FR" sz="831" b="1" kern="1200" baseline="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63" name="Espace réservé du texte 23"/>
          <p:cNvSpPr>
            <a:spLocks noGrp="1"/>
          </p:cNvSpPr>
          <p:nvPr>
            <p:ph type="body" sz="quarter" idx="18" hasCustomPrompt="1"/>
          </p:nvPr>
        </p:nvSpPr>
        <p:spPr>
          <a:xfrm>
            <a:off x="3574717" y="6243117"/>
            <a:ext cx="1728444" cy="184665"/>
          </a:xfrm>
          <a:prstGeom prst="rect">
            <a:avLst/>
          </a:prstGeom>
        </p:spPr>
        <p:txBody>
          <a:bodyPr wrap="none" lIns="0" tIns="45482" rIns="0" bIns="45482"/>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64" name="Espace réservé du texte 23"/>
          <p:cNvSpPr>
            <a:spLocks noGrp="1"/>
          </p:cNvSpPr>
          <p:nvPr>
            <p:ph type="body" sz="quarter" idx="19" hasCustomPrompt="1"/>
          </p:nvPr>
        </p:nvSpPr>
        <p:spPr>
          <a:xfrm>
            <a:off x="3574968" y="6427717"/>
            <a:ext cx="1728192" cy="184666"/>
          </a:xfrm>
          <a:prstGeom prst="rect">
            <a:avLst/>
          </a:prstGeom>
        </p:spPr>
        <p:txBody>
          <a:bodyPr wrap="none" lIns="0" tIns="0" rIns="0" bIns="45482"/>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65" name="Connecteur droit 64"/>
          <p:cNvCxnSpPr/>
          <p:nvPr userDrawn="1"/>
        </p:nvCxnSpPr>
        <p:spPr>
          <a:xfrm>
            <a:off x="3176152"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6" name="ZoneTexte 65"/>
          <p:cNvSpPr txBox="1"/>
          <p:nvPr userDrawn="1"/>
        </p:nvSpPr>
        <p:spPr>
          <a:xfrm>
            <a:off x="3242621" y="6243050"/>
            <a:ext cx="398814" cy="219708"/>
          </a:xfrm>
          <a:prstGeom prst="rect">
            <a:avLst/>
          </a:prstGeom>
          <a:noFill/>
        </p:spPr>
        <p:txBody>
          <a:bodyPr wrap="square" lIns="83979" tIns="41983" rIns="83979" bIns="41983" rtlCol="0">
            <a:spAutoFit/>
          </a:bodyPr>
          <a:lstStyle/>
          <a:p>
            <a:pPr defTabSz="839849"/>
            <a:r>
              <a:rPr lang="fr-FR" sz="831" dirty="0">
                <a:solidFill>
                  <a:srgbClr val="B2AEA8">
                    <a:lumMod val="75000"/>
                  </a:srgbClr>
                </a:solidFill>
                <a:cs typeface="Arial" pitchFamily="34" charset="0"/>
              </a:rPr>
              <a:t>Tel:</a:t>
            </a:r>
          </a:p>
        </p:txBody>
      </p:sp>
      <p:sp>
        <p:nvSpPr>
          <p:cNvPr id="67" name="ZoneTexte 66"/>
          <p:cNvSpPr txBox="1"/>
          <p:nvPr userDrawn="1"/>
        </p:nvSpPr>
        <p:spPr>
          <a:xfrm>
            <a:off x="3242621" y="6381572"/>
            <a:ext cx="398814" cy="219708"/>
          </a:xfrm>
          <a:prstGeom prst="rect">
            <a:avLst/>
          </a:prstGeom>
          <a:noFill/>
        </p:spPr>
        <p:txBody>
          <a:bodyPr wrap="square" lIns="83979" tIns="41983" rIns="83979" bIns="41983" rtlCol="0">
            <a:spAutoFit/>
          </a:bodyPr>
          <a:lstStyle/>
          <a:p>
            <a:pPr defTabSz="839849"/>
            <a:r>
              <a:rPr lang="fr-FR" sz="831" dirty="0">
                <a:solidFill>
                  <a:srgbClr val="B2AEA8">
                    <a:lumMod val="75000"/>
                  </a:srgbClr>
                </a:solidFill>
                <a:cs typeface="Arial" pitchFamily="34" charset="0"/>
              </a:rPr>
              <a:t>Mail: </a:t>
            </a:r>
          </a:p>
        </p:txBody>
      </p:sp>
      <p:cxnSp>
        <p:nvCxnSpPr>
          <p:cNvPr id="68" name="Connecteur droit 67"/>
          <p:cNvCxnSpPr/>
          <p:nvPr userDrawn="1"/>
        </p:nvCxnSpPr>
        <p:spPr>
          <a:xfrm>
            <a:off x="5804886" y="5805264"/>
            <a:ext cx="0" cy="864000"/>
          </a:xfrm>
          <a:prstGeom prst="line">
            <a:avLst/>
          </a:prstGeom>
          <a:ln w="3175" cmpd="sng">
            <a:solidFill>
              <a:srgbClr val="B2AEA8"/>
            </a:solidFill>
          </a:ln>
          <a:effectLst/>
        </p:spPr>
        <p:style>
          <a:lnRef idx="2">
            <a:schemeClr val="accent1"/>
          </a:lnRef>
          <a:fillRef idx="0">
            <a:schemeClr val="accent1"/>
          </a:fillRef>
          <a:effectRef idx="1">
            <a:schemeClr val="accent1"/>
          </a:effectRef>
          <a:fontRef idx="minor">
            <a:schemeClr val="tx1"/>
          </a:fontRef>
        </p:style>
      </p:cxnSp>
      <p:sp>
        <p:nvSpPr>
          <p:cNvPr id="69" name="Espace réservé du texte 23"/>
          <p:cNvSpPr>
            <a:spLocks noGrp="1"/>
          </p:cNvSpPr>
          <p:nvPr>
            <p:ph type="body" sz="quarter" idx="20" hasCustomPrompt="1"/>
          </p:nvPr>
        </p:nvSpPr>
        <p:spPr>
          <a:xfrm>
            <a:off x="5871158" y="5805270"/>
            <a:ext cx="1529037" cy="221762"/>
          </a:xfrm>
          <a:prstGeom prst="rect">
            <a:avLst/>
          </a:prstGeom>
        </p:spPr>
        <p:txBody>
          <a:bodyPr wrap="none" lIns="90977" tIns="45482" rIns="90977" bIns="45482"/>
          <a:lstStyle>
            <a:lvl1pPr marL="0" indent="0">
              <a:buNone/>
              <a:defRPr lang="fr-FR" sz="923" b="1" kern="1200" dirty="0" smtClean="0">
                <a:solidFill>
                  <a:srgbClr val="690F3C"/>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Name</a:t>
            </a:r>
          </a:p>
        </p:txBody>
      </p:sp>
      <p:sp>
        <p:nvSpPr>
          <p:cNvPr id="70" name="Espace réservé du texte 23"/>
          <p:cNvSpPr>
            <a:spLocks noGrp="1"/>
          </p:cNvSpPr>
          <p:nvPr>
            <p:ph type="body" sz="quarter" idx="21" hasCustomPrompt="1"/>
          </p:nvPr>
        </p:nvSpPr>
        <p:spPr>
          <a:xfrm>
            <a:off x="5871158" y="6032640"/>
            <a:ext cx="1529037" cy="210477"/>
          </a:xfrm>
          <a:prstGeom prst="rect">
            <a:avLst/>
          </a:prstGeom>
        </p:spPr>
        <p:txBody>
          <a:bodyPr wrap="none" lIns="90977" tIns="45482" rIns="90977" bIns="45482"/>
          <a:lstStyle>
            <a:lvl1pPr marL="0" indent="0">
              <a:buNone/>
              <a:defRPr lang="fr-FR" sz="831" b="1" kern="1200" baseline="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Position</a:t>
            </a:r>
          </a:p>
        </p:txBody>
      </p:sp>
      <p:sp>
        <p:nvSpPr>
          <p:cNvPr id="71" name="Espace réservé du texte 23"/>
          <p:cNvSpPr>
            <a:spLocks noGrp="1"/>
          </p:cNvSpPr>
          <p:nvPr>
            <p:ph type="body" sz="quarter" idx="22" hasCustomPrompt="1"/>
          </p:nvPr>
        </p:nvSpPr>
        <p:spPr>
          <a:xfrm>
            <a:off x="6203452" y="6243117"/>
            <a:ext cx="1728444" cy="184665"/>
          </a:xfrm>
          <a:prstGeom prst="rect">
            <a:avLst/>
          </a:prstGeom>
        </p:spPr>
        <p:txBody>
          <a:bodyPr wrap="none" lIns="0" tIns="45482" rIns="0" bIns="45482"/>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a:t>
            </a:r>
            <a:r>
              <a:rPr lang="fr-FR" dirty="0" err="1"/>
              <a:t>number</a:t>
            </a:r>
            <a:endParaRPr lang="fr-FR" dirty="0"/>
          </a:p>
        </p:txBody>
      </p:sp>
      <p:sp>
        <p:nvSpPr>
          <p:cNvPr id="72" name="Espace réservé du texte 23"/>
          <p:cNvSpPr>
            <a:spLocks noGrp="1"/>
          </p:cNvSpPr>
          <p:nvPr>
            <p:ph type="body" sz="quarter" idx="23" hasCustomPrompt="1"/>
          </p:nvPr>
        </p:nvSpPr>
        <p:spPr>
          <a:xfrm>
            <a:off x="6203701" y="6427717"/>
            <a:ext cx="1728192" cy="184666"/>
          </a:xfrm>
          <a:prstGeom prst="rect">
            <a:avLst/>
          </a:prstGeom>
        </p:spPr>
        <p:txBody>
          <a:bodyPr wrap="none" lIns="0" tIns="0" rIns="0" bIns="45482"/>
          <a:lstStyle>
            <a:lvl1pPr marL="0" indent="0">
              <a:buNone/>
              <a:defRPr lang="fr-FR" sz="831" b="0" kern="1200" dirty="0">
                <a:solidFill>
                  <a:schemeClr val="bg2">
                    <a:lumMod val="75000"/>
                  </a:schemeClr>
                </a:solidFill>
                <a:latin typeface="Calibri" pitchFamily="34" charset="0"/>
                <a:ea typeface="+mn-ea"/>
                <a:cs typeface="Arial" pitchFamily="34" charset="0"/>
              </a:defRPr>
            </a:lvl1pPr>
            <a:lvl2pPr>
              <a:defRPr lang="fr-FR" sz="923" b="1" kern="1200" dirty="0" smtClean="0">
                <a:solidFill>
                  <a:srgbClr val="690F3C"/>
                </a:solidFill>
                <a:latin typeface="Calibri" pitchFamily="34" charset="0"/>
                <a:ea typeface="+mn-ea"/>
                <a:cs typeface="Arial" pitchFamily="34" charset="0"/>
              </a:defRPr>
            </a:lvl2pPr>
            <a:lvl3pPr>
              <a:defRPr lang="fr-FR" sz="923" b="1" kern="1200" dirty="0" smtClean="0">
                <a:solidFill>
                  <a:srgbClr val="690F3C"/>
                </a:solidFill>
                <a:latin typeface="Calibri" pitchFamily="34" charset="0"/>
                <a:ea typeface="+mn-ea"/>
                <a:cs typeface="Arial" pitchFamily="34" charset="0"/>
              </a:defRPr>
            </a:lvl3pPr>
            <a:lvl4pPr>
              <a:defRPr lang="fr-FR" sz="923" b="1" kern="1200" dirty="0" smtClean="0">
                <a:solidFill>
                  <a:srgbClr val="690F3C"/>
                </a:solidFill>
                <a:latin typeface="Calibri" pitchFamily="34" charset="0"/>
                <a:ea typeface="+mn-ea"/>
                <a:cs typeface="Arial" pitchFamily="34" charset="0"/>
              </a:defRPr>
            </a:lvl4pPr>
            <a:lvl5pPr>
              <a:defRPr lang="fr-FR" sz="923" b="1" kern="1200" dirty="0">
                <a:solidFill>
                  <a:srgbClr val="690F3C"/>
                </a:solidFill>
                <a:latin typeface="Calibri" pitchFamily="34" charset="0"/>
                <a:ea typeface="+mn-ea"/>
                <a:cs typeface="Arial" pitchFamily="34" charset="0"/>
              </a:defRPr>
            </a:lvl5pPr>
          </a:lstStyle>
          <a:p>
            <a:pPr lvl="0"/>
            <a:r>
              <a:rPr lang="fr-FR" dirty="0"/>
              <a:t>Insert  email</a:t>
            </a:r>
          </a:p>
        </p:txBody>
      </p:sp>
      <p:cxnSp>
        <p:nvCxnSpPr>
          <p:cNvPr id="73" name="Connecteur droit 72"/>
          <p:cNvCxnSpPr/>
          <p:nvPr userDrawn="1"/>
        </p:nvCxnSpPr>
        <p:spPr>
          <a:xfrm>
            <a:off x="5804886" y="5805264"/>
            <a:ext cx="0" cy="864000"/>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4" name="ZoneTexte 73"/>
          <p:cNvSpPr txBox="1"/>
          <p:nvPr userDrawn="1"/>
        </p:nvSpPr>
        <p:spPr>
          <a:xfrm>
            <a:off x="5871356" y="6243050"/>
            <a:ext cx="398814" cy="219708"/>
          </a:xfrm>
          <a:prstGeom prst="rect">
            <a:avLst/>
          </a:prstGeom>
          <a:noFill/>
        </p:spPr>
        <p:txBody>
          <a:bodyPr wrap="square" lIns="83979" tIns="41983" rIns="83979" bIns="41983" rtlCol="0">
            <a:spAutoFit/>
          </a:bodyPr>
          <a:lstStyle/>
          <a:p>
            <a:pPr defTabSz="839849"/>
            <a:r>
              <a:rPr lang="fr-FR" sz="831" dirty="0">
                <a:solidFill>
                  <a:srgbClr val="B2AEA8">
                    <a:lumMod val="75000"/>
                  </a:srgbClr>
                </a:solidFill>
                <a:cs typeface="Arial" pitchFamily="34" charset="0"/>
              </a:rPr>
              <a:t>Tel:</a:t>
            </a:r>
          </a:p>
        </p:txBody>
      </p:sp>
      <p:sp>
        <p:nvSpPr>
          <p:cNvPr id="75" name="ZoneTexte 74"/>
          <p:cNvSpPr txBox="1"/>
          <p:nvPr userDrawn="1"/>
        </p:nvSpPr>
        <p:spPr>
          <a:xfrm>
            <a:off x="5871356" y="6381572"/>
            <a:ext cx="398814" cy="219708"/>
          </a:xfrm>
          <a:prstGeom prst="rect">
            <a:avLst/>
          </a:prstGeom>
          <a:noFill/>
        </p:spPr>
        <p:txBody>
          <a:bodyPr wrap="square" lIns="83979" tIns="41983" rIns="83979" bIns="41983" rtlCol="0">
            <a:spAutoFit/>
          </a:bodyPr>
          <a:lstStyle/>
          <a:p>
            <a:pPr defTabSz="839849"/>
            <a:r>
              <a:rPr lang="fr-FR" sz="831" dirty="0">
                <a:solidFill>
                  <a:srgbClr val="B2AEA8">
                    <a:lumMod val="75000"/>
                  </a:srgbClr>
                </a:solidFill>
                <a:cs typeface="Arial" pitchFamily="34" charset="0"/>
              </a:rPr>
              <a:t>Mail: </a:t>
            </a:r>
          </a:p>
        </p:txBody>
      </p:sp>
    </p:spTree>
    <p:extLst>
      <p:ext uri="{BB962C8B-B14F-4D97-AF65-F5344CB8AC3E}">
        <p14:creationId xmlns:p14="http://schemas.microsoft.com/office/powerpoint/2010/main" val="31358045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irst Page - 1 Title - No Contact">
    <p:spTree>
      <p:nvGrpSpPr>
        <p:cNvPr id="1" name=""/>
        <p:cNvGrpSpPr/>
        <p:nvPr/>
      </p:nvGrpSpPr>
      <p:grpSpPr>
        <a:xfrm>
          <a:off x="0" y="0"/>
          <a:ext cx="0" cy="0"/>
          <a:chOff x="0" y="0"/>
          <a:chExt cx="0" cy="0"/>
        </a:xfrm>
      </p:grpSpPr>
      <p:sp>
        <p:nvSpPr>
          <p:cNvPr id="22" name="Titre 1"/>
          <p:cNvSpPr>
            <a:spLocks noGrp="1"/>
          </p:cNvSpPr>
          <p:nvPr>
            <p:ph type="ctrTitle" hasCustomPrompt="1"/>
          </p:nvPr>
        </p:nvSpPr>
        <p:spPr>
          <a:xfrm>
            <a:off x="916209" y="2681487"/>
            <a:ext cx="7174523" cy="747514"/>
          </a:xfrm>
          <a:prstGeom prst="rect">
            <a:avLst/>
          </a:prstGeom>
        </p:spPr>
        <p:txBody>
          <a:bodyPr lIns="90977" tIns="45482" rIns="90977" bIns="45482"/>
          <a:lstStyle>
            <a:lvl1pPr>
              <a:defRPr lang="fr-FR" sz="3323" kern="1200" dirty="0">
                <a:solidFill>
                  <a:srgbClr val="690F3C"/>
                </a:solidFill>
                <a:latin typeface="+mj-lt"/>
                <a:ea typeface="+mj-ea"/>
                <a:cs typeface="+mj-cs"/>
              </a:defRPr>
            </a:lvl1pPr>
          </a:lstStyle>
          <a:p>
            <a:r>
              <a:rPr lang="fr-FR" dirty="0"/>
              <a:t>Click </a:t>
            </a:r>
            <a:r>
              <a:rPr lang="fr-FR" dirty="0" err="1"/>
              <a:t>here</a:t>
            </a:r>
            <a:r>
              <a:rPr lang="fr-FR" dirty="0"/>
              <a:t> to </a:t>
            </a:r>
            <a:r>
              <a:rPr lang="fr-FR" dirty="0" err="1"/>
              <a:t>add</a:t>
            </a:r>
            <a:r>
              <a:rPr lang="fr-FR" dirty="0"/>
              <a:t> a </a:t>
            </a:r>
            <a:r>
              <a:rPr lang="fr-FR" dirty="0" err="1"/>
              <a:t>title</a:t>
            </a:r>
            <a:endParaRPr lang="fr-FR" dirty="0"/>
          </a:p>
        </p:txBody>
      </p:sp>
      <p:pic>
        <p:nvPicPr>
          <p:cNvPr id="24" name="Image 23" descr="SIA_logo_cmjn.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44" y="-363033"/>
            <a:ext cx="4095851" cy="2495909"/>
          </a:xfrm>
          <a:prstGeom prst="rect">
            <a:avLst/>
          </a:prstGeom>
        </p:spPr>
      </p:pic>
      <p:sp>
        <p:nvSpPr>
          <p:cNvPr id="30" name="Espace réservé pour une image  21"/>
          <p:cNvSpPr>
            <a:spLocks noGrp="1"/>
          </p:cNvSpPr>
          <p:nvPr>
            <p:ph type="pic" sz="quarter" idx="11" hasCustomPrompt="1"/>
          </p:nvPr>
        </p:nvSpPr>
        <p:spPr>
          <a:xfrm>
            <a:off x="6147936" y="476672"/>
            <a:ext cx="2279291" cy="648072"/>
          </a:xfrm>
          <a:prstGeom prst="rect">
            <a:avLst/>
          </a:prstGeom>
        </p:spPr>
        <p:txBody>
          <a:bodyPr lIns="90977" tIns="45482" rIns="90977" bIns="45482" anchor="ctr"/>
          <a:lstStyle>
            <a:lvl1pPr marL="0" indent="0" algn="ctr">
              <a:buNone/>
              <a:defRPr sz="1846" baseline="0">
                <a:solidFill>
                  <a:schemeClr val="bg2">
                    <a:lumMod val="50000"/>
                  </a:schemeClr>
                </a:solidFill>
              </a:defRPr>
            </a:lvl1pPr>
          </a:lstStyle>
          <a:p>
            <a:r>
              <a:rPr lang="fr-FR" dirty="0"/>
              <a:t>Insert client logo </a:t>
            </a:r>
            <a:r>
              <a:rPr lang="fr-FR" dirty="0" err="1"/>
              <a:t>here</a:t>
            </a:r>
            <a:endParaRPr lang="fr-FR" dirty="0"/>
          </a:p>
        </p:txBody>
      </p:sp>
      <p:pic>
        <p:nvPicPr>
          <p:cNvPr id="11" name="Image 10" descr="SIA_logo_cmjn.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444" y="-363033"/>
            <a:ext cx="4095851" cy="2495909"/>
          </a:xfrm>
          <a:prstGeom prst="rect">
            <a:avLst/>
          </a:prstGeom>
        </p:spPr>
      </p:pic>
      <p:sp>
        <p:nvSpPr>
          <p:cNvPr id="17" name="Sous-titre 2"/>
          <p:cNvSpPr>
            <a:spLocks noGrp="1"/>
          </p:cNvSpPr>
          <p:nvPr>
            <p:ph type="subTitle" idx="1" hasCustomPrompt="1"/>
          </p:nvPr>
        </p:nvSpPr>
        <p:spPr>
          <a:xfrm>
            <a:off x="3307031" y="4005111"/>
            <a:ext cx="2392881" cy="381869"/>
          </a:xfrm>
          <a:prstGeom prst="rect">
            <a:avLst/>
          </a:prstGeom>
        </p:spPr>
        <p:txBody>
          <a:bodyPr lIns="90977" tIns="45482" rIns="90977" bIns="45482"/>
          <a:lstStyle>
            <a:lvl1pPr marL="0" indent="0" algn="ctr">
              <a:buNone/>
              <a:defRPr lang="fr-FR" sz="1385" kern="1200" dirty="0">
                <a:solidFill>
                  <a:schemeClr val="bg2">
                    <a:lumMod val="75000"/>
                  </a:schemeClr>
                </a:solidFill>
                <a:latin typeface="+mn-lt"/>
                <a:ea typeface="+mn-ea"/>
                <a:cs typeface="+mn-cs"/>
              </a:defRPr>
            </a:lvl1pPr>
            <a:lvl2pPr marL="419925" indent="0" algn="ctr">
              <a:buNone/>
              <a:defRPr>
                <a:solidFill>
                  <a:schemeClr val="tx1">
                    <a:tint val="75000"/>
                  </a:schemeClr>
                </a:solidFill>
              </a:defRPr>
            </a:lvl2pPr>
            <a:lvl3pPr marL="839849" indent="0" algn="ctr">
              <a:buNone/>
              <a:defRPr>
                <a:solidFill>
                  <a:schemeClr val="tx1">
                    <a:tint val="75000"/>
                  </a:schemeClr>
                </a:solidFill>
              </a:defRPr>
            </a:lvl3pPr>
            <a:lvl4pPr marL="1259776" indent="0" algn="ctr">
              <a:buNone/>
              <a:defRPr>
                <a:solidFill>
                  <a:schemeClr val="tx1">
                    <a:tint val="75000"/>
                  </a:schemeClr>
                </a:solidFill>
              </a:defRPr>
            </a:lvl4pPr>
            <a:lvl5pPr marL="1679701" indent="0" algn="ctr">
              <a:buNone/>
              <a:defRPr>
                <a:solidFill>
                  <a:schemeClr val="tx1">
                    <a:tint val="75000"/>
                  </a:schemeClr>
                </a:solidFill>
              </a:defRPr>
            </a:lvl5pPr>
            <a:lvl6pPr marL="2099629" indent="0" algn="ctr">
              <a:buNone/>
              <a:defRPr>
                <a:solidFill>
                  <a:schemeClr val="tx1">
                    <a:tint val="75000"/>
                  </a:schemeClr>
                </a:solidFill>
              </a:defRPr>
            </a:lvl6pPr>
            <a:lvl7pPr marL="2519551" indent="0" algn="ctr">
              <a:buNone/>
              <a:defRPr>
                <a:solidFill>
                  <a:schemeClr val="tx1">
                    <a:tint val="75000"/>
                  </a:schemeClr>
                </a:solidFill>
              </a:defRPr>
            </a:lvl7pPr>
            <a:lvl8pPr marL="2939475" indent="0" algn="ctr">
              <a:buNone/>
              <a:defRPr>
                <a:solidFill>
                  <a:schemeClr val="tx1">
                    <a:tint val="75000"/>
                  </a:schemeClr>
                </a:solidFill>
              </a:defRPr>
            </a:lvl8pPr>
            <a:lvl9pPr marL="3359401" indent="0" algn="ctr">
              <a:buNone/>
              <a:defRPr>
                <a:solidFill>
                  <a:schemeClr val="tx1">
                    <a:tint val="75000"/>
                  </a:schemeClr>
                </a:solidFill>
              </a:defRPr>
            </a:lvl9pPr>
          </a:lstStyle>
          <a:p>
            <a:r>
              <a:rPr lang="fr-FR" dirty="0"/>
              <a:t>Click </a:t>
            </a:r>
            <a:r>
              <a:rPr lang="fr-FR" dirty="0" err="1"/>
              <a:t>here</a:t>
            </a:r>
            <a:r>
              <a:rPr lang="fr-FR" dirty="0"/>
              <a:t> to </a:t>
            </a:r>
            <a:r>
              <a:rPr lang="fr-FR" dirty="0" err="1"/>
              <a:t>add</a:t>
            </a:r>
            <a:r>
              <a:rPr lang="fr-FR" dirty="0"/>
              <a:t> a date</a:t>
            </a:r>
          </a:p>
        </p:txBody>
      </p:sp>
      <p:grpSp>
        <p:nvGrpSpPr>
          <p:cNvPr id="2" name="Groupe 17"/>
          <p:cNvGrpSpPr/>
          <p:nvPr userDrawn="1"/>
        </p:nvGrpSpPr>
        <p:grpSpPr>
          <a:xfrm>
            <a:off x="4286595" y="4354143"/>
            <a:ext cx="433758" cy="32790"/>
            <a:chOff x="4259569" y="3915971"/>
            <a:chExt cx="469905" cy="32790"/>
          </a:xfrm>
        </p:grpSpPr>
        <p:cxnSp>
          <p:nvCxnSpPr>
            <p:cNvPr id="19" name="Connecteur droit 18"/>
            <p:cNvCxnSpPr/>
            <p:nvPr/>
          </p:nvCxnSpPr>
          <p:spPr>
            <a:xfrm>
              <a:off x="4549474" y="3916949"/>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4259569" y="3915971"/>
              <a:ext cx="180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4439569" y="3916949"/>
              <a:ext cx="540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V="1">
              <a:off x="4490655" y="3916949"/>
              <a:ext cx="61200" cy="31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82775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89.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theme" Target="../theme/theme10.xml"/><Relationship Id="rId5" Type="http://schemas.openxmlformats.org/officeDocument/2006/relationships/slideLayout" Target="../slideLayouts/slideLayout91.xml"/><Relationship Id="rId4"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94.xml"/><Relationship Id="rId2" Type="http://schemas.openxmlformats.org/officeDocument/2006/relationships/slideLayout" Target="../slideLayouts/slideLayout93.xml"/><Relationship Id="rId1" Type="http://schemas.openxmlformats.org/officeDocument/2006/relationships/slideLayout" Target="../slideLayouts/slideLayout92.xml"/><Relationship Id="rId5" Type="http://schemas.openxmlformats.org/officeDocument/2006/relationships/theme" Target="../theme/theme11.xml"/><Relationship Id="rId4" Type="http://schemas.openxmlformats.org/officeDocument/2006/relationships/slideLayout" Target="../slideLayouts/slideLayout9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slideLayout" Target="../slideLayouts/slideLayout11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20" Type="http://schemas.openxmlformats.org/officeDocument/2006/relationships/theme" Target="../theme/theme12.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19" Type="http://schemas.openxmlformats.org/officeDocument/2006/relationships/slideLayout" Target="../slideLayouts/slideLayout114.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theme" Target="../theme/theme13.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136.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5" Type="http://schemas.openxmlformats.org/officeDocument/2006/relationships/theme" Target="../theme/theme14.xml"/><Relationship Id="rId4" Type="http://schemas.openxmlformats.org/officeDocument/2006/relationships/slideLayout" Target="../slideLayouts/slideLayout137.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140.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142.xml"/><Relationship Id="rId1" Type="http://schemas.openxmlformats.org/officeDocument/2006/relationships/slideLayout" Target="../slideLayouts/slideLayout141.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slideLayout" Target="../slideLayouts/slideLayout155.xml"/><Relationship Id="rId18" Type="http://schemas.openxmlformats.org/officeDocument/2006/relationships/slideLayout" Target="../slideLayouts/slideLayout160.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17" Type="http://schemas.openxmlformats.org/officeDocument/2006/relationships/slideLayout" Target="../slideLayouts/slideLayout159.xml"/><Relationship Id="rId2" Type="http://schemas.openxmlformats.org/officeDocument/2006/relationships/slideLayout" Target="../slideLayouts/slideLayout144.xml"/><Relationship Id="rId16" Type="http://schemas.openxmlformats.org/officeDocument/2006/relationships/slideLayout" Target="../slideLayouts/slideLayout158.xml"/><Relationship Id="rId20" Type="http://schemas.openxmlformats.org/officeDocument/2006/relationships/theme" Target="../theme/theme17.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5" Type="http://schemas.openxmlformats.org/officeDocument/2006/relationships/slideLayout" Target="../slideLayouts/slideLayout157.xml"/><Relationship Id="rId10" Type="http://schemas.openxmlformats.org/officeDocument/2006/relationships/slideLayout" Target="../slideLayouts/slideLayout152.xml"/><Relationship Id="rId19" Type="http://schemas.openxmlformats.org/officeDocument/2006/relationships/slideLayout" Target="../slideLayouts/slideLayout161.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slideLayout" Target="../slideLayouts/slideLayout15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slideLayout" Target="../slideLayouts/slideLayout174.xml"/><Relationship Id="rId18" Type="http://schemas.openxmlformats.org/officeDocument/2006/relationships/slideLayout" Target="../slideLayouts/slideLayout179.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17" Type="http://schemas.openxmlformats.org/officeDocument/2006/relationships/slideLayout" Target="../slideLayouts/slideLayout178.xml"/><Relationship Id="rId2" Type="http://schemas.openxmlformats.org/officeDocument/2006/relationships/slideLayout" Target="../slideLayouts/slideLayout163.xml"/><Relationship Id="rId16" Type="http://schemas.openxmlformats.org/officeDocument/2006/relationships/slideLayout" Target="../slideLayouts/slideLayout177.xml"/><Relationship Id="rId20" Type="http://schemas.openxmlformats.org/officeDocument/2006/relationships/theme" Target="../theme/theme18.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5" Type="http://schemas.openxmlformats.org/officeDocument/2006/relationships/slideLayout" Target="../slideLayouts/slideLayout176.xml"/><Relationship Id="rId10" Type="http://schemas.openxmlformats.org/officeDocument/2006/relationships/slideLayout" Target="../slideLayouts/slideLayout171.xml"/><Relationship Id="rId19" Type="http://schemas.openxmlformats.org/officeDocument/2006/relationships/slideLayout" Target="../slideLayouts/slideLayout180.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slideLayout" Target="../slideLayouts/slideLayout175.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slideLayout" Target="../slideLayouts/slideLayout193.xml"/><Relationship Id="rId18" Type="http://schemas.openxmlformats.org/officeDocument/2006/relationships/slideLayout" Target="../slideLayouts/slideLayout198.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17" Type="http://schemas.openxmlformats.org/officeDocument/2006/relationships/slideLayout" Target="../slideLayouts/slideLayout197.xml"/><Relationship Id="rId2" Type="http://schemas.openxmlformats.org/officeDocument/2006/relationships/slideLayout" Target="../slideLayouts/slideLayout182.xml"/><Relationship Id="rId16" Type="http://schemas.openxmlformats.org/officeDocument/2006/relationships/slideLayout" Target="../slideLayouts/slideLayout196.xml"/><Relationship Id="rId20" Type="http://schemas.openxmlformats.org/officeDocument/2006/relationships/theme" Target="../theme/theme19.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5" Type="http://schemas.openxmlformats.org/officeDocument/2006/relationships/slideLayout" Target="../slideLayouts/slideLayout195.xml"/><Relationship Id="rId10" Type="http://schemas.openxmlformats.org/officeDocument/2006/relationships/slideLayout" Target="../slideLayouts/slideLayout190.xml"/><Relationship Id="rId19" Type="http://schemas.openxmlformats.org/officeDocument/2006/relationships/slideLayout" Target="../slideLayouts/slideLayout199.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slideLayout" Target="../slideLayouts/slideLayout212.xml"/><Relationship Id="rId18" Type="http://schemas.openxmlformats.org/officeDocument/2006/relationships/slideLayout" Target="../slideLayouts/slideLayout217.xml"/><Relationship Id="rId3" Type="http://schemas.openxmlformats.org/officeDocument/2006/relationships/slideLayout" Target="../slideLayouts/slideLayout202.xml"/><Relationship Id="rId21" Type="http://schemas.openxmlformats.org/officeDocument/2006/relationships/theme" Target="../theme/theme20.xml"/><Relationship Id="rId7" Type="http://schemas.openxmlformats.org/officeDocument/2006/relationships/slideLayout" Target="../slideLayouts/slideLayout206.xml"/><Relationship Id="rId12" Type="http://schemas.openxmlformats.org/officeDocument/2006/relationships/slideLayout" Target="../slideLayouts/slideLayout211.xml"/><Relationship Id="rId17" Type="http://schemas.openxmlformats.org/officeDocument/2006/relationships/slideLayout" Target="../slideLayouts/slideLayout216.xml"/><Relationship Id="rId2" Type="http://schemas.openxmlformats.org/officeDocument/2006/relationships/slideLayout" Target="../slideLayouts/slideLayout201.xml"/><Relationship Id="rId16" Type="http://schemas.openxmlformats.org/officeDocument/2006/relationships/slideLayout" Target="../slideLayouts/slideLayout215.xml"/><Relationship Id="rId20" Type="http://schemas.openxmlformats.org/officeDocument/2006/relationships/slideLayout" Target="../slideLayouts/slideLayout219.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5" Type="http://schemas.openxmlformats.org/officeDocument/2006/relationships/slideLayout" Target="../slideLayouts/slideLayout214.xml"/><Relationship Id="rId10" Type="http://schemas.openxmlformats.org/officeDocument/2006/relationships/slideLayout" Target="../slideLayouts/slideLayout209.xml"/><Relationship Id="rId19" Type="http://schemas.openxmlformats.org/officeDocument/2006/relationships/slideLayout" Target="../slideLayouts/slideLayout218.xml"/><Relationship Id="rId4" Type="http://schemas.openxmlformats.org/officeDocument/2006/relationships/slideLayout" Target="../slideLayouts/slideLayout203.xml"/><Relationship Id="rId9" Type="http://schemas.openxmlformats.org/officeDocument/2006/relationships/slideLayout" Target="../slideLayouts/slideLayout208.xml"/><Relationship Id="rId14" Type="http://schemas.openxmlformats.org/officeDocument/2006/relationships/slideLayout" Target="../slideLayouts/slideLayout213.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222.xml"/><Relationship Id="rId2" Type="http://schemas.openxmlformats.org/officeDocument/2006/relationships/slideLayout" Target="../slideLayouts/slideLayout221.xml"/><Relationship Id="rId1" Type="http://schemas.openxmlformats.org/officeDocument/2006/relationships/slideLayout" Target="../slideLayouts/slideLayout220.xml"/><Relationship Id="rId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0.xml"/><Relationship Id="rId13" Type="http://schemas.openxmlformats.org/officeDocument/2006/relationships/slideLayout" Target="../slideLayouts/slideLayout235.xml"/><Relationship Id="rId18" Type="http://schemas.openxmlformats.org/officeDocument/2006/relationships/slideLayout" Target="../slideLayouts/slideLayout240.xml"/><Relationship Id="rId3" Type="http://schemas.openxmlformats.org/officeDocument/2006/relationships/slideLayout" Target="../slideLayouts/slideLayout225.xml"/><Relationship Id="rId7" Type="http://schemas.openxmlformats.org/officeDocument/2006/relationships/slideLayout" Target="../slideLayouts/slideLayout229.xml"/><Relationship Id="rId12" Type="http://schemas.openxmlformats.org/officeDocument/2006/relationships/slideLayout" Target="../slideLayouts/slideLayout234.xml"/><Relationship Id="rId17" Type="http://schemas.openxmlformats.org/officeDocument/2006/relationships/slideLayout" Target="../slideLayouts/slideLayout239.xml"/><Relationship Id="rId2" Type="http://schemas.openxmlformats.org/officeDocument/2006/relationships/slideLayout" Target="../slideLayouts/slideLayout224.xml"/><Relationship Id="rId16" Type="http://schemas.openxmlformats.org/officeDocument/2006/relationships/slideLayout" Target="../slideLayouts/slideLayout238.xml"/><Relationship Id="rId20" Type="http://schemas.openxmlformats.org/officeDocument/2006/relationships/theme" Target="../theme/theme22.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5" Type="http://schemas.openxmlformats.org/officeDocument/2006/relationships/slideLayout" Target="../slideLayouts/slideLayout227.xml"/><Relationship Id="rId15" Type="http://schemas.openxmlformats.org/officeDocument/2006/relationships/slideLayout" Target="../slideLayouts/slideLayout237.xml"/><Relationship Id="rId10" Type="http://schemas.openxmlformats.org/officeDocument/2006/relationships/slideLayout" Target="../slideLayouts/slideLayout232.xml"/><Relationship Id="rId19" Type="http://schemas.openxmlformats.org/officeDocument/2006/relationships/slideLayout" Target="../slideLayouts/slideLayout241.xml"/><Relationship Id="rId4" Type="http://schemas.openxmlformats.org/officeDocument/2006/relationships/slideLayout" Target="../slideLayouts/slideLayout226.xml"/><Relationship Id="rId9" Type="http://schemas.openxmlformats.org/officeDocument/2006/relationships/slideLayout" Target="../slideLayouts/slideLayout231.xml"/><Relationship Id="rId14" Type="http://schemas.openxmlformats.org/officeDocument/2006/relationships/slideLayout" Target="../slideLayouts/slideLayout236.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9.xml"/><Relationship Id="rId13" Type="http://schemas.openxmlformats.org/officeDocument/2006/relationships/slideLayout" Target="../slideLayouts/slideLayout254.xml"/><Relationship Id="rId18" Type="http://schemas.openxmlformats.org/officeDocument/2006/relationships/slideLayout" Target="../slideLayouts/slideLayout259.xml"/><Relationship Id="rId3" Type="http://schemas.openxmlformats.org/officeDocument/2006/relationships/slideLayout" Target="../slideLayouts/slideLayout244.xml"/><Relationship Id="rId7" Type="http://schemas.openxmlformats.org/officeDocument/2006/relationships/slideLayout" Target="../slideLayouts/slideLayout248.xml"/><Relationship Id="rId12" Type="http://schemas.openxmlformats.org/officeDocument/2006/relationships/slideLayout" Target="../slideLayouts/slideLayout253.xml"/><Relationship Id="rId17" Type="http://schemas.openxmlformats.org/officeDocument/2006/relationships/slideLayout" Target="../slideLayouts/slideLayout258.xml"/><Relationship Id="rId2" Type="http://schemas.openxmlformats.org/officeDocument/2006/relationships/slideLayout" Target="../slideLayouts/slideLayout243.xml"/><Relationship Id="rId16" Type="http://schemas.openxmlformats.org/officeDocument/2006/relationships/slideLayout" Target="../slideLayouts/slideLayout257.xml"/><Relationship Id="rId20" Type="http://schemas.openxmlformats.org/officeDocument/2006/relationships/theme" Target="../theme/theme23.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5" Type="http://schemas.openxmlformats.org/officeDocument/2006/relationships/slideLayout" Target="../slideLayouts/slideLayout246.xml"/><Relationship Id="rId15" Type="http://schemas.openxmlformats.org/officeDocument/2006/relationships/slideLayout" Target="../slideLayouts/slideLayout256.xml"/><Relationship Id="rId10" Type="http://schemas.openxmlformats.org/officeDocument/2006/relationships/slideLayout" Target="../slideLayouts/slideLayout251.xml"/><Relationship Id="rId19" Type="http://schemas.openxmlformats.org/officeDocument/2006/relationships/slideLayout" Target="../slideLayouts/slideLayout260.xml"/><Relationship Id="rId4" Type="http://schemas.openxmlformats.org/officeDocument/2006/relationships/slideLayout" Target="../slideLayouts/slideLayout245.xml"/><Relationship Id="rId9" Type="http://schemas.openxmlformats.org/officeDocument/2006/relationships/slideLayout" Target="../slideLayouts/slideLayout250.xml"/><Relationship Id="rId14" Type="http://schemas.openxmlformats.org/officeDocument/2006/relationships/slideLayout" Target="../slideLayouts/slideLayout25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5" Type="http://schemas.openxmlformats.org/officeDocument/2006/relationships/theme" Target="../theme/theme5.xml"/><Relationship Id="rId4"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5" Type="http://schemas.openxmlformats.org/officeDocument/2006/relationships/theme" Target="../theme/theme8.xml"/><Relationship Id="rId4" Type="http://schemas.openxmlformats.org/officeDocument/2006/relationships/slideLayout" Target="../slideLayouts/slideLayout6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theme" Target="../theme/theme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186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ctr" defTabSz="908835" rtl="0" eaLnBrk="1" latinLnBrk="0" hangingPunct="1">
        <a:spcBef>
          <a:spcPct val="0"/>
        </a:spcBef>
        <a:buNone/>
        <a:defRPr sz="4400" kern="1200">
          <a:solidFill>
            <a:schemeClr val="tx1"/>
          </a:solidFill>
          <a:latin typeface="+mj-lt"/>
          <a:ea typeface="+mj-ea"/>
          <a:cs typeface="+mj-cs"/>
        </a:defRPr>
      </a:lvl1pPr>
    </p:titleStyle>
    <p:bodyStyle>
      <a:lvl1pPr marL="340822" indent="-340822" algn="l" defTabSz="90883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38430" indent="-284000" algn="l" defTabSz="90883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6044" indent="-227209" algn="l" defTabSz="90883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0459" indent="-227209" algn="l" defTabSz="90883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44884" indent="-227209" algn="l" defTabSz="90883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499299" indent="-227209" algn="l" defTabSz="90883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53721" indent="-227209" algn="l" defTabSz="90883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08134" indent="-227209" algn="l" defTabSz="90883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62553" indent="-227209" algn="l" defTabSz="90883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08835" rtl="0" eaLnBrk="1" latinLnBrk="0" hangingPunct="1">
        <a:defRPr sz="1800" kern="1200">
          <a:solidFill>
            <a:schemeClr val="tx1"/>
          </a:solidFill>
          <a:latin typeface="+mn-lt"/>
          <a:ea typeface="+mn-ea"/>
          <a:cs typeface="+mn-cs"/>
        </a:defRPr>
      </a:lvl1pPr>
      <a:lvl2pPr marL="454416" algn="l" defTabSz="908835" rtl="0" eaLnBrk="1" latinLnBrk="0" hangingPunct="1">
        <a:defRPr sz="1800" kern="1200">
          <a:solidFill>
            <a:schemeClr val="tx1"/>
          </a:solidFill>
          <a:latin typeface="+mn-lt"/>
          <a:ea typeface="+mn-ea"/>
          <a:cs typeface="+mn-cs"/>
        </a:defRPr>
      </a:lvl2pPr>
      <a:lvl3pPr marL="908835" algn="l" defTabSz="908835" rtl="0" eaLnBrk="1" latinLnBrk="0" hangingPunct="1">
        <a:defRPr sz="1800" kern="1200">
          <a:solidFill>
            <a:schemeClr val="tx1"/>
          </a:solidFill>
          <a:latin typeface="+mn-lt"/>
          <a:ea typeface="+mn-ea"/>
          <a:cs typeface="+mn-cs"/>
        </a:defRPr>
      </a:lvl3pPr>
      <a:lvl4pPr marL="1363256" algn="l" defTabSz="908835" rtl="0" eaLnBrk="1" latinLnBrk="0" hangingPunct="1">
        <a:defRPr sz="1800" kern="1200">
          <a:solidFill>
            <a:schemeClr val="tx1"/>
          </a:solidFill>
          <a:latin typeface="+mn-lt"/>
          <a:ea typeface="+mn-ea"/>
          <a:cs typeface="+mn-cs"/>
        </a:defRPr>
      </a:lvl4pPr>
      <a:lvl5pPr marL="1817672" algn="l" defTabSz="908835" rtl="0" eaLnBrk="1" latinLnBrk="0" hangingPunct="1">
        <a:defRPr sz="1800" kern="1200">
          <a:solidFill>
            <a:schemeClr val="tx1"/>
          </a:solidFill>
          <a:latin typeface="+mn-lt"/>
          <a:ea typeface="+mn-ea"/>
          <a:cs typeface="+mn-cs"/>
        </a:defRPr>
      </a:lvl5pPr>
      <a:lvl6pPr marL="2272093" algn="l" defTabSz="908835" rtl="0" eaLnBrk="1" latinLnBrk="0" hangingPunct="1">
        <a:defRPr sz="1800" kern="1200">
          <a:solidFill>
            <a:schemeClr val="tx1"/>
          </a:solidFill>
          <a:latin typeface="+mn-lt"/>
          <a:ea typeface="+mn-ea"/>
          <a:cs typeface="+mn-cs"/>
        </a:defRPr>
      </a:lvl6pPr>
      <a:lvl7pPr marL="2726507" algn="l" defTabSz="908835" rtl="0" eaLnBrk="1" latinLnBrk="0" hangingPunct="1">
        <a:defRPr sz="1800" kern="1200">
          <a:solidFill>
            <a:schemeClr val="tx1"/>
          </a:solidFill>
          <a:latin typeface="+mn-lt"/>
          <a:ea typeface="+mn-ea"/>
          <a:cs typeface="+mn-cs"/>
        </a:defRPr>
      </a:lvl7pPr>
      <a:lvl8pPr marL="3180924" algn="l" defTabSz="908835" rtl="0" eaLnBrk="1" latinLnBrk="0" hangingPunct="1">
        <a:defRPr sz="1800" kern="1200">
          <a:solidFill>
            <a:schemeClr val="tx1"/>
          </a:solidFill>
          <a:latin typeface="+mn-lt"/>
          <a:ea typeface="+mn-ea"/>
          <a:cs typeface="+mn-cs"/>
        </a:defRPr>
      </a:lvl8pPr>
      <a:lvl9pPr marL="3635344" algn="l" defTabSz="908835"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640627"/>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Lst>
  <p:txStyles>
    <p:titleStyle>
      <a:lvl1pPr algn="l" defTabSz="864274" rtl="0" eaLnBrk="0" fontAlgn="base" hangingPunct="0">
        <a:spcBef>
          <a:spcPct val="0"/>
        </a:spcBef>
        <a:spcAft>
          <a:spcPct val="0"/>
        </a:spcAft>
        <a:defRPr sz="1900" b="1" kern="1200">
          <a:solidFill>
            <a:srgbClr val="660033"/>
          </a:solidFill>
          <a:latin typeface="Arial" pitchFamily="34" charset="0"/>
          <a:ea typeface="+mj-ea"/>
          <a:cs typeface="Arial" pitchFamily="34" charset="0"/>
        </a:defRPr>
      </a:lvl1pPr>
      <a:lvl2pPr algn="l" defTabSz="864274" rtl="0" eaLnBrk="0" fontAlgn="base" hangingPunct="0">
        <a:spcBef>
          <a:spcPct val="0"/>
        </a:spcBef>
        <a:spcAft>
          <a:spcPct val="0"/>
        </a:spcAft>
        <a:defRPr sz="1900" b="1">
          <a:solidFill>
            <a:srgbClr val="660033"/>
          </a:solidFill>
          <a:latin typeface="Arial" charset="0"/>
          <a:cs typeface="Arial" charset="0"/>
        </a:defRPr>
      </a:lvl2pPr>
      <a:lvl3pPr algn="l" defTabSz="864274" rtl="0" eaLnBrk="0" fontAlgn="base" hangingPunct="0">
        <a:spcBef>
          <a:spcPct val="0"/>
        </a:spcBef>
        <a:spcAft>
          <a:spcPct val="0"/>
        </a:spcAft>
        <a:defRPr sz="1900" b="1">
          <a:solidFill>
            <a:srgbClr val="660033"/>
          </a:solidFill>
          <a:latin typeface="Arial" charset="0"/>
          <a:cs typeface="Arial" charset="0"/>
        </a:defRPr>
      </a:lvl3pPr>
      <a:lvl4pPr algn="l" defTabSz="864274" rtl="0" eaLnBrk="0" fontAlgn="base" hangingPunct="0">
        <a:spcBef>
          <a:spcPct val="0"/>
        </a:spcBef>
        <a:spcAft>
          <a:spcPct val="0"/>
        </a:spcAft>
        <a:defRPr sz="1900" b="1">
          <a:solidFill>
            <a:srgbClr val="660033"/>
          </a:solidFill>
          <a:latin typeface="Arial" charset="0"/>
          <a:cs typeface="Arial" charset="0"/>
        </a:defRPr>
      </a:lvl4pPr>
      <a:lvl5pPr algn="l" defTabSz="864274" rtl="0" eaLnBrk="0" fontAlgn="base" hangingPunct="0">
        <a:spcBef>
          <a:spcPct val="0"/>
        </a:spcBef>
        <a:spcAft>
          <a:spcPct val="0"/>
        </a:spcAft>
        <a:defRPr sz="1900" b="1">
          <a:solidFill>
            <a:srgbClr val="660033"/>
          </a:solidFill>
          <a:latin typeface="Arial" charset="0"/>
          <a:cs typeface="Arial" charset="0"/>
        </a:defRPr>
      </a:lvl5pPr>
      <a:lvl6pPr marL="455070" algn="l" defTabSz="867480" rtl="0" fontAlgn="base">
        <a:spcBef>
          <a:spcPct val="0"/>
        </a:spcBef>
        <a:spcAft>
          <a:spcPct val="0"/>
        </a:spcAft>
        <a:defRPr sz="1900" b="1">
          <a:solidFill>
            <a:srgbClr val="660033"/>
          </a:solidFill>
          <a:latin typeface="Arial" charset="0"/>
          <a:cs typeface="Arial" charset="0"/>
        </a:defRPr>
      </a:lvl6pPr>
      <a:lvl7pPr marL="910142" algn="l" defTabSz="867480" rtl="0" fontAlgn="base">
        <a:spcBef>
          <a:spcPct val="0"/>
        </a:spcBef>
        <a:spcAft>
          <a:spcPct val="0"/>
        </a:spcAft>
        <a:defRPr sz="1900" b="1">
          <a:solidFill>
            <a:srgbClr val="660033"/>
          </a:solidFill>
          <a:latin typeface="Arial" charset="0"/>
          <a:cs typeface="Arial" charset="0"/>
        </a:defRPr>
      </a:lvl7pPr>
      <a:lvl8pPr marL="1365213" algn="l" defTabSz="867480" rtl="0" fontAlgn="base">
        <a:spcBef>
          <a:spcPct val="0"/>
        </a:spcBef>
        <a:spcAft>
          <a:spcPct val="0"/>
        </a:spcAft>
        <a:defRPr sz="1900" b="1">
          <a:solidFill>
            <a:srgbClr val="660033"/>
          </a:solidFill>
          <a:latin typeface="Arial" charset="0"/>
          <a:cs typeface="Arial" charset="0"/>
        </a:defRPr>
      </a:lvl8pPr>
      <a:lvl9pPr marL="1820284" algn="l" defTabSz="867480" rtl="0" fontAlgn="base">
        <a:spcBef>
          <a:spcPct val="0"/>
        </a:spcBef>
        <a:spcAft>
          <a:spcPct val="0"/>
        </a:spcAft>
        <a:defRPr sz="1900" b="1">
          <a:solidFill>
            <a:srgbClr val="660033"/>
          </a:solidFill>
          <a:latin typeface="Arial" charset="0"/>
          <a:cs typeface="Arial" charset="0"/>
        </a:defRPr>
      </a:lvl9pPr>
    </p:titleStyle>
    <p:bodyStyle>
      <a:lvl1pPr marL="322153" indent="-322153" algn="l" defTabSz="864274" rtl="0" eaLnBrk="0" fontAlgn="base" hangingPunct="0">
        <a:spcBef>
          <a:spcPct val="20000"/>
        </a:spcBef>
        <a:spcAft>
          <a:spcPct val="0"/>
        </a:spcAft>
        <a:buFont typeface="Arial" charset="0"/>
        <a:buChar char="•"/>
        <a:defRPr sz="3000" kern="1200">
          <a:solidFill>
            <a:schemeClr val="tx1"/>
          </a:solidFill>
          <a:latin typeface="+mn-lt"/>
          <a:ea typeface="+mn-ea"/>
          <a:cs typeface="+mn-cs"/>
        </a:defRPr>
      </a:lvl1pPr>
      <a:lvl2pPr marL="701073" indent="-266805" algn="l" defTabSz="864274" rtl="0" eaLnBrk="0" fontAlgn="base" hangingPunct="0">
        <a:spcBef>
          <a:spcPct val="20000"/>
        </a:spcBef>
        <a:spcAft>
          <a:spcPct val="0"/>
        </a:spcAft>
        <a:buFont typeface="Arial" charset="0"/>
        <a:buChar char="–"/>
        <a:defRPr sz="2700" kern="1200">
          <a:solidFill>
            <a:schemeClr val="tx1"/>
          </a:solidFill>
          <a:latin typeface="+mn-lt"/>
          <a:ea typeface="+mn-ea"/>
          <a:cs typeface="+mn-cs"/>
        </a:defRPr>
      </a:lvl2pPr>
      <a:lvl3pPr marL="1081411" indent="-212877" algn="l" defTabSz="864274" rtl="0" eaLnBrk="0" fontAlgn="base" hangingPunct="0">
        <a:spcBef>
          <a:spcPct val="20000"/>
        </a:spcBef>
        <a:spcAft>
          <a:spcPct val="0"/>
        </a:spcAft>
        <a:buFont typeface="Arial" charset="0"/>
        <a:buChar char="•"/>
        <a:defRPr sz="2300" kern="1200">
          <a:solidFill>
            <a:schemeClr val="tx1"/>
          </a:solidFill>
          <a:latin typeface="+mn-lt"/>
          <a:ea typeface="+mn-ea"/>
          <a:cs typeface="+mn-cs"/>
        </a:defRPr>
      </a:lvl3pPr>
      <a:lvl4pPr marL="1515676" indent="-212877" algn="l" defTabSz="864274" rtl="0" eaLnBrk="0" fontAlgn="base" hangingPunct="0">
        <a:spcBef>
          <a:spcPct val="20000"/>
        </a:spcBef>
        <a:spcAft>
          <a:spcPct val="0"/>
        </a:spcAft>
        <a:buFont typeface="Arial" charset="0"/>
        <a:buChar char="–"/>
        <a:defRPr sz="1900" kern="1200">
          <a:solidFill>
            <a:schemeClr val="tx1"/>
          </a:solidFill>
          <a:latin typeface="+mn-lt"/>
          <a:ea typeface="+mn-ea"/>
          <a:cs typeface="+mn-cs"/>
        </a:defRPr>
      </a:lvl4pPr>
      <a:lvl5pPr marL="1949946" indent="-214298" algn="l" defTabSz="864274" rtl="0" eaLnBrk="0" fontAlgn="base" hangingPunct="0">
        <a:spcBef>
          <a:spcPct val="20000"/>
        </a:spcBef>
        <a:spcAft>
          <a:spcPct val="0"/>
        </a:spcAft>
        <a:buFont typeface="Arial" charset="0"/>
        <a:buChar char="»"/>
        <a:defRPr sz="1900" kern="1200">
          <a:solidFill>
            <a:schemeClr val="tx1"/>
          </a:solidFill>
          <a:latin typeface="+mn-lt"/>
          <a:ea typeface="+mn-ea"/>
          <a:cs typeface="+mn-cs"/>
        </a:defRPr>
      </a:lvl5pPr>
      <a:lvl6pPr marL="2387723" indent="-217066" algn="l" defTabSz="868269"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21855" indent="-217066" algn="l" defTabSz="868269"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55984" indent="-217066" algn="l" defTabSz="868269"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90118" indent="-217066" algn="l" defTabSz="868269"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fr-FR"/>
      </a:defPPr>
      <a:lvl1pPr marL="0" algn="l" defTabSz="868269" rtl="0" eaLnBrk="1" latinLnBrk="0" hangingPunct="1">
        <a:defRPr sz="1700" kern="1200">
          <a:solidFill>
            <a:schemeClr val="tx1"/>
          </a:solidFill>
          <a:latin typeface="+mn-lt"/>
          <a:ea typeface="+mn-ea"/>
          <a:cs typeface="+mn-cs"/>
        </a:defRPr>
      </a:lvl1pPr>
      <a:lvl2pPr marL="434135" algn="l" defTabSz="868269" rtl="0" eaLnBrk="1" latinLnBrk="0" hangingPunct="1">
        <a:defRPr sz="1700" kern="1200">
          <a:solidFill>
            <a:schemeClr val="tx1"/>
          </a:solidFill>
          <a:latin typeface="+mn-lt"/>
          <a:ea typeface="+mn-ea"/>
          <a:cs typeface="+mn-cs"/>
        </a:defRPr>
      </a:lvl2pPr>
      <a:lvl3pPr marL="868269" algn="l" defTabSz="868269" rtl="0" eaLnBrk="1" latinLnBrk="0" hangingPunct="1">
        <a:defRPr sz="1700" kern="1200">
          <a:solidFill>
            <a:schemeClr val="tx1"/>
          </a:solidFill>
          <a:latin typeface="+mn-lt"/>
          <a:ea typeface="+mn-ea"/>
          <a:cs typeface="+mn-cs"/>
        </a:defRPr>
      </a:lvl3pPr>
      <a:lvl4pPr marL="1302392" algn="l" defTabSz="868269" rtl="0" eaLnBrk="1" latinLnBrk="0" hangingPunct="1">
        <a:defRPr sz="1700" kern="1200">
          <a:solidFill>
            <a:schemeClr val="tx1"/>
          </a:solidFill>
          <a:latin typeface="+mn-lt"/>
          <a:ea typeface="+mn-ea"/>
          <a:cs typeface="+mn-cs"/>
        </a:defRPr>
      </a:lvl4pPr>
      <a:lvl5pPr marL="1736524" algn="l" defTabSz="868269" rtl="0" eaLnBrk="1" latinLnBrk="0" hangingPunct="1">
        <a:defRPr sz="1700" kern="1200">
          <a:solidFill>
            <a:schemeClr val="tx1"/>
          </a:solidFill>
          <a:latin typeface="+mn-lt"/>
          <a:ea typeface="+mn-ea"/>
          <a:cs typeface="+mn-cs"/>
        </a:defRPr>
      </a:lvl5pPr>
      <a:lvl6pPr marL="2170656" algn="l" defTabSz="868269" rtl="0" eaLnBrk="1" latinLnBrk="0" hangingPunct="1">
        <a:defRPr sz="1700" kern="1200">
          <a:solidFill>
            <a:schemeClr val="tx1"/>
          </a:solidFill>
          <a:latin typeface="+mn-lt"/>
          <a:ea typeface="+mn-ea"/>
          <a:cs typeface="+mn-cs"/>
        </a:defRPr>
      </a:lvl6pPr>
      <a:lvl7pPr marL="2604788" algn="l" defTabSz="868269" rtl="0" eaLnBrk="1" latinLnBrk="0" hangingPunct="1">
        <a:defRPr sz="1700" kern="1200">
          <a:solidFill>
            <a:schemeClr val="tx1"/>
          </a:solidFill>
          <a:latin typeface="+mn-lt"/>
          <a:ea typeface="+mn-ea"/>
          <a:cs typeface="+mn-cs"/>
        </a:defRPr>
      </a:lvl7pPr>
      <a:lvl8pPr marL="3038921" algn="l" defTabSz="868269" rtl="0" eaLnBrk="1" latinLnBrk="0" hangingPunct="1">
        <a:defRPr sz="1700" kern="1200">
          <a:solidFill>
            <a:schemeClr val="tx1"/>
          </a:solidFill>
          <a:latin typeface="+mn-lt"/>
          <a:ea typeface="+mn-ea"/>
          <a:cs typeface="+mn-cs"/>
        </a:defRPr>
      </a:lvl8pPr>
      <a:lvl9pPr marL="3473054" algn="l" defTabSz="868269" rtl="0" eaLnBrk="1" latinLnBrk="0" hangingPunct="1">
        <a:defRPr sz="17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5759978"/>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Lst>
  <p:hf hdr="0" ftr="0" dt="0"/>
  <p:txStyles>
    <p:titleStyle>
      <a:lvl1pPr algn="l" defTabSz="903307" rtl="0" eaLnBrk="0" fontAlgn="base" hangingPunct="0">
        <a:spcBef>
          <a:spcPct val="0"/>
        </a:spcBef>
        <a:spcAft>
          <a:spcPct val="0"/>
        </a:spcAft>
        <a:defRPr sz="2000" b="1" kern="1200">
          <a:solidFill>
            <a:srgbClr val="660033"/>
          </a:solidFill>
          <a:latin typeface="Arial" pitchFamily="34" charset="0"/>
          <a:ea typeface="+mj-ea"/>
          <a:cs typeface="Arial" pitchFamily="34" charset="0"/>
        </a:defRPr>
      </a:lvl1pPr>
      <a:lvl2pPr algn="l" defTabSz="903307" rtl="0" eaLnBrk="0" fontAlgn="base" hangingPunct="0">
        <a:spcBef>
          <a:spcPct val="0"/>
        </a:spcBef>
        <a:spcAft>
          <a:spcPct val="0"/>
        </a:spcAft>
        <a:defRPr sz="2000" b="1">
          <a:solidFill>
            <a:srgbClr val="660033"/>
          </a:solidFill>
          <a:latin typeface="Arial" charset="0"/>
          <a:cs typeface="Arial" charset="0"/>
        </a:defRPr>
      </a:lvl2pPr>
      <a:lvl3pPr algn="l" defTabSz="903307" rtl="0" eaLnBrk="0" fontAlgn="base" hangingPunct="0">
        <a:spcBef>
          <a:spcPct val="0"/>
        </a:spcBef>
        <a:spcAft>
          <a:spcPct val="0"/>
        </a:spcAft>
        <a:defRPr sz="2000" b="1">
          <a:solidFill>
            <a:srgbClr val="660033"/>
          </a:solidFill>
          <a:latin typeface="Arial" charset="0"/>
          <a:cs typeface="Arial" charset="0"/>
        </a:defRPr>
      </a:lvl3pPr>
      <a:lvl4pPr algn="l" defTabSz="903307" rtl="0" eaLnBrk="0" fontAlgn="base" hangingPunct="0">
        <a:spcBef>
          <a:spcPct val="0"/>
        </a:spcBef>
        <a:spcAft>
          <a:spcPct val="0"/>
        </a:spcAft>
        <a:defRPr sz="2000" b="1">
          <a:solidFill>
            <a:srgbClr val="660033"/>
          </a:solidFill>
          <a:latin typeface="Arial" charset="0"/>
          <a:cs typeface="Arial" charset="0"/>
        </a:defRPr>
      </a:lvl4pPr>
      <a:lvl5pPr algn="l" defTabSz="903307" rtl="0" eaLnBrk="0" fontAlgn="base" hangingPunct="0">
        <a:spcBef>
          <a:spcPct val="0"/>
        </a:spcBef>
        <a:spcAft>
          <a:spcPct val="0"/>
        </a:spcAft>
        <a:defRPr sz="2000" b="1">
          <a:solidFill>
            <a:srgbClr val="660033"/>
          </a:solidFill>
          <a:latin typeface="Arial" charset="0"/>
          <a:cs typeface="Arial" charset="0"/>
        </a:defRPr>
      </a:lvl5pPr>
      <a:lvl6pPr marL="425085" algn="l" defTabSz="903307" rtl="0" fontAlgn="base">
        <a:spcBef>
          <a:spcPct val="0"/>
        </a:spcBef>
        <a:spcAft>
          <a:spcPct val="0"/>
        </a:spcAft>
        <a:defRPr sz="2000" b="1">
          <a:solidFill>
            <a:srgbClr val="660033"/>
          </a:solidFill>
          <a:latin typeface="Arial" charset="0"/>
          <a:cs typeface="Arial" charset="0"/>
        </a:defRPr>
      </a:lvl6pPr>
      <a:lvl7pPr marL="850170" algn="l" defTabSz="903307" rtl="0" fontAlgn="base">
        <a:spcBef>
          <a:spcPct val="0"/>
        </a:spcBef>
        <a:spcAft>
          <a:spcPct val="0"/>
        </a:spcAft>
        <a:defRPr sz="2000" b="1">
          <a:solidFill>
            <a:srgbClr val="660033"/>
          </a:solidFill>
          <a:latin typeface="Arial" charset="0"/>
          <a:cs typeface="Arial" charset="0"/>
        </a:defRPr>
      </a:lvl7pPr>
      <a:lvl8pPr marL="1275257" algn="l" defTabSz="903307" rtl="0" fontAlgn="base">
        <a:spcBef>
          <a:spcPct val="0"/>
        </a:spcBef>
        <a:spcAft>
          <a:spcPct val="0"/>
        </a:spcAft>
        <a:defRPr sz="2000" b="1">
          <a:solidFill>
            <a:srgbClr val="660033"/>
          </a:solidFill>
          <a:latin typeface="Arial" charset="0"/>
          <a:cs typeface="Arial" charset="0"/>
        </a:defRPr>
      </a:lvl8pPr>
      <a:lvl9pPr marL="1700344" algn="l" defTabSz="903307" rtl="0" fontAlgn="base">
        <a:spcBef>
          <a:spcPct val="0"/>
        </a:spcBef>
        <a:spcAft>
          <a:spcPct val="0"/>
        </a:spcAft>
        <a:defRPr sz="2000" b="1">
          <a:solidFill>
            <a:srgbClr val="660033"/>
          </a:solidFill>
          <a:latin typeface="Arial" charset="0"/>
          <a:cs typeface="Arial" charset="0"/>
        </a:defRPr>
      </a:lvl9pPr>
    </p:titleStyle>
    <p:bodyStyle>
      <a:lvl1pPr marL="337999" indent="-337999" algn="l" defTabSz="903307" rtl="0" eaLnBrk="0" fontAlgn="base" hangingPunct="0">
        <a:spcBef>
          <a:spcPct val="20000"/>
        </a:spcBef>
        <a:spcAft>
          <a:spcPct val="0"/>
        </a:spcAft>
        <a:buFont typeface="Arial" charset="0"/>
        <a:buChar char="•"/>
        <a:defRPr sz="3100" kern="1200">
          <a:solidFill>
            <a:schemeClr val="tx1"/>
          </a:solidFill>
          <a:latin typeface="+mn-lt"/>
          <a:ea typeface="+mn-ea"/>
          <a:cs typeface="+mn-cs"/>
        </a:defRPr>
      </a:lvl1pPr>
      <a:lvl2pPr marL="733569" indent="-281912" algn="l" defTabSz="903307"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30608" indent="-225826" algn="l" defTabSz="903307"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82263" indent="-225826" algn="l" defTabSz="903307"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35391" indent="-225826" algn="l" defTabSz="903307"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487779" indent="-226160" algn="l" defTabSz="90464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40100" indent="-226160" algn="l" defTabSz="90464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92427" indent="-226160" algn="l" defTabSz="90464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44750" indent="-226160" algn="l" defTabSz="90464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04648" rtl="0" eaLnBrk="1" latinLnBrk="0" hangingPunct="1">
        <a:defRPr sz="1800" kern="1200">
          <a:solidFill>
            <a:schemeClr val="tx1"/>
          </a:solidFill>
          <a:latin typeface="+mn-lt"/>
          <a:ea typeface="+mn-ea"/>
          <a:cs typeface="+mn-cs"/>
        </a:defRPr>
      </a:lvl1pPr>
      <a:lvl2pPr marL="452324" algn="l" defTabSz="904648" rtl="0" eaLnBrk="1" latinLnBrk="0" hangingPunct="1">
        <a:defRPr sz="1800" kern="1200">
          <a:solidFill>
            <a:schemeClr val="tx1"/>
          </a:solidFill>
          <a:latin typeface="+mn-lt"/>
          <a:ea typeface="+mn-ea"/>
          <a:cs typeface="+mn-cs"/>
        </a:defRPr>
      </a:lvl2pPr>
      <a:lvl3pPr marL="904648" algn="l" defTabSz="904648" rtl="0" eaLnBrk="1" latinLnBrk="0" hangingPunct="1">
        <a:defRPr sz="1800" kern="1200">
          <a:solidFill>
            <a:schemeClr val="tx1"/>
          </a:solidFill>
          <a:latin typeface="+mn-lt"/>
          <a:ea typeface="+mn-ea"/>
          <a:cs typeface="+mn-cs"/>
        </a:defRPr>
      </a:lvl3pPr>
      <a:lvl4pPr marL="1356973" algn="l" defTabSz="904648" rtl="0" eaLnBrk="1" latinLnBrk="0" hangingPunct="1">
        <a:defRPr sz="1800" kern="1200">
          <a:solidFill>
            <a:schemeClr val="tx1"/>
          </a:solidFill>
          <a:latin typeface="+mn-lt"/>
          <a:ea typeface="+mn-ea"/>
          <a:cs typeface="+mn-cs"/>
        </a:defRPr>
      </a:lvl4pPr>
      <a:lvl5pPr marL="1809293" algn="l" defTabSz="904648" rtl="0" eaLnBrk="1" latinLnBrk="0" hangingPunct="1">
        <a:defRPr sz="1800" kern="1200">
          <a:solidFill>
            <a:schemeClr val="tx1"/>
          </a:solidFill>
          <a:latin typeface="+mn-lt"/>
          <a:ea typeface="+mn-ea"/>
          <a:cs typeface="+mn-cs"/>
        </a:defRPr>
      </a:lvl5pPr>
      <a:lvl6pPr marL="2261619" algn="l" defTabSz="904648" rtl="0" eaLnBrk="1" latinLnBrk="0" hangingPunct="1">
        <a:defRPr sz="1800" kern="1200">
          <a:solidFill>
            <a:schemeClr val="tx1"/>
          </a:solidFill>
          <a:latin typeface="+mn-lt"/>
          <a:ea typeface="+mn-ea"/>
          <a:cs typeface="+mn-cs"/>
        </a:defRPr>
      </a:lvl6pPr>
      <a:lvl7pPr marL="2713944" algn="l" defTabSz="904648" rtl="0" eaLnBrk="1" latinLnBrk="0" hangingPunct="1">
        <a:defRPr sz="1800" kern="1200">
          <a:solidFill>
            <a:schemeClr val="tx1"/>
          </a:solidFill>
          <a:latin typeface="+mn-lt"/>
          <a:ea typeface="+mn-ea"/>
          <a:cs typeface="+mn-cs"/>
        </a:defRPr>
      </a:lvl7pPr>
      <a:lvl8pPr marL="3166265" algn="l" defTabSz="904648" rtl="0" eaLnBrk="1" latinLnBrk="0" hangingPunct="1">
        <a:defRPr sz="1800" kern="1200">
          <a:solidFill>
            <a:schemeClr val="tx1"/>
          </a:solidFill>
          <a:latin typeface="+mn-lt"/>
          <a:ea typeface="+mn-ea"/>
          <a:cs typeface="+mn-cs"/>
        </a:defRPr>
      </a:lvl8pPr>
      <a:lvl9pPr marL="3618588" algn="l" defTabSz="904648"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0573301"/>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 id="2147483976" r:id="rId13"/>
    <p:sldLayoutId id="2147483977" r:id="rId14"/>
    <p:sldLayoutId id="2147483978" r:id="rId15"/>
    <p:sldLayoutId id="2147483979" r:id="rId16"/>
    <p:sldLayoutId id="2147483980" r:id="rId17"/>
    <p:sldLayoutId id="2147483981" r:id="rId18"/>
    <p:sldLayoutId id="2147483982" r:id="rId19"/>
  </p:sldLayoutIdLst>
  <p:txStyles>
    <p:titleStyle>
      <a:lvl1pPr algn="ctr" defTabSz="839849" rtl="0" eaLnBrk="1" latinLnBrk="0" hangingPunct="1">
        <a:spcBef>
          <a:spcPct val="0"/>
        </a:spcBef>
        <a:buNone/>
        <a:defRPr sz="4062" kern="1200">
          <a:solidFill>
            <a:schemeClr val="tx1"/>
          </a:solidFill>
          <a:latin typeface="+mj-lt"/>
          <a:ea typeface="+mj-ea"/>
          <a:cs typeface="+mj-cs"/>
        </a:defRPr>
      </a:lvl1pPr>
    </p:titleStyle>
    <p:bodyStyle>
      <a:lvl1pPr marL="314951" indent="-314951" algn="l" defTabSz="839849" rtl="0" eaLnBrk="1" latinLnBrk="0" hangingPunct="1">
        <a:spcBef>
          <a:spcPct val="20000"/>
        </a:spcBef>
        <a:buFont typeface="Arial" panose="020B0604020202020204" pitchFamily="34" charset="0"/>
        <a:buChar char="•"/>
        <a:defRPr sz="2954" kern="1200">
          <a:solidFill>
            <a:schemeClr val="tx1"/>
          </a:solidFill>
          <a:latin typeface="+mn-lt"/>
          <a:ea typeface="+mn-ea"/>
          <a:cs typeface="+mn-cs"/>
        </a:defRPr>
      </a:lvl1pPr>
      <a:lvl2pPr marL="682378" indent="-262443" algn="l" defTabSz="839849" rtl="0" eaLnBrk="1" latinLnBrk="0" hangingPunct="1">
        <a:spcBef>
          <a:spcPct val="20000"/>
        </a:spcBef>
        <a:buFont typeface="Arial" panose="020B0604020202020204" pitchFamily="34" charset="0"/>
        <a:buChar char="–"/>
        <a:defRPr sz="2585" kern="1200">
          <a:solidFill>
            <a:schemeClr val="tx1"/>
          </a:solidFill>
          <a:latin typeface="+mn-lt"/>
          <a:ea typeface="+mn-ea"/>
          <a:cs typeface="+mn-cs"/>
        </a:defRPr>
      </a:lvl2pPr>
      <a:lvl3pPr marL="1049812" indent="-209963" algn="l" defTabSz="839849" rtl="0" eaLnBrk="1" latinLnBrk="0" hangingPunct="1">
        <a:spcBef>
          <a:spcPct val="20000"/>
        </a:spcBef>
        <a:buFont typeface="Arial" panose="020B0604020202020204" pitchFamily="34" charset="0"/>
        <a:buChar char="•"/>
        <a:defRPr sz="2215" kern="1200">
          <a:solidFill>
            <a:schemeClr val="tx1"/>
          </a:solidFill>
          <a:latin typeface="+mn-lt"/>
          <a:ea typeface="+mn-ea"/>
          <a:cs typeface="+mn-cs"/>
        </a:defRPr>
      </a:lvl3pPr>
      <a:lvl4pPr marL="1469736" indent="-209963" algn="l" defTabSz="839849"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4pPr>
      <a:lvl5pPr marL="1889666" indent="-209963" algn="l" defTabSz="839849"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5pPr>
      <a:lvl6pPr marL="2309589" indent="-209963" algn="l" defTabSz="839849"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6pPr>
      <a:lvl7pPr marL="2729515" indent="-209963" algn="l" defTabSz="839849"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7pPr>
      <a:lvl8pPr marL="3149439" indent="-209963" algn="l" defTabSz="839849"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8pPr>
      <a:lvl9pPr marL="3569366" indent="-209963" algn="l" defTabSz="839849"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9pPr>
    </p:bodyStyle>
    <p:otherStyle>
      <a:defPPr>
        <a:defRPr lang="fr-FR"/>
      </a:defPPr>
      <a:lvl1pPr marL="0" algn="l" defTabSz="839849" rtl="0" eaLnBrk="1" latinLnBrk="0" hangingPunct="1">
        <a:defRPr sz="1662" kern="1200">
          <a:solidFill>
            <a:schemeClr val="tx1"/>
          </a:solidFill>
          <a:latin typeface="+mn-lt"/>
          <a:ea typeface="+mn-ea"/>
          <a:cs typeface="+mn-cs"/>
        </a:defRPr>
      </a:lvl1pPr>
      <a:lvl2pPr marL="419925" algn="l" defTabSz="839849" rtl="0" eaLnBrk="1" latinLnBrk="0" hangingPunct="1">
        <a:defRPr sz="1662" kern="1200">
          <a:solidFill>
            <a:schemeClr val="tx1"/>
          </a:solidFill>
          <a:latin typeface="+mn-lt"/>
          <a:ea typeface="+mn-ea"/>
          <a:cs typeface="+mn-cs"/>
        </a:defRPr>
      </a:lvl2pPr>
      <a:lvl3pPr marL="839849" algn="l" defTabSz="839849" rtl="0" eaLnBrk="1" latinLnBrk="0" hangingPunct="1">
        <a:defRPr sz="1662" kern="1200">
          <a:solidFill>
            <a:schemeClr val="tx1"/>
          </a:solidFill>
          <a:latin typeface="+mn-lt"/>
          <a:ea typeface="+mn-ea"/>
          <a:cs typeface="+mn-cs"/>
        </a:defRPr>
      </a:lvl3pPr>
      <a:lvl4pPr marL="1259776" algn="l" defTabSz="839849" rtl="0" eaLnBrk="1" latinLnBrk="0" hangingPunct="1">
        <a:defRPr sz="1662" kern="1200">
          <a:solidFill>
            <a:schemeClr val="tx1"/>
          </a:solidFill>
          <a:latin typeface="+mn-lt"/>
          <a:ea typeface="+mn-ea"/>
          <a:cs typeface="+mn-cs"/>
        </a:defRPr>
      </a:lvl4pPr>
      <a:lvl5pPr marL="1679701" algn="l" defTabSz="839849" rtl="0" eaLnBrk="1" latinLnBrk="0" hangingPunct="1">
        <a:defRPr sz="1662" kern="1200">
          <a:solidFill>
            <a:schemeClr val="tx1"/>
          </a:solidFill>
          <a:latin typeface="+mn-lt"/>
          <a:ea typeface="+mn-ea"/>
          <a:cs typeface="+mn-cs"/>
        </a:defRPr>
      </a:lvl5pPr>
      <a:lvl6pPr marL="2099629" algn="l" defTabSz="839849" rtl="0" eaLnBrk="1" latinLnBrk="0" hangingPunct="1">
        <a:defRPr sz="1662" kern="1200">
          <a:solidFill>
            <a:schemeClr val="tx1"/>
          </a:solidFill>
          <a:latin typeface="+mn-lt"/>
          <a:ea typeface="+mn-ea"/>
          <a:cs typeface="+mn-cs"/>
        </a:defRPr>
      </a:lvl6pPr>
      <a:lvl7pPr marL="2519551" algn="l" defTabSz="839849" rtl="0" eaLnBrk="1" latinLnBrk="0" hangingPunct="1">
        <a:defRPr sz="1662" kern="1200">
          <a:solidFill>
            <a:schemeClr val="tx1"/>
          </a:solidFill>
          <a:latin typeface="+mn-lt"/>
          <a:ea typeface="+mn-ea"/>
          <a:cs typeface="+mn-cs"/>
        </a:defRPr>
      </a:lvl7pPr>
      <a:lvl8pPr marL="2939475" algn="l" defTabSz="839849" rtl="0" eaLnBrk="1" latinLnBrk="0" hangingPunct="1">
        <a:defRPr sz="1662" kern="1200">
          <a:solidFill>
            <a:schemeClr val="tx1"/>
          </a:solidFill>
          <a:latin typeface="+mn-lt"/>
          <a:ea typeface="+mn-ea"/>
          <a:cs typeface="+mn-cs"/>
        </a:defRPr>
      </a:lvl8pPr>
      <a:lvl9pPr marL="3359401" algn="l" defTabSz="839849" rtl="0" eaLnBrk="1" latinLnBrk="0" hangingPunct="1">
        <a:defRPr sz="1662"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2373069"/>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 id="2147483996" r:id="rId13"/>
    <p:sldLayoutId id="2147483997" r:id="rId14"/>
    <p:sldLayoutId id="2147483998" r:id="rId15"/>
    <p:sldLayoutId id="2147483999" r:id="rId16"/>
    <p:sldLayoutId id="2147484000" r:id="rId17"/>
    <p:sldLayoutId id="2147484001" r:id="rId18"/>
    <p:sldLayoutId id="2147484002" r:id="rId19"/>
  </p:sldLayoutIdLst>
  <p:txStyles>
    <p:titleStyle>
      <a:lvl1pPr algn="ctr" defTabSz="911613" rtl="0" eaLnBrk="1" latinLnBrk="0" hangingPunct="1">
        <a:spcBef>
          <a:spcPct val="0"/>
        </a:spcBef>
        <a:buNone/>
        <a:defRPr sz="4400" kern="1200">
          <a:solidFill>
            <a:schemeClr val="tx1"/>
          </a:solidFill>
          <a:latin typeface="+mj-lt"/>
          <a:ea typeface="+mj-ea"/>
          <a:cs typeface="+mj-cs"/>
        </a:defRPr>
      </a:lvl1pPr>
    </p:titleStyle>
    <p:bodyStyle>
      <a:lvl1pPr marL="341859" indent="-341859" algn="l" defTabSz="91161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0686" indent="-284870" algn="l" defTabSz="91161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9516" indent="-227903" algn="l" defTabSz="91161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5323" indent="-227903" algn="l" defTabSz="91161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1132" indent="-227903" algn="l" defTabSz="91161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6938" indent="-227903" algn="l" defTabSz="91161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2744" indent="-227903" algn="l" defTabSz="91161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8549" indent="-227903" algn="l" defTabSz="91161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4358" indent="-227903" algn="l" defTabSz="91161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1613" rtl="0" eaLnBrk="1" latinLnBrk="0" hangingPunct="1">
        <a:defRPr sz="1800" kern="1200">
          <a:solidFill>
            <a:schemeClr val="tx1"/>
          </a:solidFill>
          <a:latin typeface="+mn-lt"/>
          <a:ea typeface="+mn-ea"/>
          <a:cs typeface="+mn-cs"/>
        </a:defRPr>
      </a:lvl1pPr>
      <a:lvl2pPr marL="455807" algn="l" defTabSz="911613" rtl="0" eaLnBrk="1" latinLnBrk="0" hangingPunct="1">
        <a:defRPr sz="1800" kern="1200">
          <a:solidFill>
            <a:schemeClr val="tx1"/>
          </a:solidFill>
          <a:latin typeface="+mn-lt"/>
          <a:ea typeface="+mn-ea"/>
          <a:cs typeface="+mn-cs"/>
        </a:defRPr>
      </a:lvl2pPr>
      <a:lvl3pPr marL="911613" algn="l" defTabSz="911613" rtl="0" eaLnBrk="1" latinLnBrk="0" hangingPunct="1">
        <a:defRPr sz="1800" kern="1200">
          <a:solidFill>
            <a:schemeClr val="tx1"/>
          </a:solidFill>
          <a:latin typeface="+mn-lt"/>
          <a:ea typeface="+mn-ea"/>
          <a:cs typeface="+mn-cs"/>
        </a:defRPr>
      </a:lvl3pPr>
      <a:lvl4pPr marL="1367421" algn="l" defTabSz="911613" rtl="0" eaLnBrk="1" latinLnBrk="0" hangingPunct="1">
        <a:defRPr sz="1800" kern="1200">
          <a:solidFill>
            <a:schemeClr val="tx1"/>
          </a:solidFill>
          <a:latin typeface="+mn-lt"/>
          <a:ea typeface="+mn-ea"/>
          <a:cs typeface="+mn-cs"/>
        </a:defRPr>
      </a:lvl4pPr>
      <a:lvl5pPr marL="1823227" algn="l" defTabSz="911613" rtl="0" eaLnBrk="1" latinLnBrk="0" hangingPunct="1">
        <a:defRPr sz="1800" kern="1200">
          <a:solidFill>
            <a:schemeClr val="tx1"/>
          </a:solidFill>
          <a:latin typeface="+mn-lt"/>
          <a:ea typeface="+mn-ea"/>
          <a:cs typeface="+mn-cs"/>
        </a:defRPr>
      </a:lvl5pPr>
      <a:lvl6pPr marL="2279036" algn="l" defTabSz="911613" rtl="0" eaLnBrk="1" latinLnBrk="0" hangingPunct="1">
        <a:defRPr sz="1800" kern="1200">
          <a:solidFill>
            <a:schemeClr val="tx1"/>
          </a:solidFill>
          <a:latin typeface="+mn-lt"/>
          <a:ea typeface="+mn-ea"/>
          <a:cs typeface="+mn-cs"/>
        </a:defRPr>
      </a:lvl6pPr>
      <a:lvl7pPr marL="2734842" algn="l" defTabSz="911613" rtl="0" eaLnBrk="1" latinLnBrk="0" hangingPunct="1">
        <a:defRPr sz="1800" kern="1200">
          <a:solidFill>
            <a:schemeClr val="tx1"/>
          </a:solidFill>
          <a:latin typeface="+mn-lt"/>
          <a:ea typeface="+mn-ea"/>
          <a:cs typeface="+mn-cs"/>
        </a:defRPr>
      </a:lvl7pPr>
      <a:lvl8pPr marL="3190650" algn="l" defTabSz="911613" rtl="0" eaLnBrk="1" latinLnBrk="0" hangingPunct="1">
        <a:defRPr sz="1800" kern="1200">
          <a:solidFill>
            <a:schemeClr val="tx1"/>
          </a:solidFill>
          <a:latin typeface="+mn-lt"/>
          <a:ea typeface="+mn-ea"/>
          <a:cs typeface="+mn-cs"/>
        </a:defRPr>
      </a:lvl8pPr>
      <a:lvl9pPr marL="3646453" algn="l" defTabSz="911613"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4945134"/>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Lst>
  <p:hf hdr="0" ftr="0" dt="0"/>
  <p:txStyles>
    <p:titleStyle>
      <a:lvl1pPr algn="l" defTabSz="846900" rtl="0" eaLnBrk="0" fontAlgn="base" hangingPunct="0">
        <a:spcBef>
          <a:spcPct val="0"/>
        </a:spcBef>
        <a:spcAft>
          <a:spcPct val="0"/>
        </a:spcAft>
        <a:defRPr sz="1831" b="1" kern="1200">
          <a:solidFill>
            <a:srgbClr val="660033"/>
          </a:solidFill>
          <a:latin typeface="Arial" pitchFamily="34" charset="0"/>
          <a:ea typeface="+mj-ea"/>
          <a:cs typeface="Arial" pitchFamily="34" charset="0"/>
        </a:defRPr>
      </a:lvl1pPr>
      <a:lvl2pPr algn="l" defTabSz="846900" rtl="0" eaLnBrk="0" fontAlgn="base" hangingPunct="0">
        <a:spcBef>
          <a:spcPct val="0"/>
        </a:spcBef>
        <a:spcAft>
          <a:spcPct val="0"/>
        </a:spcAft>
        <a:defRPr sz="1831" b="1">
          <a:solidFill>
            <a:srgbClr val="660033"/>
          </a:solidFill>
          <a:latin typeface="Arial" charset="0"/>
          <a:cs typeface="Arial" charset="0"/>
        </a:defRPr>
      </a:lvl2pPr>
      <a:lvl3pPr algn="l" defTabSz="846900" rtl="0" eaLnBrk="0" fontAlgn="base" hangingPunct="0">
        <a:spcBef>
          <a:spcPct val="0"/>
        </a:spcBef>
        <a:spcAft>
          <a:spcPct val="0"/>
        </a:spcAft>
        <a:defRPr sz="1831" b="1">
          <a:solidFill>
            <a:srgbClr val="660033"/>
          </a:solidFill>
          <a:latin typeface="Arial" charset="0"/>
          <a:cs typeface="Arial" charset="0"/>
        </a:defRPr>
      </a:lvl3pPr>
      <a:lvl4pPr algn="l" defTabSz="846900" rtl="0" eaLnBrk="0" fontAlgn="base" hangingPunct="0">
        <a:spcBef>
          <a:spcPct val="0"/>
        </a:spcBef>
        <a:spcAft>
          <a:spcPct val="0"/>
        </a:spcAft>
        <a:defRPr sz="1831" b="1">
          <a:solidFill>
            <a:srgbClr val="660033"/>
          </a:solidFill>
          <a:latin typeface="Arial" charset="0"/>
          <a:cs typeface="Arial" charset="0"/>
        </a:defRPr>
      </a:lvl4pPr>
      <a:lvl5pPr algn="l" defTabSz="846900" rtl="0" eaLnBrk="0" fontAlgn="base" hangingPunct="0">
        <a:spcBef>
          <a:spcPct val="0"/>
        </a:spcBef>
        <a:spcAft>
          <a:spcPct val="0"/>
        </a:spcAft>
        <a:defRPr sz="1831" b="1">
          <a:solidFill>
            <a:srgbClr val="660033"/>
          </a:solidFill>
          <a:latin typeface="Arial" charset="0"/>
          <a:cs typeface="Arial" charset="0"/>
        </a:defRPr>
      </a:lvl5pPr>
      <a:lvl6pPr marL="398541" algn="l" defTabSz="846900" rtl="0" fontAlgn="base">
        <a:spcBef>
          <a:spcPct val="0"/>
        </a:spcBef>
        <a:spcAft>
          <a:spcPct val="0"/>
        </a:spcAft>
        <a:defRPr sz="1831" b="1">
          <a:solidFill>
            <a:srgbClr val="660033"/>
          </a:solidFill>
          <a:latin typeface="Arial" charset="0"/>
          <a:cs typeface="Arial" charset="0"/>
        </a:defRPr>
      </a:lvl6pPr>
      <a:lvl7pPr marL="797082" algn="l" defTabSz="846900" rtl="0" fontAlgn="base">
        <a:spcBef>
          <a:spcPct val="0"/>
        </a:spcBef>
        <a:spcAft>
          <a:spcPct val="0"/>
        </a:spcAft>
        <a:defRPr sz="1831" b="1">
          <a:solidFill>
            <a:srgbClr val="660033"/>
          </a:solidFill>
          <a:latin typeface="Arial" charset="0"/>
          <a:cs typeface="Arial" charset="0"/>
        </a:defRPr>
      </a:lvl7pPr>
      <a:lvl8pPr marL="1195624" algn="l" defTabSz="846900" rtl="0" fontAlgn="base">
        <a:spcBef>
          <a:spcPct val="0"/>
        </a:spcBef>
        <a:spcAft>
          <a:spcPct val="0"/>
        </a:spcAft>
        <a:defRPr sz="1831" b="1">
          <a:solidFill>
            <a:srgbClr val="660033"/>
          </a:solidFill>
          <a:latin typeface="Arial" charset="0"/>
          <a:cs typeface="Arial" charset="0"/>
        </a:defRPr>
      </a:lvl8pPr>
      <a:lvl9pPr marL="1594165" algn="l" defTabSz="846900" rtl="0" fontAlgn="base">
        <a:spcBef>
          <a:spcPct val="0"/>
        </a:spcBef>
        <a:spcAft>
          <a:spcPct val="0"/>
        </a:spcAft>
        <a:defRPr sz="1831" b="1">
          <a:solidFill>
            <a:srgbClr val="660033"/>
          </a:solidFill>
          <a:latin typeface="Arial" charset="0"/>
          <a:cs typeface="Arial" charset="0"/>
        </a:defRPr>
      </a:lvl9pPr>
    </p:titleStyle>
    <p:bodyStyle>
      <a:lvl1pPr marL="316896" indent="-316896" algn="l" defTabSz="846900" rtl="0" eaLnBrk="0" fontAlgn="base" hangingPunct="0">
        <a:spcBef>
          <a:spcPct val="20000"/>
        </a:spcBef>
        <a:spcAft>
          <a:spcPct val="0"/>
        </a:spcAft>
        <a:buFont typeface="Arial" charset="0"/>
        <a:buChar char="•"/>
        <a:defRPr sz="2964" kern="1200">
          <a:solidFill>
            <a:schemeClr val="tx1"/>
          </a:solidFill>
          <a:latin typeface="+mn-lt"/>
          <a:ea typeface="+mn-ea"/>
          <a:cs typeface="+mn-cs"/>
        </a:defRPr>
      </a:lvl1pPr>
      <a:lvl2pPr marL="687761" indent="-264311" algn="l" defTabSz="846900" rtl="0" eaLnBrk="0" fontAlgn="base" hangingPunct="0">
        <a:spcBef>
          <a:spcPct val="20000"/>
        </a:spcBef>
        <a:spcAft>
          <a:spcPct val="0"/>
        </a:spcAft>
        <a:buFont typeface="Arial" charset="0"/>
        <a:buChar char="–"/>
        <a:defRPr sz="2615" kern="1200">
          <a:solidFill>
            <a:schemeClr val="tx1"/>
          </a:solidFill>
          <a:latin typeface="+mn-lt"/>
          <a:ea typeface="+mn-ea"/>
          <a:cs typeface="+mn-cs"/>
        </a:defRPr>
      </a:lvl2pPr>
      <a:lvl3pPr marL="1060009" indent="-211725" algn="l" defTabSz="846900" rtl="0" eaLnBrk="0" fontAlgn="base" hangingPunct="0">
        <a:spcBef>
          <a:spcPct val="20000"/>
        </a:spcBef>
        <a:spcAft>
          <a:spcPct val="0"/>
        </a:spcAft>
        <a:buFont typeface="Arial" charset="0"/>
        <a:buChar char="•"/>
        <a:defRPr sz="2266" kern="1200">
          <a:solidFill>
            <a:schemeClr val="tx1"/>
          </a:solidFill>
          <a:latin typeface="+mn-lt"/>
          <a:ea typeface="+mn-ea"/>
          <a:cs typeface="+mn-cs"/>
        </a:defRPr>
      </a:lvl3pPr>
      <a:lvl4pPr marL="1483459" indent="-211725" algn="l" defTabSz="846900" rtl="0" eaLnBrk="0" fontAlgn="base" hangingPunct="0">
        <a:spcBef>
          <a:spcPct val="20000"/>
        </a:spcBef>
        <a:spcAft>
          <a:spcPct val="0"/>
        </a:spcAft>
        <a:buFont typeface="Arial" charset="0"/>
        <a:buChar char="–"/>
        <a:defRPr sz="1831" kern="1200">
          <a:solidFill>
            <a:schemeClr val="tx1"/>
          </a:solidFill>
          <a:latin typeface="+mn-lt"/>
          <a:ea typeface="+mn-ea"/>
          <a:cs typeface="+mn-cs"/>
        </a:defRPr>
      </a:lvl4pPr>
      <a:lvl5pPr marL="1908293" indent="-211725" algn="l" defTabSz="846900" rtl="0" eaLnBrk="0" fontAlgn="base" hangingPunct="0">
        <a:spcBef>
          <a:spcPct val="20000"/>
        </a:spcBef>
        <a:spcAft>
          <a:spcPct val="0"/>
        </a:spcAft>
        <a:buFont typeface="Arial" charset="0"/>
        <a:buChar char="»"/>
        <a:defRPr sz="1831" kern="1200">
          <a:solidFill>
            <a:schemeClr val="tx1"/>
          </a:solidFill>
          <a:latin typeface="+mn-lt"/>
          <a:ea typeface="+mn-ea"/>
          <a:cs typeface="+mn-cs"/>
        </a:defRPr>
      </a:lvl5pPr>
      <a:lvl6pPr marL="2332431" indent="-212038" algn="l" defTabSz="848158" rtl="0" eaLnBrk="1" latinLnBrk="0" hangingPunct="1">
        <a:spcBef>
          <a:spcPct val="20000"/>
        </a:spcBef>
        <a:buFont typeface="Arial" pitchFamily="34" charset="0"/>
        <a:buChar char="•"/>
        <a:defRPr sz="1831" kern="1200">
          <a:solidFill>
            <a:schemeClr val="tx1"/>
          </a:solidFill>
          <a:latin typeface="+mn-lt"/>
          <a:ea typeface="+mn-ea"/>
          <a:cs typeface="+mn-cs"/>
        </a:defRPr>
      </a:lvl6pPr>
      <a:lvl7pPr marL="2756510" indent="-212038" algn="l" defTabSz="848158" rtl="0" eaLnBrk="1" latinLnBrk="0" hangingPunct="1">
        <a:spcBef>
          <a:spcPct val="20000"/>
        </a:spcBef>
        <a:buFont typeface="Arial" pitchFamily="34" charset="0"/>
        <a:buChar char="•"/>
        <a:defRPr sz="1831" kern="1200">
          <a:solidFill>
            <a:schemeClr val="tx1"/>
          </a:solidFill>
          <a:latin typeface="+mn-lt"/>
          <a:ea typeface="+mn-ea"/>
          <a:cs typeface="+mn-cs"/>
        </a:defRPr>
      </a:lvl7pPr>
      <a:lvl8pPr marL="3180588" indent="-212038" algn="l" defTabSz="848158" rtl="0" eaLnBrk="1" latinLnBrk="0" hangingPunct="1">
        <a:spcBef>
          <a:spcPct val="20000"/>
        </a:spcBef>
        <a:buFont typeface="Arial" pitchFamily="34" charset="0"/>
        <a:buChar char="•"/>
        <a:defRPr sz="1831" kern="1200">
          <a:solidFill>
            <a:schemeClr val="tx1"/>
          </a:solidFill>
          <a:latin typeface="+mn-lt"/>
          <a:ea typeface="+mn-ea"/>
          <a:cs typeface="+mn-cs"/>
        </a:defRPr>
      </a:lvl8pPr>
      <a:lvl9pPr marL="3604666" indent="-212038" algn="l" defTabSz="848158" rtl="0" eaLnBrk="1" latinLnBrk="0" hangingPunct="1">
        <a:spcBef>
          <a:spcPct val="20000"/>
        </a:spcBef>
        <a:buFont typeface="Arial" pitchFamily="34" charset="0"/>
        <a:buChar char="•"/>
        <a:defRPr sz="1831" kern="1200">
          <a:solidFill>
            <a:schemeClr val="tx1"/>
          </a:solidFill>
          <a:latin typeface="+mn-lt"/>
          <a:ea typeface="+mn-ea"/>
          <a:cs typeface="+mn-cs"/>
        </a:defRPr>
      </a:lvl9pPr>
    </p:bodyStyle>
    <p:otherStyle>
      <a:defPPr>
        <a:defRPr lang="fr-FR"/>
      </a:defPPr>
      <a:lvl1pPr marL="0" algn="l" defTabSz="848158" rtl="0" eaLnBrk="1" latinLnBrk="0" hangingPunct="1">
        <a:defRPr sz="1656" kern="1200">
          <a:solidFill>
            <a:schemeClr val="tx1"/>
          </a:solidFill>
          <a:latin typeface="+mn-lt"/>
          <a:ea typeface="+mn-ea"/>
          <a:cs typeface="+mn-cs"/>
        </a:defRPr>
      </a:lvl1pPr>
      <a:lvl2pPr marL="424079" algn="l" defTabSz="848158" rtl="0" eaLnBrk="1" latinLnBrk="0" hangingPunct="1">
        <a:defRPr sz="1656" kern="1200">
          <a:solidFill>
            <a:schemeClr val="tx1"/>
          </a:solidFill>
          <a:latin typeface="+mn-lt"/>
          <a:ea typeface="+mn-ea"/>
          <a:cs typeface="+mn-cs"/>
        </a:defRPr>
      </a:lvl2pPr>
      <a:lvl3pPr marL="848158" algn="l" defTabSz="848158" rtl="0" eaLnBrk="1" latinLnBrk="0" hangingPunct="1">
        <a:defRPr sz="1656" kern="1200">
          <a:solidFill>
            <a:schemeClr val="tx1"/>
          </a:solidFill>
          <a:latin typeface="+mn-lt"/>
          <a:ea typeface="+mn-ea"/>
          <a:cs typeface="+mn-cs"/>
        </a:defRPr>
      </a:lvl3pPr>
      <a:lvl4pPr marL="1272235" algn="l" defTabSz="848158" rtl="0" eaLnBrk="1" latinLnBrk="0" hangingPunct="1">
        <a:defRPr sz="1656" kern="1200">
          <a:solidFill>
            <a:schemeClr val="tx1"/>
          </a:solidFill>
          <a:latin typeface="+mn-lt"/>
          <a:ea typeface="+mn-ea"/>
          <a:cs typeface="+mn-cs"/>
        </a:defRPr>
      </a:lvl4pPr>
      <a:lvl5pPr marL="1696313" algn="l" defTabSz="848158" rtl="0" eaLnBrk="1" latinLnBrk="0" hangingPunct="1">
        <a:defRPr sz="1656" kern="1200">
          <a:solidFill>
            <a:schemeClr val="tx1"/>
          </a:solidFill>
          <a:latin typeface="+mn-lt"/>
          <a:ea typeface="+mn-ea"/>
          <a:cs typeface="+mn-cs"/>
        </a:defRPr>
      </a:lvl5pPr>
      <a:lvl6pPr marL="2120393" algn="l" defTabSz="848158" rtl="0" eaLnBrk="1" latinLnBrk="0" hangingPunct="1">
        <a:defRPr sz="1656" kern="1200">
          <a:solidFill>
            <a:schemeClr val="tx1"/>
          </a:solidFill>
          <a:latin typeface="+mn-lt"/>
          <a:ea typeface="+mn-ea"/>
          <a:cs typeface="+mn-cs"/>
        </a:defRPr>
      </a:lvl6pPr>
      <a:lvl7pPr marL="2544471" algn="l" defTabSz="848158" rtl="0" eaLnBrk="1" latinLnBrk="0" hangingPunct="1">
        <a:defRPr sz="1656" kern="1200">
          <a:solidFill>
            <a:schemeClr val="tx1"/>
          </a:solidFill>
          <a:latin typeface="+mn-lt"/>
          <a:ea typeface="+mn-ea"/>
          <a:cs typeface="+mn-cs"/>
        </a:defRPr>
      </a:lvl7pPr>
      <a:lvl8pPr marL="2968549" algn="l" defTabSz="848158" rtl="0" eaLnBrk="1" latinLnBrk="0" hangingPunct="1">
        <a:defRPr sz="1656" kern="1200">
          <a:solidFill>
            <a:schemeClr val="tx1"/>
          </a:solidFill>
          <a:latin typeface="+mn-lt"/>
          <a:ea typeface="+mn-ea"/>
          <a:cs typeface="+mn-cs"/>
        </a:defRPr>
      </a:lvl8pPr>
      <a:lvl9pPr marL="3392629" algn="l" defTabSz="848158" rtl="0" eaLnBrk="1" latinLnBrk="0" hangingPunct="1">
        <a:defRPr sz="1656"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0264645"/>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Lst>
  <p:txStyles>
    <p:titleStyle>
      <a:lvl1pPr algn="l" defTabSz="842621" rtl="0" eaLnBrk="1" latinLnBrk="0" hangingPunct="1">
        <a:spcBef>
          <a:spcPct val="0"/>
        </a:spcBef>
        <a:buNone/>
        <a:defRPr sz="1900" b="1" kern="1200">
          <a:solidFill>
            <a:srgbClr val="660033"/>
          </a:solidFill>
          <a:latin typeface="Arial" pitchFamily="34" charset="0"/>
          <a:ea typeface="+mj-ea"/>
          <a:cs typeface="Arial" pitchFamily="34" charset="0"/>
        </a:defRPr>
      </a:lvl1pPr>
    </p:titleStyle>
    <p:bodyStyle>
      <a:lvl1pPr marL="315980" indent="-315980" algn="l" defTabSz="842621" rtl="0" eaLnBrk="1" latinLnBrk="0" hangingPunct="1">
        <a:spcBef>
          <a:spcPct val="20000"/>
        </a:spcBef>
        <a:buFont typeface="Arial" pitchFamily="34" charset="0"/>
        <a:buChar char="•"/>
        <a:defRPr sz="2900" kern="1200">
          <a:solidFill>
            <a:schemeClr val="tx1"/>
          </a:solidFill>
          <a:latin typeface="+mn-lt"/>
          <a:ea typeface="+mn-ea"/>
          <a:cs typeface="+mn-cs"/>
        </a:defRPr>
      </a:lvl1pPr>
      <a:lvl2pPr marL="684626" indent="-263317" algn="l" defTabSz="842621"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053273" indent="-210655" algn="l" defTabSz="842621"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474581" indent="-210655" algn="l" defTabSz="842621"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1895889" indent="-210655" algn="l" defTabSz="842621"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317198" indent="-210655" algn="l" defTabSz="842621"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38507" indent="-210655" algn="l" defTabSz="842621"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59817" indent="-210655" algn="l" defTabSz="842621"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581125" indent="-210655" algn="l" defTabSz="842621"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fr-FR"/>
      </a:defPPr>
      <a:lvl1pPr marL="0" algn="l" defTabSz="842621" rtl="0" eaLnBrk="1" latinLnBrk="0" hangingPunct="1">
        <a:defRPr sz="1700" kern="1200">
          <a:solidFill>
            <a:schemeClr val="tx1"/>
          </a:solidFill>
          <a:latin typeface="+mn-lt"/>
          <a:ea typeface="+mn-ea"/>
          <a:cs typeface="+mn-cs"/>
        </a:defRPr>
      </a:lvl1pPr>
      <a:lvl2pPr marL="421309" algn="l" defTabSz="842621" rtl="0" eaLnBrk="1" latinLnBrk="0" hangingPunct="1">
        <a:defRPr sz="1700" kern="1200">
          <a:solidFill>
            <a:schemeClr val="tx1"/>
          </a:solidFill>
          <a:latin typeface="+mn-lt"/>
          <a:ea typeface="+mn-ea"/>
          <a:cs typeface="+mn-cs"/>
        </a:defRPr>
      </a:lvl2pPr>
      <a:lvl3pPr marL="842621" algn="l" defTabSz="842621" rtl="0" eaLnBrk="1" latinLnBrk="0" hangingPunct="1">
        <a:defRPr sz="1700" kern="1200">
          <a:solidFill>
            <a:schemeClr val="tx1"/>
          </a:solidFill>
          <a:latin typeface="+mn-lt"/>
          <a:ea typeface="+mn-ea"/>
          <a:cs typeface="+mn-cs"/>
        </a:defRPr>
      </a:lvl3pPr>
      <a:lvl4pPr marL="1263927" algn="l" defTabSz="842621" rtl="0" eaLnBrk="1" latinLnBrk="0" hangingPunct="1">
        <a:defRPr sz="1700" kern="1200">
          <a:solidFill>
            <a:schemeClr val="tx1"/>
          </a:solidFill>
          <a:latin typeface="+mn-lt"/>
          <a:ea typeface="+mn-ea"/>
          <a:cs typeface="+mn-cs"/>
        </a:defRPr>
      </a:lvl4pPr>
      <a:lvl5pPr marL="1685234" algn="l" defTabSz="842621" rtl="0" eaLnBrk="1" latinLnBrk="0" hangingPunct="1">
        <a:defRPr sz="1700" kern="1200">
          <a:solidFill>
            <a:schemeClr val="tx1"/>
          </a:solidFill>
          <a:latin typeface="+mn-lt"/>
          <a:ea typeface="+mn-ea"/>
          <a:cs typeface="+mn-cs"/>
        </a:defRPr>
      </a:lvl5pPr>
      <a:lvl6pPr marL="2106545" algn="l" defTabSz="842621" rtl="0" eaLnBrk="1" latinLnBrk="0" hangingPunct="1">
        <a:defRPr sz="1700" kern="1200">
          <a:solidFill>
            <a:schemeClr val="tx1"/>
          </a:solidFill>
          <a:latin typeface="+mn-lt"/>
          <a:ea typeface="+mn-ea"/>
          <a:cs typeface="+mn-cs"/>
        </a:defRPr>
      </a:lvl6pPr>
      <a:lvl7pPr marL="2527854" algn="l" defTabSz="842621" rtl="0" eaLnBrk="1" latinLnBrk="0" hangingPunct="1">
        <a:defRPr sz="1700" kern="1200">
          <a:solidFill>
            <a:schemeClr val="tx1"/>
          </a:solidFill>
          <a:latin typeface="+mn-lt"/>
          <a:ea typeface="+mn-ea"/>
          <a:cs typeface="+mn-cs"/>
        </a:defRPr>
      </a:lvl7pPr>
      <a:lvl8pPr marL="2949161" algn="l" defTabSz="842621" rtl="0" eaLnBrk="1" latinLnBrk="0" hangingPunct="1">
        <a:defRPr sz="1700" kern="1200">
          <a:solidFill>
            <a:schemeClr val="tx1"/>
          </a:solidFill>
          <a:latin typeface="+mn-lt"/>
          <a:ea typeface="+mn-ea"/>
          <a:cs typeface="+mn-cs"/>
        </a:defRPr>
      </a:lvl8pPr>
      <a:lvl9pPr marL="3370473" algn="l" defTabSz="842621" rtl="0" eaLnBrk="1" latinLnBrk="0" hangingPunct="1">
        <a:defRPr sz="17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1017042"/>
      </p:ext>
    </p:extLst>
  </p:cSld>
  <p:clrMap bg1="lt1" tx1="dk1" bg2="lt2" tx2="dk2" accent1="accent1" accent2="accent2" accent3="accent3" accent4="accent4" accent5="accent5" accent6="accent6" hlink="hlink" folHlink="folHlink"/>
  <p:sldLayoutIdLst>
    <p:sldLayoutId id="2147484025" r:id="rId1"/>
    <p:sldLayoutId id="2147484026" r:id="rId2"/>
  </p:sldLayoutIdLst>
  <p:txStyles>
    <p:titleStyle>
      <a:lvl1pPr algn="l" defTabSz="911013" rtl="0" eaLnBrk="1" latinLnBrk="0" hangingPunct="1">
        <a:spcBef>
          <a:spcPct val="0"/>
        </a:spcBef>
        <a:buNone/>
        <a:defRPr sz="2000" b="1" kern="1200">
          <a:solidFill>
            <a:srgbClr val="660033"/>
          </a:solidFill>
          <a:latin typeface="Arial" pitchFamily="34" charset="0"/>
          <a:ea typeface="+mj-ea"/>
          <a:cs typeface="Arial" pitchFamily="34" charset="0"/>
        </a:defRPr>
      </a:lvl1pPr>
    </p:titleStyle>
    <p:bodyStyle>
      <a:lvl1pPr marL="341633" indent="-341633" algn="l" defTabSz="911013" rtl="0" eaLnBrk="1" latinLnBrk="0" hangingPunct="1">
        <a:spcBef>
          <a:spcPct val="20000"/>
        </a:spcBef>
        <a:buFont typeface="Arial" pitchFamily="34" charset="0"/>
        <a:buChar char="•"/>
        <a:defRPr sz="3100" kern="1200">
          <a:solidFill>
            <a:schemeClr val="tx1"/>
          </a:solidFill>
          <a:latin typeface="+mn-lt"/>
          <a:ea typeface="+mn-ea"/>
          <a:cs typeface="+mn-cs"/>
        </a:defRPr>
      </a:lvl1pPr>
      <a:lvl2pPr marL="740195" indent="-284691" algn="l" defTabSz="91101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8766" indent="-227752" algn="l" defTabSz="91101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4273" indent="-227752" algn="l" defTabSz="91101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49777" indent="-227752" algn="l" defTabSz="91101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5283" indent="-227752" algn="l" defTabSz="91101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0788" indent="-227752" algn="l" defTabSz="91101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6296" indent="-227752" algn="l" defTabSz="91101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1803" indent="-227752" algn="l" defTabSz="91101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1013" rtl="0" eaLnBrk="1" latinLnBrk="0" hangingPunct="1">
        <a:defRPr sz="1800" kern="1200">
          <a:solidFill>
            <a:schemeClr val="tx1"/>
          </a:solidFill>
          <a:latin typeface="+mn-lt"/>
          <a:ea typeface="+mn-ea"/>
          <a:cs typeface="+mn-cs"/>
        </a:defRPr>
      </a:lvl1pPr>
      <a:lvl2pPr marL="455507" algn="l" defTabSz="911013" rtl="0" eaLnBrk="1" latinLnBrk="0" hangingPunct="1">
        <a:defRPr sz="1800" kern="1200">
          <a:solidFill>
            <a:schemeClr val="tx1"/>
          </a:solidFill>
          <a:latin typeface="+mn-lt"/>
          <a:ea typeface="+mn-ea"/>
          <a:cs typeface="+mn-cs"/>
        </a:defRPr>
      </a:lvl2pPr>
      <a:lvl3pPr marL="911013" algn="l" defTabSz="911013" rtl="0" eaLnBrk="1" latinLnBrk="0" hangingPunct="1">
        <a:defRPr sz="1800" kern="1200">
          <a:solidFill>
            <a:schemeClr val="tx1"/>
          </a:solidFill>
          <a:latin typeface="+mn-lt"/>
          <a:ea typeface="+mn-ea"/>
          <a:cs typeface="+mn-cs"/>
        </a:defRPr>
      </a:lvl3pPr>
      <a:lvl4pPr marL="1366519" algn="l" defTabSz="911013" rtl="0" eaLnBrk="1" latinLnBrk="0" hangingPunct="1">
        <a:defRPr sz="1800" kern="1200">
          <a:solidFill>
            <a:schemeClr val="tx1"/>
          </a:solidFill>
          <a:latin typeface="+mn-lt"/>
          <a:ea typeface="+mn-ea"/>
          <a:cs typeface="+mn-cs"/>
        </a:defRPr>
      </a:lvl4pPr>
      <a:lvl5pPr marL="1822024" algn="l" defTabSz="911013" rtl="0" eaLnBrk="1" latinLnBrk="0" hangingPunct="1">
        <a:defRPr sz="1800" kern="1200">
          <a:solidFill>
            <a:schemeClr val="tx1"/>
          </a:solidFill>
          <a:latin typeface="+mn-lt"/>
          <a:ea typeface="+mn-ea"/>
          <a:cs typeface="+mn-cs"/>
        </a:defRPr>
      </a:lvl5pPr>
      <a:lvl6pPr marL="2277534" algn="l" defTabSz="911013" rtl="0" eaLnBrk="1" latinLnBrk="0" hangingPunct="1">
        <a:defRPr sz="1800" kern="1200">
          <a:solidFill>
            <a:schemeClr val="tx1"/>
          </a:solidFill>
          <a:latin typeface="+mn-lt"/>
          <a:ea typeface="+mn-ea"/>
          <a:cs typeface="+mn-cs"/>
        </a:defRPr>
      </a:lvl6pPr>
      <a:lvl7pPr marL="2733038" algn="l" defTabSz="911013" rtl="0" eaLnBrk="1" latinLnBrk="0" hangingPunct="1">
        <a:defRPr sz="1800" kern="1200">
          <a:solidFill>
            <a:schemeClr val="tx1"/>
          </a:solidFill>
          <a:latin typeface="+mn-lt"/>
          <a:ea typeface="+mn-ea"/>
          <a:cs typeface="+mn-cs"/>
        </a:defRPr>
      </a:lvl7pPr>
      <a:lvl8pPr marL="3188541" algn="l" defTabSz="911013" rtl="0" eaLnBrk="1" latinLnBrk="0" hangingPunct="1">
        <a:defRPr sz="1800" kern="1200">
          <a:solidFill>
            <a:schemeClr val="tx1"/>
          </a:solidFill>
          <a:latin typeface="+mn-lt"/>
          <a:ea typeface="+mn-ea"/>
          <a:cs typeface="+mn-cs"/>
        </a:defRPr>
      </a:lvl8pPr>
      <a:lvl9pPr marL="3644050" algn="l" defTabSz="911013"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2276103"/>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 id="2147484075" r:id="rId12"/>
    <p:sldLayoutId id="2147484076" r:id="rId13"/>
    <p:sldLayoutId id="2147484077" r:id="rId14"/>
    <p:sldLayoutId id="2147484078" r:id="rId15"/>
    <p:sldLayoutId id="2147484079" r:id="rId16"/>
    <p:sldLayoutId id="2147484080" r:id="rId17"/>
    <p:sldLayoutId id="2147484081" r:id="rId18"/>
    <p:sldLayoutId id="2147484082" r:id="rId19"/>
  </p:sldLayoutIdLst>
  <p:txStyles>
    <p:titleStyle>
      <a:lvl1pPr algn="ctr" defTabSz="908403" rtl="0" eaLnBrk="1" latinLnBrk="0" hangingPunct="1">
        <a:spcBef>
          <a:spcPct val="0"/>
        </a:spcBef>
        <a:buNone/>
        <a:defRPr sz="4400" kern="1200">
          <a:solidFill>
            <a:schemeClr val="tx1"/>
          </a:solidFill>
          <a:latin typeface="+mj-lt"/>
          <a:ea typeface="+mj-ea"/>
          <a:cs typeface="+mj-cs"/>
        </a:defRPr>
      </a:lvl1pPr>
    </p:titleStyle>
    <p:bodyStyle>
      <a:lvl1pPr marL="340660" indent="-340660" algn="l" defTabSz="90840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38077" indent="-283865" algn="l" defTabSz="90840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5504" indent="-227101" algn="l" defTabSz="90840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89703" indent="-227101" algn="l" defTabSz="9084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43911" indent="-227101" algn="l" defTabSz="9084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498110" indent="-227101" algn="l" defTabSz="9084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52316" indent="-227101" algn="l" defTabSz="9084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06512" indent="-227101" algn="l" defTabSz="9084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60715" indent="-227101" algn="l" defTabSz="9084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08403" rtl="0" eaLnBrk="1" latinLnBrk="0" hangingPunct="1">
        <a:defRPr sz="1800" kern="1200">
          <a:solidFill>
            <a:schemeClr val="tx1"/>
          </a:solidFill>
          <a:latin typeface="+mn-lt"/>
          <a:ea typeface="+mn-ea"/>
          <a:cs typeface="+mn-cs"/>
        </a:defRPr>
      </a:lvl1pPr>
      <a:lvl2pPr marL="454201" algn="l" defTabSz="908403" rtl="0" eaLnBrk="1" latinLnBrk="0" hangingPunct="1">
        <a:defRPr sz="1800" kern="1200">
          <a:solidFill>
            <a:schemeClr val="tx1"/>
          </a:solidFill>
          <a:latin typeface="+mn-lt"/>
          <a:ea typeface="+mn-ea"/>
          <a:cs typeface="+mn-cs"/>
        </a:defRPr>
      </a:lvl2pPr>
      <a:lvl3pPr marL="908403" algn="l" defTabSz="908403" rtl="0" eaLnBrk="1" latinLnBrk="0" hangingPunct="1">
        <a:defRPr sz="1800" kern="1200">
          <a:solidFill>
            <a:schemeClr val="tx1"/>
          </a:solidFill>
          <a:latin typeface="+mn-lt"/>
          <a:ea typeface="+mn-ea"/>
          <a:cs typeface="+mn-cs"/>
        </a:defRPr>
      </a:lvl3pPr>
      <a:lvl4pPr marL="1362607" algn="l" defTabSz="908403" rtl="0" eaLnBrk="1" latinLnBrk="0" hangingPunct="1">
        <a:defRPr sz="1800" kern="1200">
          <a:solidFill>
            <a:schemeClr val="tx1"/>
          </a:solidFill>
          <a:latin typeface="+mn-lt"/>
          <a:ea typeface="+mn-ea"/>
          <a:cs typeface="+mn-cs"/>
        </a:defRPr>
      </a:lvl4pPr>
      <a:lvl5pPr marL="1816807" algn="l" defTabSz="908403" rtl="0" eaLnBrk="1" latinLnBrk="0" hangingPunct="1">
        <a:defRPr sz="1800" kern="1200">
          <a:solidFill>
            <a:schemeClr val="tx1"/>
          </a:solidFill>
          <a:latin typeface="+mn-lt"/>
          <a:ea typeface="+mn-ea"/>
          <a:cs typeface="+mn-cs"/>
        </a:defRPr>
      </a:lvl5pPr>
      <a:lvl6pPr marL="2271012" algn="l" defTabSz="908403" rtl="0" eaLnBrk="1" latinLnBrk="0" hangingPunct="1">
        <a:defRPr sz="1800" kern="1200">
          <a:solidFill>
            <a:schemeClr val="tx1"/>
          </a:solidFill>
          <a:latin typeface="+mn-lt"/>
          <a:ea typeface="+mn-ea"/>
          <a:cs typeface="+mn-cs"/>
        </a:defRPr>
      </a:lvl6pPr>
      <a:lvl7pPr marL="2725209" algn="l" defTabSz="908403" rtl="0" eaLnBrk="1" latinLnBrk="0" hangingPunct="1">
        <a:defRPr sz="1800" kern="1200">
          <a:solidFill>
            <a:schemeClr val="tx1"/>
          </a:solidFill>
          <a:latin typeface="+mn-lt"/>
          <a:ea typeface="+mn-ea"/>
          <a:cs typeface="+mn-cs"/>
        </a:defRPr>
      </a:lvl7pPr>
      <a:lvl8pPr marL="3179410" algn="l" defTabSz="908403" rtl="0" eaLnBrk="1" latinLnBrk="0" hangingPunct="1">
        <a:defRPr sz="1800" kern="1200">
          <a:solidFill>
            <a:schemeClr val="tx1"/>
          </a:solidFill>
          <a:latin typeface="+mn-lt"/>
          <a:ea typeface="+mn-ea"/>
          <a:cs typeface="+mn-cs"/>
        </a:defRPr>
      </a:lvl8pPr>
      <a:lvl9pPr marL="3633615" algn="l" defTabSz="908403"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661457"/>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 id="2147484113" r:id="rId13"/>
    <p:sldLayoutId id="2147484114" r:id="rId14"/>
    <p:sldLayoutId id="2147484115" r:id="rId15"/>
    <p:sldLayoutId id="2147484116" r:id="rId16"/>
    <p:sldLayoutId id="2147484117" r:id="rId17"/>
    <p:sldLayoutId id="2147484118" r:id="rId18"/>
    <p:sldLayoutId id="2147484119" r:id="rId19"/>
  </p:sldLayoutIdLst>
  <p:txStyles>
    <p:titleStyle>
      <a:lvl1pPr algn="ctr" defTabSz="908729" rtl="0" eaLnBrk="1" latinLnBrk="0" hangingPunct="1">
        <a:spcBef>
          <a:spcPct val="0"/>
        </a:spcBef>
        <a:buNone/>
        <a:defRPr sz="4400" kern="1200">
          <a:solidFill>
            <a:schemeClr val="tx1"/>
          </a:solidFill>
          <a:latin typeface="+mj-lt"/>
          <a:ea typeface="+mj-ea"/>
          <a:cs typeface="+mj-cs"/>
        </a:defRPr>
      </a:lvl1pPr>
    </p:titleStyle>
    <p:bodyStyle>
      <a:lvl1pPr marL="340782" indent="-340782" algn="l" defTabSz="90872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38344" indent="-283967" algn="l" defTabSz="90872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5911" indent="-227182" algn="l" defTabSz="90872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0273" indent="-227182" algn="l" defTabSz="90872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44645" indent="-227182" algn="l" defTabSz="90872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499007" indent="-227182" algn="l" defTabSz="90872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53376" indent="-227182" algn="l" defTabSz="90872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07736" indent="-227182" algn="l" defTabSz="90872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62102" indent="-227182" algn="l" defTabSz="90872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08729" rtl="0" eaLnBrk="1" latinLnBrk="0" hangingPunct="1">
        <a:defRPr sz="1800" kern="1200">
          <a:solidFill>
            <a:schemeClr val="tx1"/>
          </a:solidFill>
          <a:latin typeface="+mn-lt"/>
          <a:ea typeface="+mn-ea"/>
          <a:cs typeface="+mn-cs"/>
        </a:defRPr>
      </a:lvl1pPr>
      <a:lvl2pPr marL="454363" algn="l" defTabSz="908729" rtl="0" eaLnBrk="1" latinLnBrk="0" hangingPunct="1">
        <a:defRPr sz="1800" kern="1200">
          <a:solidFill>
            <a:schemeClr val="tx1"/>
          </a:solidFill>
          <a:latin typeface="+mn-lt"/>
          <a:ea typeface="+mn-ea"/>
          <a:cs typeface="+mn-cs"/>
        </a:defRPr>
      </a:lvl2pPr>
      <a:lvl3pPr marL="908729" algn="l" defTabSz="908729" rtl="0" eaLnBrk="1" latinLnBrk="0" hangingPunct="1">
        <a:defRPr sz="1800" kern="1200">
          <a:solidFill>
            <a:schemeClr val="tx1"/>
          </a:solidFill>
          <a:latin typeface="+mn-lt"/>
          <a:ea typeface="+mn-ea"/>
          <a:cs typeface="+mn-cs"/>
        </a:defRPr>
      </a:lvl3pPr>
      <a:lvl4pPr marL="1363097" algn="l" defTabSz="908729" rtl="0" eaLnBrk="1" latinLnBrk="0" hangingPunct="1">
        <a:defRPr sz="1800" kern="1200">
          <a:solidFill>
            <a:schemeClr val="tx1"/>
          </a:solidFill>
          <a:latin typeface="+mn-lt"/>
          <a:ea typeface="+mn-ea"/>
          <a:cs typeface="+mn-cs"/>
        </a:defRPr>
      </a:lvl4pPr>
      <a:lvl5pPr marL="1817459" algn="l" defTabSz="908729" rtl="0" eaLnBrk="1" latinLnBrk="0" hangingPunct="1">
        <a:defRPr sz="1800" kern="1200">
          <a:solidFill>
            <a:schemeClr val="tx1"/>
          </a:solidFill>
          <a:latin typeface="+mn-lt"/>
          <a:ea typeface="+mn-ea"/>
          <a:cs typeface="+mn-cs"/>
        </a:defRPr>
      </a:lvl5pPr>
      <a:lvl6pPr marL="2271827" algn="l" defTabSz="908729" rtl="0" eaLnBrk="1" latinLnBrk="0" hangingPunct="1">
        <a:defRPr sz="1800" kern="1200">
          <a:solidFill>
            <a:schemeClr val="tx1"/>
          </a:solidFill>
          <a:latin typeface="+mn-lt"/>
          <a:ea typeface="+mn-ea"/>
          <a:cs typeface="+mn-cs"/>
        </a:defRPr>
      </a:lvl6pPr>
      <a:lvl7pPr marL="2726188" algn="l" defTabSz="908729" rtl="0" eaLnBrk="1" latinLnBrk="0" hangingPunct="1">
        <a:defRPr sz="1800" kern="1200">
          <a:solidFill>
            <a:schemeClr val="tx1"/>
          </a:solidFill>
          <a:latin typeface="+mn-lt"/>
          <a:ea typeface="+mn-ea"/>
          <a:cs typeface="+mn-cs"/>
        </a:defRPr>
      </a:lvl7pPr>
      <a:lvl8pPr marL="3180553" algn="l" defTabSz="908729" rtl="0" eaLnBrk="1" latinLnBrk="0" hangingPunct="1">
        <a:defRPr sz="1800" kern="1200">
          <a:solidFill>
            <a:schemeClr val="tx1"/>
          </a:solidFill>
          <a:latin typeface="+mn-lt"/>
          <a:ea typeface="+mn-ea"/>
          <a:cs typeface="+mn-cs"/>
        </a:defRPr>
      </a:lvl8pPr>
      <a:lvl9pPr marL="3634919" algn="l" defTabSz="908729"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7536291"/>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 id="2147484189" r:id="rId12"/>
    <p:sldLayoutId id="2147484190" r:id="rId13"/>
    <p:sldLayoutId id="2147484191" r:id="rId14"/>
    <p:sldLayoutId id="2147484192" r:id="rId15"/>
    <p:sldLayoutId id="2147484193" r:id="rId16"/>
    <p:sldLayoutId id="2147484194" r:id="rId17"/>
    <p:sldLayoutId id="2147484195" r:id="rId18"/>
    <p:sldLayoutId id="2147484196" r:id="rId19"/>
  </p:sldLayoutIdLst>
  <p:txStyles>
    <p:titleStyle>
      <a:lvl1pPr algn="ctr" defTabSz="790434" rtl="0" eaLnBrk="1" latinLnBrk="0" hangingPunct="1">
        <a:spcBef>
          <a:spcPct val="0"/>
        </a:spcBef>
        <a:buNone/>
        <a:defRPr sz="3800" kern="1200">
          <a:solidFill>
            <a:schemeClr val="tx1"/>
          </a:solidFill>
          <a:latin typeface="+mj-lt"/>
          <a:ea typeface="+mj-ea"/>
          <a:cs typeface="+mj-cs"/>
        </a:defRPr>
      </a:lvl1pPr>
    </p:titleStyle>
    <p:bodyStyle>
      <a:lvl1pPr marL="296422" indent="-296422" algn="l" defTabSz="79043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42227" indent="-247001" algn="l" defTabSz="79043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988043" indent="-197607" algn="l" defTabSz="79043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383256" indent="-197607" algn="l" defTabSz="790434"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4pPr>
      <a:lvl5pPr marL="1778478" indent="-197607" algn="l" defTabSz="790434"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5pPr>
      <a:lvl6pPr marL="2173693" indent="-197607" algn="l" defTabSz="790434"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6pPr>
      <a:lvl7pPr marL="2568914" indent="-197607" algn="l" defTabSz="790434"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7pPr>
      <a:lvl8pPr marL="2964125" indent="-197607" algn="l" defTabSz="790434"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8pPr>
      <a:lvl9pPr marL="3359345" indent="-197607" algn="l" defTabSz="790434"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9pPr>
    </p:bodyStyle>
    <p:otherStyle>
      <a:defPPr>
        <a:defRPr lang="fr-FR"/>
      </a:defPPr>
      <a:lvl1pPr marL="0" algn="l" defTabSz="790434" rtl="0" eaLnBrk="1" latinLnBrk="0" hangingPunct="1">
        <a:defRPr sz="1500" kern="1200">
          <a:solidFill>
            <a:schemeClr val="tx1"/>
          </a:solidFill>
          <a:latin typeface="+mn-lt"/>
          <a:ea typeface="+mn-ea"/>
          <a:cs typeface="+mn-cs"/>
        </a:defRPr>
      </a:lvl1pPr>
      <a:lvl2pPr marL="395216" algn="l" defTabSz="790434" rtl="0" eaLnBrk="1" latinLnBrk="0" hangingPunct="1">
        <a:defRPr sz="1500" kern="1200">
          <a:solidFill>
            <a:schemeClr val="tx1"/>
          </a:solidFill>
          <a:latin typeface="+mn-lt"/>
          <a:ea typeface="+mn-ea"/>
          <a:cs typeface="+mn-cs"/>
        </a:defRPr>
      </a:lvl2pPr>
      <a:lvl3pPr marL="790434" algn="l" defTabSz="790434" rtl="0" eaLnBrk="1" latinLnBrk="0" hangingPunct="1">
        <a:defRPr sz="1500" kern="1200">
          <a:solidFill>
            <a:schemeClr val="tx1"/>
          </a:solidFill>
          <a:latin typeface="+mn-lt"/>
          <a:ea typeface="+mn-ea"/>
          <a:cs typeface="+mn-cs"/>
        </a:defRPr>
      </a:lvl3pPr>
      <a:lvl4pPr marL="1185652" algn="l" defTabSz="790434" rtl="0" eaLnBrk="1" latinLnBrk="0" hangingPunct="1">
        <a:defRPr sz="1500" kern="1200">
          <a:solidFill>
            <a:schemeClr val="tx1"/>
          </a:solidFill>
          <a:latin typeface="+mn-lt"/>
          <a:ea typeface="+mn-ea"/>
          <a:cs typeface="+mn-cs"/>
        </a:defRPr>
      </a:lvl4pPr>
      <a:lvl5pPr marL="1580868" algn="l" defTabSz="790434" rtl="0" eaLnBrk="1" latinLnBrk="0" hangingPunct="1">
        <a:defRPr sz="1500" kern="1200">
          <a:solidFill>
            <a:schemeClr val="tx1"/>
          </a:solidFill>
          <a:latin typeface="+mn-lt"/>
          <a:ea typeface="+mn-ea"/>
          <a:cs typeface="+mn-cs"/>
        </a:defRPr>
      </a:lvl5pPr>
      <a:lvl6pPr marL="1976087" algn="l" defTabSz="790434" rtl="0" eaLnBrk="1" latinLnBrk="0" hangingPunct="1">
        <a:defRPr sz="1500" kern="1200">
          <a:solidFill>
            <a:schemeClr val="tx1"/>
          </a:solidFill>
          <a:latin typeface="+mn-lt"/>
          <a:ea typeface="+mn-ea"/>
          <a:cs typeface="+mn-cs"/>
        </a:defRPr>
      </a:lvl6pPr>
      <a:lvl7pPr marL="2371301" algn="l" defTabSz="790434" rtl="0" eaLnBrk="1" latinLnBrk="0" hangingPunct="1">
        <a:defRPr sz="1500" kern="1200">
          <a:solidFill>
            <a:schemeClr val="tx1"/>
          </a:solidFill>
          <a:latin typeface="+mn-lt"/>
          <a:ea typeface="+mn-ea"/>
          <a:cs typeface="+mn-cs"/>
        </a:defRPr>
      </a:lvl7pPr>
      <a:lvl8pPr marL="2766518" algn="l" defTabSz="790434" rtl="0" eaLnBrk="1" latinLnBrk="0" hangingPunct="1">
        <a:defRPr sz="1500" kern="1200">
          <a:solidFill>
            <a:schemeClr val="tx1"/>
          </a:solidFill>
          <a:latin typeface="+mn-lt"/>
          <a:ea typeface="+mn-ea"/>
          <a:cs typeface="+mn-cs"/>
        </a:defRPr>
      </a:lvl8pPr>
      <a:lvl9pPr marL="3161738" algn="l" defTabSz="790434"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398589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Lst>
  <p:hf hdr="0" ftr="0" dt="0"/>
  <p:txStyles>
    <p:titleStyle>
      <a:lvl1pPr algn="l" defTabSz="859960" rtl="0" eaLnBrk="0" fontAlgn="base" hangingPunct="0">
        <a:spcBef>
          <a:spcPct val="0"/>
        </a:spcBef>
        <a:spcAft>
          <a:spcPct val="0"/>
        </a:spcAft>
        <a:defRPr sz="1900" b="1" kern="1200">
          <a:solidFill>
            <a:srgbClr val="660033"/>
          </a:solidFill>
          <a:latin typeface="Arial" pitchFamily="34" charset="0"/>
          <a:ea typeface="+mj-ea"/>
          <a:cs typeface="Arial" pitchFamily="34" charset="0"/>
        </a:defRPr>
      </a:lvl1pPr>
      <a:lvl2pPr algn="l" defTabSz="859960" rtl="0" eaLnBrk="0" fontAlgn="base" hangingPunct="0">
        <a:spcBef>
          <a:spcPct val="0"/>
        </a:spcBef>
        <a:spcAft>
          <a:spcPct val="0"/>
        </a:spcAft>
        <a:defRPr sz="1900" b="1">
          <a:solidFill>
            <a:srgbClr val="660033"/>
          </a:solidFill>
          <a:latin typeface="Arial" charset="0"/>
          <a:cs typeface="Arial" charset="0"/>
        </a:defRPr>
      </a:lvl2pPr>
      <a:lvl3pPr algn="l" defTabSz="859960" rtl="0" eaLnBrk="0" fontAlgn="base" hangingPunct="0">
        <a:spcBef>
          <a:spcPct val="0"/>
        </a:spcBef>
        <a:spcAft>
          <a:spcPct val="0"/>
        </a:spcAft>
        <a:defRPr sz="1900" b="1">
          <a:solidFill>
            <a:srgbClr val="660033"/>
          </a:solidFill>
          <a:latin typeface="Arial" charset="0"/>
          <a:cs typeface="Arial" charset="0"/>
        </a:defRPr>
      </a:lvl3pPr>
      <a:lvl4pPr algn="l" defTabSz="859960" rtl="0" eaLnBrk="0" fontAlgn="base" hangingPunct="0">
        <a:spcBef>
          <a:spcPct val="0"/>
        </a:spcBef>
        <a:spcAft>
          <a:spcPct val="0"/>
        </a:spcAft>
        <a:defRPr sz="1900" b="1">
          <a:solidFill>
            <a:srgbClr val="660033"/>
          </a:solidFill>
          <a:latin typeface="Arial" charset="0"/>
          <a:cs typeface="Arial" charset="0"/>
        </a:defRPr>
      </a:lvl4pPr>
      <a:lvl5pPr algn="l" defTabSz="859960" rtl="0" eaLnBrk="0" fontAlgn="base" hangingPunct="0">
        <a:spcBef>
          <a:spcPct val="0"/>
        </a:spcBef>
        <a:spcAft>
          <a:spcPct val="0"/>
        </a:spcAft>
        <a:defRPr sz="1900" b="1">
          <a:solidFill>
            <a:srgbClr val="660033"/>
          </a:solidFill>
          <a:latin typeface="Arial" charset="0"/>
          <a:cs typeface="Arial" charset="0"/>
        </a:defRPr>
      </a:lvl5pPr>
      <a:lvl6pPr marL="405712" algn="l" defTabSz="862135" rtl="0" fontAlgn="base">
        <a:spcBef>
          <a:spcPct val="0"/>
        </a:spcBef>
        <a:spcAft>
          <a:spcPct val="0"/>
        </a:spcAft>
        <a:defRPr sz="1900" b="1">
          <a:solidFill>
            <a:srgbClr val="660033"/>
          </a:solidFill>
          <a:latin typeface="Arial" charset="0"/>
          <a:cs typeface="Arial" charset="0"/>
        </a:defRPr>
      </a:lvl6pPr>
      <a:lvl7pPr marL="811421" algn="l" defTabSz="862135" rtl="0" fontAlgn="base">
        <a:spcBef>
          <a:spcPct val="0"/>
        </a:spcBef>
        <a:spcAft>
          <a:spcPct val="0"/>
        </a:spcAft>
        <a:defRPr sz="1900" b="1">
          <a:solidFill>
            <a:srgbClr val="660033"/>
          </a:solidFill>
          <a:latin typeface="Arial" charset="0"/>
          <a:cs typeface="Arial" charset="0"/>
        </a:defRPr>
      </a:lvl7pPr>
      <a:lvl8pPr marL="1217140" algn="l" defTabSz="862135" rtl="0" fontAlgn="base">
        <a:spcBef>
          <a:spcPct val="0"/>
        </a:spcBef>
        <a:spcAft>
          <a:spcPct val="0"/>
        </a:spcAft>
        <a:defRPr sz="1900" b="1">
          <a:solidFill>
            <a:srgbClr val="660033"/>
          </a:solidFill>
          <a:latin typeface="Arial" charset="0"/>
          <a:cs typeface="Arial" charset="0"/>
        </a:defRPr>
      </a:lvl8pPr>
      <a:lvl9pPr marL="1622849" algn="l" defTabSz="862135" rtl="0" fontAlgn="base">
        <a:spcBef>
          <a:spcPct val="0"/>
        </a:spcBef>
        <a:spcAft>
          <a:spcPct val="0"/>
        </a:spcAft>
        <a:defRPr sz="1900" b="1">
          <a:solidFill>
            <a:srgbClr val="660033"/>
          </a:solidFill>
          <a:latin typeface="Arial" charset="0"/>
          <a:cs typeface="Arial" charset="0"/>
        </a:defRPr>
      </a:lvl9pPr>
    </p:titleStyle>
    <p:bodyStyle>
      <a:lvl1pPr marL="320019" indent="-320019" algn="l" defTabSz="859960" rtl="0" eaLnBrk="0" fontAlgn="base" hangingPunct="0">
        <a:spcBef>
          <a:spcPct val="20000"/>
        </a:spcBef>
        <a:spcAft>
          <a:spcPct val="0"/>
        </a:spcAft>
        <a:buFont typeface="Arial" pitchFamily="34" charset="0"/>
        <a:buChar char="•"/>
        <a:defRPr sz="3000" kern="1200">
          <a:solidFill>
            <a:schemeClr val="tx1"/>
          </a:solidFill>
          <a:latin typeface="+mn-lt"/>
          <a:ea typeface="+mn-ea"/>
          <a:cs typeface="+mn-cs"/>
        </a:defRPr>
      </a:lvl1pPr>
      <a:lvl2pPr marL="697839" indent="-266449" algn="l" defTabSz="859960"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2pPr>
      <a:lvl3pPr marL="1077071" indent="-212878" algn="l" defTabSz="859960"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3pPr>
      <a:lvl4pPr marL="1508465" indent="-212878" algn="l" defTabSz="859960" rtl="0" eaLnBrk="0" fontAlgn="base" hangingPunct="0">
        <a:spcBef>
          <a:spcPct val="20000"/>
        </a:spcBef>
        <a:spcAft>
          <a:spcPct val="0"/>
        </a:spcAft>
        <a:buFont typeface="Arial" pitchFamily="34" charset="0"/>
        <a:buChar char="–"/>
        <a:defRPr sz="1900" kern="1200">
          <a:solidFill>
            <a:schemeClr val="tx1"/>
          </a:solidFill>
          <a:latin typeface="+mn-lt"/>
          <a:ea typeface="+mn-ea"/>
          <a:cs typeface="+mn-cs"/>
        </a:defRPr>
      </a:lvl4pPr>
      <a:lvl5pPr marL="1941267" indent="-212878" algn="l" defTabSz="859960" rtl="0" eaLnBrk="0" fontAlgn="base" hangingPunct="0">
        <a:spcBef>
          <a:spcPct val="20000"/>
        </a:spcBef>
        <a:spcAft>
          <a:spcPct val="0"/>
        </a:spcAft>
        <a:buFont typeface="Arial" pitchFamily="34" charset="0"/>
        <a:buChar char="»"/>
        <a:defRPr sz="1900" kern="1200">
          <a:solidFill>
            <a:schemeClr val="tx1"/>
          </a:solidFill>
          <a:latin typeface="+mn-lt"/>
          <a:ea typeface="+mn-ea"/>
          <a:cs typeface="+mn-cs"/>
        </a:defRPr>
      </a:lvl5pPr>
      <a:lvl6pPr marL="2374406" indent="-215852" algn="l" defTabSz="86341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06107" indent="-215852" algn="l" defTabSz="86341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37818" indent="-215852" algn="l" defTabSz="86341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69523" indent="-215852" algn="l" defTabSz="863418"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fr-FR"/>
      </a:defPPr>
      <a:lvl1pPr marL="0" algn="l" defTabSz="863418" rtl="0" eaLnBrk="1" latinLnBrk="0" hangingPunct="1">
        <a:defRPr sz="1700" kern="1200">
          <a:solidFill>
            <a:schemeClr val="tx1"/>
          </a:solidFill>
          <a:latin typeface="+mn-lt"/>
          <a:ea typeface="+mn-ea"/>
          <a:cs typeface="+mn-cs"/>
        </a:defRPr>
      </a:lvl1pPr>
      <a:lvl2pPr marL="431705" algn="l" defTabSz="863418" rtl="0" eaLnBrk="1" latinLnBrk="0" hangingPunct="1">
        <a:defRPr sz="1700" kern="1200">
          <a:solidFill>
            <a:schemeClr val="tx1"/>
          </a:solidFill>
          <a:latin typeface="+mn-lt"/>
          <a:ea typeface="+mn-ea"/>
          <a:cs typeface="+mn-cs"/>
        </a:defRPr>
      </a:lvl2pPr>
      <a:lvl3pPr marL="863418" algn="l" defTabSz="863418" rtl="0" eaLnBrk="1" latinLnBrk="0" hangingPunct="1">
        <a:defRPr sz="1700" kern="1200">
          <a:solidFill>
            <a:schemeClr val="tx1"/>
          </a:solidFill>
          <a:latin typeface="+mn-lt"/>
          <a:ea typeface="+mn-ea"/>
          <a:cs typeface="+mn-cs"/>
        </a:defRPr>
      </a:lvl3pPr>
      <a:lvl4pPr marL="1295118" algn="l" defTabSz="863418" rtl="0" eaLnBrk="1" latinLnBrk="0" hangingPunct="1">
        <a:defRPr sz="1700" kern="1200">
          <a:solidFill>
            <a:schemeClr val="tx1"/>
          </a:solidFill>
          <a:latin typeface="+mn-lt"/>
          <a:ea typeface="+mn-ea"/>
          <a:cs typeface="+mn-cs"/>
        </a:defRPr>
      </a:lvl4pPr>
      <a:lvl5pPr marL="1726835" algn="l" defTabSz="863418" rtl="0" eaLnBrk="1" latinLnBrk="0" hangingPunct="1">
        <a:defRPr sz="1700" kern="1200">
          <a:solidFill>
            <a:schemeClr val="tx1"/>
          </a:solidFill>
          <a:latin typeface="+mn-lt"/>
          <a:ea typeface="+mn-ea"/>
          <a:cs typeface="+mn-cs"/>
        </a:defRPr>
      </a:lvl5pPr>
      <a:lvl6pPr marL="2158540" algn="l" defTabSz="863418" rtl="0" eaLnBrk="1" latinLnBrk="0" hangingPunct="1">
        <a:defRPr sz="1700" kern="1200">
          <a:solidFill>
            <a:schemeClr val="tx1"/>
          </a:solidFill>
          <a:latin typeface="+mn-lt"/>
          <a:ea typeface="+mn-ea"/>
          <a:cs typeface="+mn-cs"/>
        </a:defRPr>
      </a:lvl6pPr>
      <a:lvl7pPr marL="2590251" algn="l" defTabSz="863418" rtl="0" eaLnBrk="1" latinLnBrk="0" hangingPunct="1">
        <a:defRPr sz="1700" kern="1200">
          <a:solidFill>
            <a:schemeClr val="tx1"/>
          </a:solidFill>
          <a:latin typeface="+mn-lt"/>
          <a:ea typeface="+mn-ea"/>
          <a:cs typeface="+mn-cs"/>
        </a:defRPr>
      </a:lvl7pPr>
      <a:lvl8pPr marL="3021963" algn="l" defTabSz="863418" rtl="0" eaLnBrk="1" latinLnBrk="0" hangingPunct="1">
        <a:defRPr sz="1700" kern="1200">
          <a:solidFill>
            <a:schemeClr val="tx1"/>
          </a:solidFill>
          <a:latin typeface="+mn-lt"/>
          <a:ea typeface="+mn-ea"/>
          <a:cs typeface="+mn-cs"/>
        </a:defRPr>
      </a:lvl8pPr>
      <a:lvl9pPr marL="3453669" algn="l" defTabSz="863418" rtl="0" eaLnBrk="1" latinLnBrk="0" hangingPunct="1">
        <a:defRPr sz="17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5207797"/>
      </p:ext>
    </p:extLst>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 id="2147484219" r:id="rId4"/>
    <p:sldLayoutId id="2147484220" r:id="rId5"/>
    <p:sldLayoutId id="2147484221" r:id="rId6"/>
    <p:sldLayoutId id="2147484222" r:id="rId7"/>
    <p:sldLayoutId id="2147484223" r:id="rId8"/>
    <p:sldLayoutId id="2147484224" r:id="rId9"/>
    <p:sldLayoutId id="2147484225" r:id="rId10"/>
    <p:sldLayoutId id="2147484226" r:id="rId11"/>
    <p:sldLayoutId id="2147484227" r:id="rId12"/>
    <p:sldLayoutId id="2147484228" r:id="rId13"/>
    <p:sldLayoutId id="2147484229" r:id="rId14"/>
    <p:sldLayoutId id="2147484230" r:id="rId15"/>
    <p:sldLayoutId id="2147484231" r:id="rId16"/>
    <p:sldLayoutId id="2147484232" r:id="rId17"/>
    <p:sldLayoutId id="2147484233" r:id="rId18"/>
    <p:sldLayoutId id="2147484234" r:id="rId19"/>
    <p:sldLayoutId id="2147484236" r:id="rId20"/>
  </p:sldLayoutIdLst>
  <p:txStyles>
    <p:titleStyle>
      <a:lvl1pPr algn="ctr" defTabSz="849027" rtl="0" eaLnBrk="1" latinLnBrk="0" hangingPunct="1">
        <a:spcBef>
          <a:spcPct val="0"/>
        </a:spcBef>
        <a:buNone/>
        <a:defRPr sz="4100" kern="1200">
          <a:solidFill>
            <a:schemeClr val="tx1"/>
          </a:solidFill>
          <a:latin typeface="+mj-lt"/>
          <a:ea typeface="+mj-ea"/>
          <a:cs typeface="+mj-cs"/>
        </a:defRPr>
      </a:lvl1pPr>
    </p:titleStyle>
    <p:bodyStyle>
      <a:lvl1pPr marL="318394" indent="-318394" algn="l" defTabSz="849027"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1pPr>
      <a:lvl2pPr marL="689834" indent="-265310" algn="l" defTabSz="849027"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2pPr>
      <a:lvl3pPr marL="1061283" indent="-212258" algn="l" defTabSz="849027"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3pPr>
      <a:lvl4pPr marL="1485796" indent="-212258" algn="l" defTabSz="849027"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4pPr>
      <a:lvl5pPr marL="1910314" indent="-212258" algn="l" defTabSz="849027"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5pPr>
      <a:lvl6pPr marL="2334826" indent="-212258" algn="l" defTabSz="849027"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6pPr>
      <a:lvl7pPr marL="2759343" indent="-212258" algn="l" defTabSz="849027"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7pPr>
      <a:lvl8pPr marL="3183850" indent="-212258" algn="l" defTabSz="849027"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8pPr>
      <a:lvl9pPr marL="3608366" indent="-212258" algn="l" defTabSz="849027"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9pPr>
    </p:bodyStyle>
    <p:otherStyle>
      <a:defPPr>
        <a:defRPr lang="fr-FR"/>
      </a:defPPr>
      <a:lvl1pPr marL="0" algn="l" defTabSz="849027" rtl="0" eaLnBrk="1" latinLnBrk="0" hangingPunct="1">
        <a:defRPr sz="1700" kern="1200">
          <a:solidFill>
            <a:schemeClr val="tx1"/>
          </a:solidFill>
          <a:latin typeface="+mn-lt"/>
          <a:ea typeface="+mn-ea"/>
          <a:cs typeface="+mn-cs"/>
        </a:defRPr>
      </a:lvl1pPr>
      <a:lvl2pPr marL="424512" algn="l" defTabSz="849027" rtl="0" eaLnBrk="1" latinLnBrk="0" hangingPunct="1">
        <a:defRPr sz="1700" kern="1200">
          <a:solidFill>
            <a:schemeClr val="tx1"/>
          </a:solidFill>
          <a:latin typeface="+mn-lt"/>
          <a:ea typeface="+mn-ea"/>
          <a:cs typeface="+mn-cs"/>
        </a:defRPr>
      </a:lvl2pPr>
      <a:lvl3pPr marL="849027" algn="l" defTabSz="849027" rtl="0" eaLnBrk="1" latinLnBrk="0" hangingPunct="1">
        <a:defRPr sz="1700" kern="1200">
          <a:solidFill>
            <a:schemeClr val="tx1"/>
          </a:solidFill>
          <a:latin typeface="+mn-lt"/>
          <a:ea typeface="+mn-ea"/>
          <a:cs typeface="+mn-cs"/>
        </a:defRPr>
      </a:lvl3pPr>
      <a:lvl4pPr marL="1273543" algn="l" defTabSz="849027" rtl="0" eaLnBrk="1" latinLnBrk="0" hangingPunct="1">
        <a:defRPr sz="1700" kern="1200">
          <a:solidFill>
            <a:schemeClr val="tx1"/>
          </a:solidFill>
          <a:latin typeface="+mn-lt"/>
          <a:ea typeface="+mn-ea"/>
          <a:cs typeface="+mn-cs"/>
        </a:defRPr>
      </a:lvl4pPr>
      <a:lvl5pPr marL="1698054" algn="l" defTabSz="849027" rtl="0" eaLnBrk="1" latinLnBrk="0" hangingPunct="1">
        <a:defRPr sz="1700" kern="1200">
          <a:solidFill>
            <a:schemeClr val="tx1"/>
          </a:solidFill>
          <a:latin typeface="+mn-lt"/>
          <a:ea typeface="+mn-ea"/>
          <a:cs typeface="+mn-cs"/>
        </a:defRPr>
      </a:lvl5pPr>
      <a:lvl6pPr marL="2122571" algn="l" defTabSz="849027" rtl="0" eaLnBrk="1" latinLnBrk="0" hangingPunct="1">
        <a:defRPr sz="1700" kern="1200">
          <a:solidFill>
            <a:schemeClr val="tx1"/>
          </a:solidFill>
          <a:latin typeface="+mn-lt"/>
          <a:ea typeface="+mn-ea"/>
          <a:cs typeface="+mn-cs"/>
        </a:defRPr>
      </a:lvl6pPr>
      <a:lvl7pPr marL="2547081" algn="l" defTabSz="849027" rtl="0" eaLnBrk="1" latinLnBrk="0" hangingPunct="1">
        <a:defRPr sz="1700" kern="1200">
          <a:solidFill>
            <a:schemeClr val="tx1"/>
          </a:solidFill>
          <a:latin typeface="+mn-lt"/>
          <a:ea typeface="+mn-ea"/>
          <a:cs typeface="+mn-cs"/>
        </a:defRPr>
      </a:lvl7pPr>
      <a:lvl8pPr marL="2971594" algn="l" defTabSz="849027" rtl="0" eaLnBrk="1" latinLnBrk="0" hangingPunct="1">
        <a:defRPr sz="1700" kern="1200">
          <a:solidFill>
            <a:schemeClr val="tx1"/>
          </a:solidFill>
          <a:latin typeface="+mn-lt"/>
          <a:ea typeface="+mn-ea"/>
          <a:cs typeface="+mn-cs"/>
        </a:defRPr>
      </a:lvl8pPr>
      <a:lvl9pPr marL="3396111" algn="l" defTabSz="849027" rtl="0" eaLnBrk="1" latinLnBrk="0" hangingPunct="1">
        <a:defRPr sz="17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6822295"/>
      </p:ext>
    </p:extLst>
  </p:cSld>
  <p:clrMap bg1="lt1" tx1="dk1" bg2="lt2" tx2="dk2" accent1="accent1" accent2="accent2" accent3="accent3" accent4="accent4" accent5="accent5" accent6="accent6" hlink="hlink" folHlink="folHlink"/>
  <p:sldLayoutIdLst>
    <p:sldLayoutId id="2147484257" r:id="rId1"/>
    <p:sldLayoutId id="2147484258" r:id="rId2"/>
    <p:sldLayoutId id="2147484259" r:id="rId3"/>
  </p:sldLayoutIdLst>
  <p:txStyles>
    <p:titleStyle>
      <a:lvl1pPr algn="l" defTabSz="840958" rtl="0" eaLnBrk="1" latinLnBrk="0" hangingPunct="1">
        <a:spcBef>
          <a:spcPct val="0"/>
        </a:spcBef>
        <a:buNone/>
        <a:defRPr sz="1900" b="1" kern="1200">
          <a:solidFill>
            <a:srgbClr val="660033"/>
          </a:solidFill>
          <a:latin typeface="Arial" pitchFamily="34" charset="0"/>
          <a:ea typeface="+mj-ea"/>
          <a:cs typeface="Arial" pitchFamily="34" charset="0"/>
        </a:defRPr>
      </a:lvl1pPr>
    </p:titleStyle>
    <p:bodyStyle>
      <a:lvl1pPr marL="315359" indent="-315359" algn="l" defTabSz="840958" rtl="0" eaLnBrk="1" latinLnBrk="0" hangingPunct="1">
        <a:spcBef>
          <a:spcPct val="20000"/>
        </a:spcBef>
        <a:buFont typeface="Arial" pitchFamily="34" charset="0"/>
        <a:buChar char="•"/>
        <a:defRPr sz="2900" kern="1200">
          <a:solidFill>
            <a:schemeClr val="tx1"/>
          </a:solidFill>
          <a:latin typeface="+mn-lt"/>
          <a:ea typeface="+mn-ea"/>
          <a:cs typeface="+mn-cs"/>
        </a:defRPr>
      </a:lvl1pPr>
      <a:lvl2pPr marL="683276" indent="-262796" algn="l" defTabSz="840958"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051195" indent="-210240" algn="l" defTabSz="840958"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471672" indent="-210240" algn="l" defTabSz="840958"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1892148" indent="-210240" algn="l" defTabSz="840958"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312625" indent="-210240" algn="l" defTabSz="84095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33104" indent="-210240" algn="l" defTabSz="84095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53584" indent="-210240" algn="l" defTabSz="84095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574061" indent="-210240" algn="l" defTabSz="840958"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fr-FR"/>
      </a:defPPr>
      <a:lvl1pPr marL="0" algn="l" defTabSz="840958" rtl="0" eaLnBrk="1" latinLnBrk="0" hangingPunct="1">
        <a:defRPr sz="1700" kern="1200">
          <a:solidFill>
            <a:schemeClr val="tx1"/>
          </a:solidFill>
          <a:latin typeface="+mn-lt"/>
          <a:ea typeface="+mn-ea"/>
          <a:cs typeface="+mn-cs"/>
        </a:defRPr>
      </a:lvl1pPr>
      <a:lvl2pPr marL="420478" algn="l" defTabSz="840958" rtl="0" eaLnBrk="1" latinLnBrk="0" hangingPunct="1">
        <a:defRPr sz="1700" kern="1200">
          <a:solidFill>
            <a:schemeClr val="tx1"/>
          </a:solidFill>
          <a:latin typeface="+mn-lt"/>
          <a:ea typeface="+mn-ea"/>
          <a:cs typeface="+mn-cs"/>
        </a:defRPr>
      </a:lvl2pPr>
      <a:lvl3pPr marL="840958" algn="l" defTabSz="840958" rtl="0" eaLnBrk="1" latinLnBrk="0" hangingPunct="1">
        <a:defRPr sz="1700" kern="1200">
          <a:solidFill>
            <a:schemeClr val="tx1"/>
          </a:solidFill>
          <a:latin typeface="+mn-lt"/>
          <a:ea typeface="+mn-ea"/>
          <a:cs typeface="+mn-cs"/>
        </a:defRPr>
      </a:lvl3pPr>
      <a:lvl4pPr marL="1261440" algn="l" defTabSz="840958" rtl="0" eaLnBrk="1" latinLnBrk="0" hangingPunct="1">
        <a:defRPr sz="1700" kern="1200">
          <a:solidFill>
            <a:schemeClr val="tx1"/>
          </a:solidFill>
          <a:latin typeface="+mn-lt"/>
          <a:ea typeface="+mn-ea"/>
          <a:cs typeface="+mn-cs"/>
        </a:defRPr>
      </a:lvl4pPr>
      <a:lvl5pPr marL="1681908" algn="l" defTabSz="840958" rtl="0" eaLnBrk="1" latinLnBrk="0" hangingPunct="1">
        <a:defRPr sz="1700" kern="1200">
          <a:solidFill>
            <a:schemeClr val="tx1"/>
          </a:solidFill>
          <a:latin typeface="+mn-lt"/>
          <a:ea typeface="+mn-ea"/>
          <a:cs typeface="+mn-cs"/>
        </a:defRPr>
      </a:lvl5pPr>
      <a:lvl6pPr marL="2102388" algn="l" defTabSz="840958" rtl="0" eaLnBrk="1" latinLnBrk="0" hangingPunct="1">
        <a:defRPr sz="1700" kern="1200">
          <a:solidFill>
            <a:schemeClr val="tx1"/>
          </a:solidFill>
          <a:latin typeface="+mn-lt"/>
          <a:ea typeface="+mn-ea"/>
          <a:cs typeface="+mn-cs"/>
        </a:defRPr>
      </a:lvl6pPr>
      <a:lvl7pPr marL="2522868" algn="l" defTabSz="840958" rtl="0" eaLnBrk="1" latinLnBrk="0" hangingPunct="1">
        <a:defRPr sz="1700" kern="1200">
          <a:solidFill>
            <a:schemeClr val="tx1"/>
          </a:solidFill>
          <a:latin typeface="+mn-lt"/>
          <a:ea typeface="+mn-ea"/>
          <a:cs typeface="+mn-cs"/>
        </a:defRPr>
      </a:lvl7pPr>
      <a:lvl8pPr marL="2943343" algn="l" defTabSz="840958" rtl="0" eaLnBrk="1" latinLnBrk="0" hangingPunct="1">
        <a:defRPr sz="1700" kern="1200">
          <a:solidFill>
            <a:schemeClr val="tx1"/>
          </a:solidFill>
          <a:latin typeface="+mn-lt"/>
          <a:ea typeface="+mn-ea"/>
          <a:cs typeface="+mn-cs"/>
        </a:defRPr>
      </a:lvl8pPr>
      <a:lvl9pPr marL="3363824" algn="l" defTabSz="840958" rtl="0" eaLnBrk="1" latinLnBrk="0" hangingPunct="1">
        <a:defRPr sz="17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9034769"/>
      </p:ext>
    </p:extLst>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 id="2147484312" r:id="rId12"/>
    <p:sldLayoutId id="2147484313" r:id="rId13"/>
    <p:sldLayoutId id="2147484314" r:id="rId14"/>
    <p:sldLayoutId id="2147484315" r:id="rId15"/>
    <p:sldLayoutId id="2147484316" r:id="rId16"/>
    <p:sldLayoutId id="2147484317" r:id="rId17"/>
    <p:sldLayoutId id="2147484318" r:id="rId18"/>
    <p:sldLayoutId id="2147484319" r:id="rId19"/>
  </p:sldLayoutIdLst>
  <p:txStyles>
    <p:titleStyle>
      <a:lvl1pPr algn="ctr" defTabSz="850265" rtl="0" eaLnBrk="1" latinLnBrk="0" hangingPunct="1">
        <a:spcBef>
          <a:spcPct val="0"/>
        </a:spcBef>
        <a:buNone/>
        <a:defRPr sz="4112" kern="1200">
          <a:solidFill>
            <a:schemeClr val="tx1"/>
          </a:solidFill>
          <a:latin typeface="+mj-lt"/>
          <a:ea typeface="+mj-ea"/>
          <a:cs typeface="+mj-cs"/>
        </a:defRPr>
      </a:lvl1pPr>
    </p:titleStyle>
    <p:bodyStyle>
      <a:lvl1pPr marL="318856" indent="-318856" algn="l" defTabSz="850265" rtl="0" eaLnBrk="1" latinLnBrk="0" hangingPunct="1">
        <a:spcBef>
          <a:spcPct val="20000"/>
        </a:spcBef>
        <a:buFont typeface="Arial" panose="020B0604020202020204" pitchFamily="34" charset="0"/>
        <a:buChar char="•"/>
        <a:defRPr sz="2991" kern="1200">
          <a:solidFill>
            <a:schemeClr val="tx1"/>
          </a:solidFill>
          <a:latin typeface="+mn-lt"/>
          <a:ea typeface="+mn-ea"/>
          <a:cs typeface="+mn-cs"/>
        </a:defRPr>
      </a:lvl1pPr>
      <a:lvl2pPr marL="690840" indent="-265698" algn="l" defTabSz="850265" rtl="0" eaLnBrk="1" latinLnBrk="0" hangingPunct="1">
        <a:spcBef>
          <a:spcPct val="20000"/>
        </a:spcBef>
        <a:buFont typeface="Arial" panose="020B0604020202020204" pitchFamily="34" charset="0"/>
        <a:buChar char="–"/>
        <a:defRPr sz="2617" kern="1200">
          <a:solidFill>
            <a:schemeClr val="tx1"/>
          </a:solidFill>
          <a:latin typeface="+mn-lt"/>
          <a:ea typeface="+mn-ea"/>
          <a:cs typeface="+mn-cs"/>
        </a:defRPr>
      </a:lvl2pPr>
      <a:lvl3pPr marL="1062831" indent="-212568" algn="l" defTabSz="850265" rtl="0" eaLnBrk="1" latinLnBrk="0" hangingPunct="1">
        <a:spcBef>
          <a:spcPct val="20000"/>
        </a:spcBef>
        <a:buFont typeface="Arial" panose="020B0604020202020204" pitchFamily="34" charset="0"/>
        <a:buChar char="•"/>
        <a:defRPr sz="2243" kern="1200">
          <a:solidFill>
            <a:schemeClr val="tx1"/>
          </a:solidFill>
          <a:latin typeface="+mn-lt"/>
          <a:ea typeface="+mn-ea"/>
          <a:cs typeface="+mn-cs"/>
        </a:defRPr>
      </a:lvl3pPr>
      <a:lvl4pPr marL="1487962" indent="-212568" algn="l" defTabSz="850265" rtl="0" eaLnBrk="1" latinLnBrk="0" hangingPunct="1">
        <a:spcBef>
          <a:spcPct val="20000"/>
        </a:spcBef>
        <a:buFont typeface="Arial" panose="020B0604020202020204" pitchFamily="34" charset="0"/>
        <a:buChar char="–"/>
        <a:defRPr sz="1869" kern="1200">
          <a:solidFill>
            <a:schemeClr val="tx1"/>
          </a:solidFill>
          <a:latin typeface="+mn-lt"/>
          <a:ea typeface="+mn-ea"/>
          <a:cs typeface="+mn-cs"/>
        </a:defRPr>
      </a:lvl4pPr>
      <a:lvl5pPr marL="1913097" indent="-212568" algn="l" defTabSz="850265" rtl="0" eaLnBrk="1" latinLnBrk="0" hangingPunct="1">
        <a:spcBef>
          <a:spcPct val="20000"/>
        </a:spcBef>
        <a:buFont typeface="Arial" panose="020B0604020202020204" pitchFamily="34" charset="0"/>
        <a:buChar char="»"/>
        <a:defRPr sz="1869" kern="1200">
          <a:solidFill>
            <a:schemeClr val="tx1"/>
          </a:solidFill>
          <a:latin typeface="+mn-lt"/>
          <a:ea typeface="+mn-ea"/>
          <a:cs typeface="+mn-cs"/>
        </a:defRPr>
      </a:lvl5pPr>
      <a:lvl6pPr marL="2338227" indent="-212568" algn="l" defTabSz="850265" rtl="0" eaLnBrk="1" latinLnBrk="0" hangingPunct="1">
        <a:spcBef>
          <a:spcPct val="20000"/>
        </a:spcBef>
        <a:buFont typeface="Arial" panose="020B0604020202020204" pitchFamily="34" charset="0"/>
        <a:buChar char="•"/>
        <a:defRPr sz="1869" kern="1200">
          <a:solidFill>
            <a:schemeClr val="tx1"/>
          </a:solidFill>
          <a:latin typeface="+mn-lt"/>
          <a:ea typeface="+mn-ea"/>
          <a:cs typeface="+mn-cs"/>
        </a:defRPr>
      </a:lvl6pPr>
      <a:lvl7pPr marL="2763362" indent="-212568" algn="l" defTabSz="850265" rtl="0" eaLnBrk="1" latinLnBrk="0" hangingPunct="1">
        <a:spcBef>
          <a:spcPct val="20000"/>
        </a:spcBef>
        <a:buFont typeface="Arial" panose="020B0604020202020204" pitchFamily="34" charset="0"/>
        <a:buChar char="•"/>
        <a:defRPr sz="1869" kern="1200">
          <a:solidFill>
            <a:schemeClr val="tx1"/>
          </a:solidFill>
          <a:latin typeface="+mn-lt"/>
          <a:ea typeface="+mn-ea"/>
          <a:cs typeface="+mn-cs"/>
        </a:defRPr>
      </a:lvl7pPr>
      <a:lvl8pPr marL="3188492" indent="-212568" algn="l" defTabSz="850265" rtl="0" eaLnBrk="1" latinLnBrk="0" hangingPunct="1">
        <a:spcBef>
          <a:spcPct val="20000"/>
        </a:spcBef>
        <a:buFont typeface="Arial" panose="020B0604020202020204" pitchFamily="34" charset="0"/>
        <a:buChar char="•"/>
        <a:defRPr sz="1869" kern="1200">
          <a:solidFill>
            <a:schemeClr val="tx1"/>
          </a:solidFill>
          <a:latin typeface="+mn-lt"/>
          <a:ea typeface="+mn-ea"/>
          <a:cs typeface="+mn-cs"/>
        </a:defRPr>
      </a:lvl8pPr>
      <a:lvl9pPr marL="3613627" indent="-212568" algn="l" defTabSz="850265" rtl="0" eaLnBrk="1" latinLnBrk="0" hangingPunct="1">
        <a:spcBef>
          <a:spcPct val="20000"/>
        </a:spcBef>
        <a:buFont typeface="Arial" panose="020B0604020202020204" pitchFamily="34" charset="0"/>
        <a:buChar char="•"/>
        <a:defRPr sz="1869" kern="1200">
          <a:solidFill>
            <a:schemeClr val="tx1"/>
          </a:solidFill>
          <a:latin typeface="+mn-lt"/>
          <a:ea typeface="+mn-ea"/>
          <a:cs typeface="+mn-cs"/>
        </a:defRPr>
      </a:lvl9pPr>
    </p:bodyStyle>
    <p:otherStyle>
      <a:defPPr>
        <a:defRPr lang="fr-FR"/>
      </a:defPPr>
      <a:lvl1pPr marL="0" algn="l" defTabSz="850265" rtl="0" eaLnBrk="1" latinLnBrk="0" hangingPunct="1">
        <a:defRPr sz="1682" kern="1200">
          <a:solidFill>
            <a:schemeClr val="tx1"/>
          </a:solidFill>
          <a:latin typeface="+mn-lt"/>
          <a:ea typeface="+mn-ea"/>
          <a:cs typeface="+mn-cs"/>
        </a:defRPr>
      </a:lvl1pPr>
      <a:lvl2pPr marL="425131" algn="l" defTabSz="850265" rtl="0" eaLnBrk="1" latinLnBrk="0" hangingPunct="1">
        <a:defRPr sz="1682" kern="1200">
          <a:solidFill>
            <a:schemeClr val="tx1"/>
          </a:solidFill>
          <a:latin typeface="+mn-lt"/>
          <a:ea typeface="+mn-ea"/>
          <a:cs typeface="+mn-cs"/>
        </a:defRPr>
      </a:lvl2pPr>
      <a:lvl3pPr marL="850265" algn="l" defTabSz="850265" rtl="0" eaLnBrk="1" latinLnBrk="0" hangingPunct="1">
        <a:defRPr sz="1682" kern="1200">
          <a:solidFill>
            <a:schemeClr val="tx1"/>
          </a:solidFill>
          <a:latin typeface="+mn-lt"/>
          <a:ea typeface="+mn-ea"/>
          <a:cs typeface="+mn-cs"/>
        </a:defRPr>
      </a:lvl3pPr>
      <a:lvl4pPr marL="1275397" algn="l" defTabSz="850265" rtl="0" eaLnBrk="1" latinLnBrk="0" hangingPunct="1">
        <a:defRPr sz="1682" kern="1200">
          <a:solidFill>
            <a:schemeClr val="tx1"/>
          </a:solidFill>
          <a:latin typeface="+mn-lt"/>
          <a:ea typeface="+mn-ea"/>
          <a:cs typeface="+mn-cs"/>
        </a:defRPr>
      </a:lvl4pPr>
      <a:lvl5pPr marL="1700529" algn="l" defTabSz="850265" rtl="0" eaLnBrk="1" latinLnBrk="0" hangingPunct="1">
        <a:defRPr sz="1682" kern="1200">
          <a:solidFill>
            <a:schemeClr val="tx1"/>
          </a:solidFill>
          <a:latin typeface="+mn-lt"/>
          <a:ea typeface="+mn-ea"/>
          <a:cs typeface="+mn-cs"/>
        </a:defRPr>
      </a:lvl5pPr>
      <a:lvl6pPr marL="2125665" algn="l" defTabSz="850265" rtl="0" eaLnBrk="1" latinLnBrk="0" hangingPunct="1">
        <a:defRPr sz="1682" kern="1200">
          <a:solidFill>
            <a:schemeClr val="tx1"/>
          </a:solidFill>
          <a:latin typeface="+mn-lt"/>
          <a:ea typeface="+mn-ea"/>
          <a:cs typeface="+mn-cs"/>
        </a:defRPr>
      </a:lvl6pPr>
      <a:lvl7pPr marL="2550794" algn="l" defTabSz="850265" rtl="0" eaLnBrk="1" latinLnBrk="0" hangingPunct="1">
        <a:defRPr sz="1682" kern="1200">
          <a:solidFill>
            <a:schemeClr val="tx1"/>
          </a:solidFill>
          <a:latin typeface="+mn-lt"/>
          <a:ea typeface="+mn-ea"/>
          <a:cs typeface="+mn-cs"/>
        </a:defRPr>
      </a:lvl7pPr>
      <a:lvl8pPr marL="2975925" algn="l" defTabSz="850265" rtl="0" eaLnBrk="1" latinLnBrk="0" hangingPunct="1">
        <a:defRPr sz="1682" kern="1200">
          <a:solidFill>
            <a:schemeClr val="tx1"/>
          </a:solidFill>
          <a:latin typeface="+mn-lt"/>
          <a:ea typeface="+mn-ea"/>
          <a:cs typeface="+mn-cs"/>
        </a:defRPr>
      </a:lvl8pPr>
      <a:lvl9pPr marL="3401059" algn="l" defTabSz="850265" rtl="0" eaLnBrk="1" latinLnBrk="0" hangingPunct="1">
        <a:defRPr sz="1682"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353512"/>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 id="2147484332" r:id="rId12"/>
    <p:sldLayoutId id="2147484333" r:id="rId13"/>
    <p:sldLayoutId id="2147484334" r:id="rId14"/>
    <p:sldLayoutId id="2147484335" r:id="rId15"/>
    <p:sldLayoutId id="2147484336" r:id="rId16"/>
    <p:sldLayoutId id="2147484337" r:id="rId17"/>
    <p:sldLayoutId id="2147484338" r:id="rId18"/>
    <p:sldLayoutId id="2147484339" r:id="rId19"/>
  </p:sldLayoutIdLst>
  <p:txStyles>
    <p:titleStyle>
      <a:lvl1pPr algn="ctr" defTabSz="838946" rtl="0" eaLnBrk="1" latinLnBrk="0" hangingPunct="1">
        <a:spcBef>
          <a:spcPct val="0"/>
        </a:spcBef>
        <a:buNone/>
        <a:defRPr sz="4062" kern="1200">
          <a:solidFill>
            <a:schemeClr val="tx1"/>
          </a:solidFill>
          <a:latin typeface="+mj-lt"/>
          <a:ea typeface="+mj-ea"/>
          <a:cs typeface="+mj-cs"/>
        </a:defRPr>
      </a:lvl1pPr>
    </p:titleStyle>
    <p:bodyStyle>
      <a:lvl1pPr marL="314613" indent="-314613" algn="l" defTabSz="838946" rtl="0" eaLnBrk="1" latinLnBrk="0" hangingPunct="1">
        <a:spcBef>
          <a:spcPct val="20000"/>
        </a:spcBef>
        <a:buFont typeface="Arial" panose="020B0604020202020204" pitchFamily="34" charset="0"/>
        <a:buChar char="•"/>
        <a:defRPr sz="2954" kern="1200">
          <a:solidFill>
            <a:schemeClr val="tx1"/>
          </a:solidFill>
          <a:latin typeface="+mn-lt"/>
          <a:ea typeface="+mn-ea"/>
          <a:cs typeface="+mn-cs"/>
        </a:defRPr>
      </a:lvl1pPr>
      <a:lvl2pPr marL="681645" indent="-262160" algn="l" defTabSz="838946" rtl="0" eaLnBrk="1" latinLnBrk="0" hangingPunct="1">
        <a:spcBef>
          <a:spcPct val="20000"/>
        </a:spcBef>
        <a:buFont typeface="Arial" panose="020B0604020202020204" pitchFamily="34" charset="0"/>
        <a:buChar char="–"/>
        <a:defRPr sz="2585" kern="1200">
          <a:solidFill>
            <a:schemeClr val="tx1"/>
          </a:solidFill>
          <a:latin typeface="+mn-lt"/>
          <a:ea typeface="+mn-ea"/>
          <a:cs typeface="+mn-cs"/>
        </a:defRPr>
      </a:lvl2pPr>
      <a:lvl3pPr marL="1048682" indent="-209737" algn="l" defTabSz="838946" rtl="0" eaLnBrk="1" latinLnBrk="0" hangingPunct="1">
        <a:spcBef>
          <a:spcPct val="20000"/>
        </a:spcBef>
        <a:buFont typeface="Arial" panose="020B0604020202020204" pitchFamily="34" charset="0"/>
        <a:buChar char="•"/>
        <a:defRPr sz="2215" kern="1200">
          <a:solidFill>
            <a:schemeClr val="tx1"/>
          </a:solidFill>
          <a:latin typeface="+mn-lt"/>
          <a:ea typeface="+mn-ea"/>
          <a:cs typeface="+mn-cs"/>
        </a:defRPr>
      </a:lvl3pPr>
      <a:lvl4pPr marL="1468153" indent="-209737" algn="l" defTabSz="838946"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4pPr>
      <a:lvl5pPr marL="1887632" indent="-209737" algn="l" defTabSz="838946"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5pPr>
      <a:lvl6pPr marL="2307103" indent="-209737" algn="l" defTabSz="838946"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6pPr>
      <a:lvl7pPr marL="2726580" indent="-209737" algn="l" defTabSz="838946"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7pPr>
      <a:lvl8pPr marL="3146048" indent="-209737" algn="l" defTabSz="838946"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8pPr>
      <a:lvl9pPr marL="3565523" indent="-209737" algn="l" defTabSz="838946"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9pPr>
    </p:bodyStyle>
    <p:otherStyle>
      <a:defPPr>
        <a:defRPr lang="fr-FR"/>
      </a:defPPr>
      <a:lvl1pPr marL="0" algn="l" defTabSz="838946" rtl="0" eaLnBrk="1" latinLnBrk="0" hangingPunct="1">
        <a:defRPr sz="1662" kern="1200">
          <a:solidFill>
            <a:schemeClr val="tx1"/>
          </a:solidFill>
          <a:latin typeface="+mn-lt"/>
          <a:ea typeface="+mn-ea"/>
          <a:cs typeface="+mn-cs"/>
        </a:defRPr>
      </a:lvl1pPr>
      <a:lvl2pPr marL="419471" algn="l" defTabSz="838946" rtl="0" eaLnBrk="1" latinLnBrk="0" hangingPunct="1">
        <a:defRPr sz="1662" kern="1200">
          <a:solidFill>
            <a:schemeClr val="tx1"/>
          </a:solidFill>
          <a:latin typeface="+mn-lt"/>
          <a:ea typeface="+mn-ea"/>
          <a:cs typeface="+mn-cs"/>
        </a:defRPr>
      </a:lvl2pPr>
      <a:lvl3pPr marL="838946" algn="l" defTabSz="838946" rtl="0" eaLnBrk="1" latinLnBrk="0" hangingPunct="1">
        <a:defRPr sz="1662" kern="1200">
          <a:solidFill>
            <a:schemeClr val="tx1"/>
          </a:solidFill>
          <a:latin typeface="+mn-lt"/>
          <a:ea typeface="+mn-ea"/>
          <a:cs typeface="+mn-cs"/>
        </a:defRPr>
      </a:lvl3pPr>
      <a:lvl4pPr marL="1258422" algn="l" defTabSz="838946" rtl="0" eaLnBrk="1" latinLnBrk="0" hangingPunct="1">
        <a:defRPr sz="1662" kern="1200">
          <a:solidFill>
            <a:schemeClr val="tx1"/>
          </a:solidFill>
          <a:latin typeface="+mn-lt"/>
          <a:ea typeface="+mn-ea"/>
          <a:cs typeface="+mn-cs"/>
        </a:defRPr>
      </a:lvl4pPr>
      <a:lvl5pPr marL="1677893" algn="l" defTabSz="838946" rtl="0" eaLnBrk="1" latinLnBrk="0" hangingPunct="1">
        <a:defRPr sz="1662" kern="1200">
          <a:solidFill>
            <a:schemeClr val="tx1"/>
          </a:solidFill>
          <a:latin typeface="+mn-lt"/>
          <a:ea typeface="+mn-ea"/>
          <a:cs typeface="+mn-cs"/>
        </a:defRPr>
      </a:lvl5pPr>
      <a:lvl6pPr marL="2097369" algn="l" defTabSz="838946" rtl="0" eaLnBrk="1" latinLnBrk="0" hangingPunct="1">
        <a:defRPr sz="1662" kern="1200">
          <a:solidFill>
            <a:schemeClr val="tx1"/>
          </a:solidFill>
          <a:latin typeface="+mn-lt"/>
          <a:ea typeface="+mn-ea"/>
          <a:cs typeface="+mn-cs"/>
        </a:defRPr>
      </a:lvl6pPr>
      <a:lvl7pPr marL="2516839" algn="l" defTabSz="838946" rtl="0" eaLnBrk="1" latinLnBrk="0" hangingPunct="1">
        <a:defRPr sz="1662" kern="1200">
          <a:solidFill>
            <a:schemeClr val="tx1"/>
          </a:solidFill>
          <a:latin typeface="+mn-lt"/>
          <a:ea typeface="+mn-ea"/>
          <a:cs typeface="+mn-cs"/>
        </a:defRPr>
      </a:lvl7pPr>
      <a:lvl8pPr marL="2936311" algn="l" defTabSz="838946" rtl="0" eaLnBrk="1" latinLnBrk="0" hangingPunct="1">
        <a:defRPr sz="1662" kern="1200">
          <a:solidFill>
            <a:schemeClr val="tx1"/>
          </a:solidFill>
          <a:latin typeface="+mn-lt"/>
          <a:ea typeface="+mn-ea"/>
          <a:cs typeface="+mn-cs"/>
        </a:defRPr>
      </a:lvl8pPr>
      <a:lvl9pPr marL="3355786" algn="l" defTabSz="838946" rtl="0" eaLnBrk="1" latinLnBrk="0" hangingPunct="1">
        <a:defRPr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815558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Lst>
  <p:txStyles>
    <p:titleStyle>
      <a:lvl1pPr algn="ctr" defTabSz="908835" rtl="0" eaLnBrk="1" latinLnBrk="0" hangingPunct="1">
        <a:spcBef>
          <a:spcPct val="0"/>
        </a:spcBef>
        <a:buNone/>
        <a:defRPr sz="4400" kern="1200">
          <a:solidFill>
            <a:schemeClr val="tx1"/>
          </a:solidFill>
          <a:latin typeface="+mj-lt"/>
          <a:ea typeface="+mj-ea"/>
          <a:cs typeface="+mj-cs"/>
        </a:defRPr>
      </a:lvl1pPr>
    </p:titleStyle>
    <p:bodyStyle>
      <a:lvl1pPr marL="340822" indent="-340822" algn="l" defTabSz="90883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38430" indent="-284000" algn="l" defTabSz="90883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6044" indent="-227209" algn="l" defTabSz="90883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0459" indent="-227209" algn="l" defTabSz="90883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44884" indent="-227209" algn="l" defTabSz="90883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499299" indent="-227209" algn="l" defTabSz="90883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53721" indent="-227209" algn="l" defTabSz="90883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08134" indent="-227209" algn="l" defTabSz="90883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62553" indent="-227209" algn="l" defTabSz="90883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08835" rtl="0" eaLnBrk="1" latinLnBrk="0" hangingPunct="1">
        <a:defRPr sz="1800" kern="1200">
          <a:solidFill>
            <a:schemeClr val="tx1"/>
          </a:solidFill>
          <a:latin typeface="+mn-lt"/>
          <a:ea typeface="+mn-ea"/>
          <a:cs typeface="+mn-cs"/>
        </a:defRPr>
      </a:lvl1pPr>
      <a:lvl2pPr marL="454416" algn="l" defTabSz="908835" rtl="0" eaLnBrk="1" latinLnBrk="0" hangingPunct="1">
        <a:defRPr sz="1800" kern="1200">
          <a:solidFill>
            <a:schemeClr val="tx1"/>
          </a:solidFill>
          <a:latin typeface="+mn-lt"/>
          <a:ea typeface="+mn-ea"/>
          <a:cs typeface="+mn-cs"/>
        </a:defRPr>
      </a:lvl2pPr>
      <a:lvl3pPr marL="908835" algn="l" defTabSz="908835" rtl="0" eaLnBrk="1" latinLnBrk="0" hangingPunct="1">
        <a:defRPr sz="1800" kern="1200">
          <a:solidFill>
            <a:schemeClr val="tx1"/>
          </a:solidFill>
          <a:latin typeface="+mn-lt"/>
          <a:ea typeface="+mn-ea"/>
          <a:cs typeface="+mn-cs"/>
        </a:defRPr>
      </a:lvl3pPr>
      <a:lvl4pPr marL="1363256" algn="l" defTabSz="908835" rtl="0" eaLnBrk="1" latinLnBrk="0" hangingPunct="1">
        <a:defRPr sz="1800" kern="1200">
          <a:solidFill>
            <a:schemeClr val="tx1"/>
          </a:solidFill>
          <a:latin typeface="+mn-lt"/>
          <a:ea typeface="+mn-ea"/>
          <a:cs typeface="+mn-cs"/>
        </a:defRPr>
      </a:lvl4pPr>
      <a:lvl5pPr marL="1817672" algn="l" defTabSz="908835" rtl="0" eaLnBrk="1" latinLnBrk="0" hangingPunct="1">
        <a:defRPr sz="1800" kern="1200">
          <a:solidFill>
            <a:schemeClr val="tx1"/>
          </a:solidFill>
          <a:latin typeface="+mn-lt"/>
          <a:ea typeface="+mn-ea"/>
          <a:cs typeface="+mn-cs"/>
        </a:defRPr>
      </a:lvl5pPr>
      <a:lvl6pPr marL="2272093" algn="l" defTabSz="908835" rtl="0" eaLnBrk="1" latinLnBrk="0" hangingPunct="1">
        <a:defRPr sz="1800" kern="1200">
          <a:solidFill>
            <a:schemeClr val="tx1"/>
          </a:solidFill>
          <a:latin typeface="+mn-lt"/>
          <a:ea typeface="+mn-ea"/>
          <a:cs typeface="+mn-cs"/>
        </a:defRPr>
      </a:lvl6pPr>
      <a:lvl7pPr marL="2726507" algn="l" defTabSz="908835" rtl="0" eaLnBrk="1" latinLnBrk="0" hangingPunct="1">
        <a:defRPr sz="1800" kern="1200">
          <a:solidFill>
            <a:schemeClr val="tx1"/>
          </a:solidFill>
          <a:latin typeface="+mn-lt"/>
          <a:ea typeface="+mn-ea"/>
          <a:cs typeface="+mn-cs"/>
        </a:defRPr>
      </a:lvl7pPr>
      <a:lvl8pPr marL="3180924" algn="l" defTabSz="908835" rtl="0" eaLnBrk="1" latinLnBrk="0" hangingPunct="1">
        <a:defRPr sz="1800" kern="1200">
          <a:solidFill>
            <a:schemeClr val="tx1"/>
          </a:solidFill>
          <a:latin typeface="+mn-lt"/>
          <a:ea typeface="+mn-ea"/>
          <a:cs typeface="+mn-cs"/>
        </a:defRPr>
      </a:lvl8pPr>
      <a:lvl9pPr marL="3635344" algn="l" defTabSz="90883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3129712"/>
      </p:ext>
    </p:extLst>
  </p:cSld>
  <p:clrMap bg1="lt1" tx1="dk1" bg2="lt2" tx2="dk2" accent1="accent1" accent2="accent2" accent3="accent3" accent4="accent4" accent5="accent5" accent6="accent6" hlink="hlink" folHlink="folHlink"/>
  <p:sldLayoutIdLst>
    <p:sldLayoutId id="2147483728" r:id="rId1"/>
    <p:sldLayoutId id="2147483729" r:id="rId2"/>
  </p:sldLayoutIdLst>
  <p:txStyles>
    <p:titleStyle>
      <a:lvl1pPr algn="l" defTabSz="908236" rtl="0" eaLnBrk="1" latinLnBrk="0" hangingPunct="1">
        <a:spcBef>
          <a:spcPct val="0"/>
        </a:spcBef>
        <a:buNone/>
        <a:defRPr sz="2000" b="1" kern="1200">
          <a:solidFill>
            <a:srgbClr val="660033"/>
          </a:solidFill>
          <a:latin typeface="Arial" pitchFamily="34" charset="0"/>
          <a:ea typeface="+mj-ea"/>
          <a:cs typeface="Arial" pitchFamily="34" charset="0"/>
        </a:defRPr>
      </a:lvl1pPr>
    </p:titleStyle>
    <p:bodyStyle>
      <a:lvl1pPr marL="340596" indent="-340596" algn="l" defTabSz="908236" rtl="0" eaLnBrk="1" latinLnBrk="0" hangingPunct="1">
        <a:spcBef>
          <a:spcPct val="20000"/>
        </a:spcBef>
        <a:buFont typeface="Arial" pitchFamily="34" charset="0"/>
        <a:buChar char="•"/>
        <a:defRPr sz="3100" kern="1200">
          <a:solidFill>
            <a:schemeClr val="tx1"/>
          </a:solidFill>
          <a:latin typeface="+mn-lt"/>
          <a:ea typeface="+mn-ea"/>
          <a:cs typeface="+mn-cs"/>
        </a:defRPr>
      </a:lvl1pPr>
      <a:lvl2pPr marL="737938" indent="-283822" algn="l" defTabSz="90823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5298" indent="-227057" algn="l" defTabSz="90823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89413" indent="-227057" algn="l" defTabSz="90823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43531" indent="-227057" algn="l" defTabSz="90823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497648" indent="-227057" algn="l" defTabSz="90823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1767" indent="-227057" algn="l" defTabSz="90823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05887" indent="-227057" algn="l" defTabSz="90823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0005" indent="-227057" algn="l" defTabSz="90823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08236" rtl="0" eaLnBrk="1" latinLnBrk="0" hangingPunct="1">
        <a:defRPr sz="1800" kern="1200">
          <a:solidFill>
            <a:schemeClr val="tx1"/>
          </a:solidFill>
          <a:latin typeface="+mn-lt"/>
          <a:ea typeface="+mn-ea"/>
          <a:cs typeface="+mn-cs"/>
        </a:defRPr>
      </a:lvl1pPr>
      <a:lvl2pPr marL="454118" algn="l" defTabSz="908236" rtl="0" eaLnBrk="1" latinLnBrk="0" hangingPunct="1">
        <a:defRPr sz="1800" kern="1200">
          <a:solidFill>
            <a:schemeClr val="tx1"/>
          </a:solidFill>
          <a:latin typeface="+mn-lt"/>
          <a:ea typeface="+mn-ea"/>
          <a:cs typeface="+mn-cs"/>
        </a:defRPr>
      </a:lvl2pPr>
      <a:lvl3pPr marL="908236" algn="l" defTabSz="908236" rtl="0" eaLnBrk="1" latinLnBrk="0" hangingPunct="1">
        <a:defRPr sz="1800" kern="1200">
          <a:solidFill>
            <a:schemeClr val="tx1"/>
          </a:solidFill>
          <a:latin typeface="+mn-lt"/>
          <a:ea typeface="+mn-ea"/>
          <a:cs typeface="+mn-cs"/>
        </a:defRPr>
      </a:lvl3pPr>
      <a:lvl4pPr marL="1362356" algn="l" defTabSz="908236" rtl="0" eaLnBrk="1" latinLnBrk="0" hangingPunct="1">
        <a:defRPr sz="1800" kern="1200">
          <a:solidFill>
            <a:schemeClr val="tx1"/>
          </a:solidFill>
          <a:latin typeface="+mn-lt"/>
          <a:ea typeface="+mn-ea"/>
          <a:cs typeface="+mn-cs"/>
        </a:defRPr>
      </a:lvl4pPr>
      <a:lvl5pPr marL="1816471" algn="l" defTabSz="908236" rtl="0" eaLnBrk="1" latinLnBrk="0" hangingPunct="1">
        <a:defRPr sz="1800" kern="1200">
          <a:solidFill>
            <a:schemeClr val="tx1"/>
          </a:solidFill>
          <a:latin typeface="+mn-lt"/>
          <a:ea typeface="+mn-ea"/>
          <a:cs typeface="+mn-cs"/>
        </a:defRPr>
      </a:lvl5pPr>
      <a:lvl6pPr marL="2270591" algn="l" defTabSz="908236" rtl="0" eaLnBrk="1" latinLnBrk="0" hangingPunct="1">
        <a:defRPr sz="1800" kern="1200">
          <a:solidFill>
            <a:schemeClr val="tx1"/>
          </a:solidFill>
          <a:latin typeface="+mn-lt"/>
          <a:ea typeface="+mn-ea"/>
          <a:cs typeface="+mn-cs"/>
        </a:defRPr>
      </a:lvl6pPr>
      <a:lvl7pPr marL="2724710" algn="l" defTabSz="908236" rtl="0" eaLnBrk="1" latinLnBrk="0" hangingPunct="1">
        <a:defRPr sz="1800" kern="1200">
          <a:solidFill>
            <a:schemeClr val="tx1"/>
          </a:solidFill>
          <a:latin typeface="+mn-lt"/>
          <a:ea typeface="+mn-ea"/>
          <a:cs typeface="+mn-cs"/>
        </a:defRPr>
      </a:lvl7pPr>
      <a:lvl8pPr marL="3178823" algn="l" defTabSz="908236" rtl="0" eaLnBrk="1" latinLnBrk="0" hangingPunct="1">
        <a:defRPr sz="1800" kern="1200">
          <a:solidFill>
            <a:schemeClr val="tx1"/>
          </a:solidFill>
          <a:latin typeface="+mn-lt"/>
          <a:ea typeface="+mn-ea"/>
          <a:cs typeface="+mn-cs"/>
        </a:defRPr>
      </a:lvl8pPr>
      <a:lvl9pPr marL="3632947" algn="l" defTabSz="90823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0581876"/>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Lst>
  <p:hf hdr="0" ftr="0" dt="0"/>
  <p:txStyles>
    <p:titleStyle>
      <a:lvl1pPr algn="l" defTabSz="867601" rtl="0" eaLnBrk="0" fontAlgn="base" hangingPunct="0">
        <a:spcBef>
          <a:spcPct val="0"/>
        </a:spcBef>
        <a:spcAft>
          <a:spcPct val="0"/>
        </a:spcAft>
        <a:defRPr sz="1900" b="1" kern="1200">
          <a:solidFill>
            <a:srgbClr val="660033"/>
          </a:solidFill>
          <a:latin typeface="Arial" pitchFamily="34" charset="0"/>
          <a:ea typeface="+mj-ea"/>
          <a:cs typeface="Arial" pitchFamily="34" charset="0"/>
        </a:defRPr>
      </a:lvl1pPr>
      <a:lvl2pPr algn="l" defTabSz="867601" rtl="0" eaLnBrk="0" fontAlgn="base" hangingPunct="0">
        <a:spcBef>
          <a:spcPct val="0"/>
        </a:spcBef>
        <a:spcAft>
          <a:spcPct val="0"/>
        </a:spcAft>
        <a:defRPr sz="1900" b="1">
          <a:solidFill>
            <a:srgbClr val="660033"/>
          </a:solidFill>
          <a:latin typeface="Arial" charset="0"/>
          <a:cs typeface="Arial" charset="0"/>
        </a:defRPr>
      </a:lvl2pPr>
      <a:lvl3pPr algn="l" defTabSz="867601" rtl="0" eaLnBrk="0" fontAlgn="base" hangingPunct="0">
        <a:spcBef>
          <a:spcPct val="0"/>
        </a:spcBef>
        <a:spcAft>
          <a:spcPct val="0"/>
        </a:spcAft>
        <a:defRPr sz="1900" b="1">
          <a:solidFill>
            <a:srgbClr val="660033"/>
          </a:solidFill>
          <a:latin typeface="Arial" charset="0"/>
          <a:cs typeface="Arial" charset="0"/>
        </a:defRPr>
      </a:lvl3pPr>
      <a:lvl4pPr algn="l" defTabSz="867601" rtl="0" eaLnBrk="0" fontAlgn="base" hangingPunct="0">
        <a:spcBef>
          <a:spcPct val="0"/>
        </a:spcBef>
        <a:spcAft>
          <a:spcPct val="0"/>
        </a:spcAft>
        <a:defRPr sz="1900" b="1">
          <a:solidFill>
            <a:srgbClr val="660033"/>
          </a:solidFill>
          <a:latin typeface="Arial" charset="0"/>
          <a:cs typeface="Arial" charset="0"/>
        </a:defRPr>
      </a:lvl4pPr>
      <a:lvl5pPr algn="l" defTabSz="867601" rtl="0" eaLnBrk="0" fontAlgn="base" hangingPunct="0">
        <a:spcBef>
          <a:spcPct val="0"/>
        </a:spcBef>
        <a:spcAft>
          <a:spcPct val="0"/>
        </a:spcAft>
        <a:defRPr sz="1900" b="1">
          <a:solidFill>
            <a:srgbClr val="660033"/>
          </a:solidFill>
          <a:latin typeface="Arial" charset="0"/>
          <a:cs typeface="Arial" charset="0"/>
        </a:defRPr>
      </a:lvl5pPr>
      <a:lvl6pPr marL="408283" algn="l" defTabSz="867601" rtl="0" fontAlgn="base">
        <a:spcBef>
          <a:spcPct val="0"/>
        </a:spcBef>
        <a:spcAft>
          <a:spcPct val="0"/>
        </a:spcAft>
        <a:defRPr sz="1900" b="1">
          <a:solidFill>
            <a:srgbClr val="660033"/>
          </a:solidFill>
          <a:latin typeface="Arial" charset="0"/>
          <a:cs typeface="Arial" charset="0"/>
        </a:defRPr>
      </a:lvl6pPr>
      <a:lvl7pPr marL="816561" algn="l" defTabSz="867601" rtl="0" fontAlgn="base">
        <a:spcBef>
          <a:spcPct val="0"/>
        </a:spcBef>
        <a:spcAft>
          <a:spcPct val="0"/>
        </a:spcAft>
        <a:defRPr sz="1900" b="1">
          <a:solidFill>
            <a:srgbClr val="660033"/>
          </a:solidFill>
          <a:latin typeface="Arial" charset="0"/>
          <a:cs typeface="Arial" charset="0"/>
        </a:defRPr>
      </a:lvl7pPr>
      <a:lvl8pPr marL="1224848" algn="l" defTabSz="867601" rtl="0" fontAlgn="base">
        <a:spcBef>
          <a:spcPct val="0"/>
        </a:spcBef>
        <a:spcAft>
          <a:spcPct val="0"/>
        </a:spcAft>
        <a:defRPr sz="1900" b="1">
          <a:solidFill>
            <a:srgbClr val="660033"/>
          </a:solidFill>
          <a:latin typeface="Arial" charset="0"/>
          <a:cs typeface="Arial" charset="0"/>
        </a:defRPr>
      </a:lvl8pPr>
      <a:lvl9pPr marL="1633126" algn="l" defTabSz="867601" rtl="0" fontAlgn="base">
        <a:spcBef>
          <a:spcPct val="0"/>
        </a:spcBef>
        <a:spcAft>
          <a:spcPct val="0"/>
        </a:spcAft>
        <a:defRPr sz="1900" b="1">
          <a:solidFill>
            <a:srgbClr val="660033"/>
          </a:solidFill>
          <a:latin typeface="Arial" charset="0"/>
          <a:cs typeface="Arial" charset="0"/>
        </a:defRPr>
      </a:lvl9pPr>
    </p:titleStyle>
    <p:bodyStyle>
      <a:lvl1pPr marL="324642" indent="-324642" algn="l" defTabSz="867601" rtl="0" eaLnBrk="0" fontAlgn="base" hangingPunct="0">
        <a:spcBef>
          <a:spcPct val="20000"/>
        </a:spcBef>
        <a:spcAft>
          <a:spcPct val="0"/>
        </a:spcAft>
        <a:buFont typeface="Arial" charset="0"/>
        <a:buChar char="•"/>
        <a:defRPr sz="3000" kern="1200">
          <a:solidFill>
            <a:schemeClr val="tx1"/>
          </a:solidFill>
          <a:latin typeface="+mn-lt"/>
          <a:ea typeface="+mn-ea"/>
          <a:cs typeface="+mn-cs"/>
        </a:defRPr>
      </a:lvl1pPr>
      <a:lvl2pPr marL="704570" indent="-270771" algn="l" defTabSz="867601" rtl="0" eaLnBrk="0" fontAlgn="base" hangingPunct="0">
        <a:spcBef>
          <a:spcPct val="20000"/>
        </a:spcBef>
        <a:spcAft>
          <a:spcPct val="0"/>
        </a:spcAft>
        <a:buFont typeface="Arial" charset="0"/>
        <a:buChar char="–"/>
        <a:defRPr sz="2700" kern="1200">
          <a:solidFill>
            <a:schemeClr val="tx1"/>
          </a:solidFill>
          <a:latin typeface="+mn-lt"/>
          <a:ea typeface="+mn-ea"/>
          <a:cs typeface="+mn-cs"/>
        </a:defRPr>
      </a:lvl2pPr>
      <a:lvl3pPr marL="1085915" indent="-216901" algn="l" defTabSz="867601" rtl="0" eaLnBrk="0" fontAlgn="base" hangingPunct="0">
        <a:spcBef>
          <a:spcPct val="20000"/>
        </a:spcBef>
        <a:spcAft>
          <a:spcPct val="0"/>
        </a:spcAft>
        <a:buFont typeface="Arial" charset="0"/>
        <a:buChar char="•"/>
        <a:defRPr sz="2300" kern="1200">
          <a:solidFill>
            <a:schemeClr val="tx1"/>
          </a:solidFill>
          <a:latin typeface="+mn-lt"/>
          <a:ea typeface="+mn-ea"/>
          <a:cs typeface="+mn-cs"/>
        </a:defRPr>
      </a:lvl3pPr>
      <a:lvl4pPr marL="1519713" indent="-216901" algn="l" defTabSz="867601" rtl="0" eaLnBrk="0" fontAlgn="base" hangingPunct="0">
        <a:spcBef>
          <a:spcPct val="20000"/>
        </a:spcBef>
        <a:spcAft>
          <a:spcPct val="0"/>
        </a:spcAft>
        <a:buFont typeface="Arial" charset="0"/>
        <a:buChar char="–"/>
        <a:defRPr sz="1900" kern="1200">
          <a:solidFill>
            <a:schemeClr val="tx1"/>
          </a:solidFill>
          <a:latin typeface="+mn-lt"/>
          <a:ea typeface="+mn-ea"/>
          <a:cs typeface="+mn-cs"/>
        </a:defRPr>
      </a:lvl4pPr>
      <a:lvl5pPr marL="1954934" indent="-216901" algn="l" defTabSz="867601" rtl="0" eaLnBrk="0" fontAlgn="base" hangingPunct="0">
        <a:spcBef>
          <a:spcPct val="20000"/>
        </a:spcBef>
        <a:spcAft>
          <a:spcPct val="0"/>
        </a:spcAft>
        <a:buFont typeface="Arial" charset="0"/>
        <a:buChar char="»"/>
        <a:defRPr sz="1900" kern="1200">
          <a:solidFill>
            <a:schemeClr val="tx1"/>
          </a:solidFill>
          <a:latin typeface="+mn-lt"/>
          <a:ea typeface="+mn-ea"/>
          <a:cs typeface="+mn-cs"/>
        </a:defRPr>
      </a:lvl5pPr>
      <a:lvl6pPr marL="2389438" indent="-217222" algn="l" defTabSz="868893"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23881" indent="-217222" algn="l" defTabSz="868893"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58323" indent="-217222" algn="l" defTabSz="868893"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92768" indent="-217222" algn="l" defTabSz="868893"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fr-FR"/>
      </a:defPPr>
      <a:lvl1pPr marL="0" algn="l" defTabSz="868893" rtl="0" eaLnBrk="1" latinLnBrk="0" hangingPunct="1">
        <a:defRPr sz="1700" kern="1200">
          <a:solidFill>
            <a:schemeClr val="tx1"/>
          </a:solidFill>
          <a:latin typeface="+mn-lt"/>
          <a:ea typeface="+mn-ea"/>
          <a:cs typeface="+mn-cs"/>
        </a:defRPr>
      </a:lvl1pPr>
      <a:lvl2pPr marL="434447" algn="l" defTabSz="868893" rtl="0" eaLnBrk="1" latinLnBrk="0" hangingPunct="1">
        <a:defRPr sz="1700" kern="1200">
          <a:solidFill>
            <a:schemeClr val="tx1"/>
          </a:solidFill>
          <a:latin typeface="+mn-lt"/>
          <a:ea typeface="+mn-ea"/>
          <a:cs typeface="+mn-cs"/>
        </a:defRPr>
      </a:lvl2pPr>
      <a:lvl3pPr marL="868893" algn="l" defTabSz="868893" rtl="0" eaLnBrk="1" latinLnBrk="0" hangingPunct="1">
        <a:defRPr sz="1700" kern="1200">
          <a:solidFill>
            <a:schemeClr val="tx1"/>
          </a:solidFill>
          <a:latin typeface="+mn-lt"/>
          <a:ea typeface="+mn-ea"/>
          <a:cs typeface="+mn-cs"/>
        </a:defRPr>
      </a:lvl3pPr>
      <a:lvl4pPr marL="1303328" algn="l" defTabSz="868893" rtl="0" eaLnBrk="1" latinLnBrk="0" hangingPunct="1">
        <a:defRPr sz="1700" kern="1200">
          <a:solidFill>
            <a:schemeClr val="tx1"/>
          </a:solidFill>
          <a:latin typeface="+mn-lt"/>
          <a:ea typeface="+mn-ea"/>
          <a:cs typeface="+mn-cs"/>
        </a:defRPr>
      </a:lvl4pPr>
      <a:lvl5pPr marL="1737772" algn="l" defTabSz="868893" rtl="0" eaLnBrk="1" latinLnBrk="0" hangingPunct="1">
        <a:defRPr sz="1700" kern="1200">
          <a:solidFill>
            <a:schemeClr val="tx1"/>
          </a:solidFill>
          <a:latin typeface="+mn-lt"/>
          <a:ea typeface="+mn-ea"/>
          <a:cs typeface="+mn-cs"/>
        </a:defRPr>
      </a:lvl5pPr>
      <a:lvl6pPr marL="2172216" algn="l" defTabSz="868893" rtl="0" eaLnBrk="1" latinLnBrk="0" hangingPunct="1">
        <a:defRPr sz="1700" kern="1200">
          <a:solidFill>
            <a:schemeClr val="tx1"/>
          </a:solidFill>
          <a:latin typeface="+mn-lt"/>
          <a:ea typeface="+mn-ea"/>
          <a:cs typeface="+mn-cs"/>
        </a:defRPr>
      </a:lvl6pPr>
      <a:lvl7pPr marL="2606660" algn="l" defTabSz="868893" rtl="0" eaLnBrk="1" latinLnBrk="0" hangingPunct="1">
        <a:defRPr sz="1700" kern="1200">
          <a:solidFill>
            <a:schemeClr val="tx1"/>
          </a:solidFill>
          <a:latin typeface="+mn-lt"/>
          <a:ea typeface="+mn-ea"/>
          <a:cs typeface="+mn-cs"/>
        </a:defRPr>
      </a:lvl7pPr>
      <a:lvl8pPr marL="3041104" algn="l" defTabSz="868893" rtl="0" eaLnBrk="1" latinLnBrk="0" hangingPunct="1">
        <a:defRPr sz="1700" kern="1200">
          <a:solidFill>
            <a:schemeClr val="tx1"/>
          </a:solidFill>
          <a:latin typeface="+mn-lt"/>
          <a:ea typeface="+mn-ea"/>
          <a:cs typeface="+mn-cs"/>
        </a:defRPr>
      </a:lvl8pPr>
      <a:lvl9pPr marL="3475548" algn="l" defTabSz="868893" rtl="0" eaLnBrk="1" latinLnBrk="0" hangingPunct="1">
        <a:defRPr sz="1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6364162"/>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Lst>
  <p:txStyles>
    <p:titleStyle>
      <a:lvl1pPr algn="l" defTabSz="840052" rtl="0" eaLnBrk="1" latinLnBrk="0" hangingPunct="1">
        <a:spcBef>
          <a:spcPct val="0"/>
        </a:spcBef>
        <a:buNone/>
        <a:defRPr sz="1900" b="1" kern="1200">
          <a:solidFill>
            <a:srgbClr val="660033"/>
          </a:solidFill>
          <a:latin typeface="Arial" pitchFamily="34" charset="0"/>
          <a:ea typeface="+mj-ea"/>
          <a:cs typeface="Arial" pitchFamily="34" charset="0"/>
        </a:defRPr>
      </a:lvl1pPr>
    </p:titleStyle>
    <p:bodyStyle>
      <a:lvl1pPr marL="315020" indent="-315020" algn="l" defTabSz="840052" rtl="0" eaLnBrk="1" latinLnBrk="0" hangingPunct="1">
        <a:spcBef>
          <a:spcPct val="20000"/>
        </a:spcBef>
        <a:buFont typeface="Arial" pitchFamily="34" charset="0"/>
        <a:buChar char="•"/>
        <a:defRPr sz="2900" kern="1200">
          <a:solidFill>
            <a:schemeClr val="tx1"/>
          </a:solidFill>
          <a:latin typeface="+mn-lt"/>
          <a:ea typeface="+mn-ea"/>
          <a:cs typeface="+mn-cs"/>
        </a:defRPr>
      </a:lvl1pPr>
      <a:lvl2pPr marL="682544" indent="-262514" algn="l" defTabSz="840052"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050063" indent="-210014" algn="l" defTabSz="840052"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470088" indent="-210014" algn="l" defTabSz="840052"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1890112" indent="-210014" algn="l" defTabSz="840052"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310135" indent="-210014" algn="l" defTabSz="840052"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30161" indent="-210014" algn="l" defTabSz="840052"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50190" indent="-210014" algn="l" defTabSz="840052"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570212" indent="-210014" algn="l" defTabSz="840052"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fr-FR"/>
      </a:defPPr>
      <a:lvl1pPr marL="0" algn="l" defTabSz="840052" rtl="0" eaLnBrk="1" latinLnBrk="0" hangingPunct="1">
        <a:defRPr sz="1700" kern="1200">
          <a:solidFill>
            <a:schemeClr val="tx1"/>
          </a:solidFill>
          <a:latin typeface="+mn-lt"/>
          <a:ea typeface="+mn-ea"/>
          <a:cs typeface="+mn-cs"/>
        </a:defRPr>
      </a:lvl1pPr>
      <a:lvl2pPr marL="420026" algn="l" defTabSz="840052" rtl="0" eaLnBrk="1" latinLnBrk="0" hangingPunct="1">
        <a:defRPr sz="1700" kern="1200">
          <a:solidFill>
            <a:schemeClr val="tx1"/>
          </a:solidFill>
          <a:latin typeface="+mn-lt"/>
          <a:ea typeface="+mn-ea"/>
          <a:cs typeface="+mn-cs"/>
        </a:defRPr>
      </a:lvl2pPr>
      <a:lvl3pPr marL="840052" algn="l" defTabSz="840052" rtl="0" eaLnBrk="1" latinLnBrk="0" hangingPunct="1">
        <a:defRPr sz="1700" kern="1200">
          <a:solidFill>
            <a:schemeClr val="tx1"/>
          </a:solidFill>
          <a:latin typeface="+mn-lt"/>
          <a:ea typeface="+mn-ea"/>
          <a:cs typeface="+mn-cs"/>
        </a:defRPr>
      </a:lvl3pPr>
      <a:lvl4pPr marL="1260084" algn="l" defTabSz="840052" rtl="0" eaLnBrk="1" latinLnBrk="0" hangingPunct="1">
        <a:defRPr sz="1700" kern="1200">
          <a:solidFill>
            <a:schemeClr val="tx1"/>
          </a:solidFill>
          <a:latin typeface="+mn-lt"/>
          <a:ea typeface="+mn-ea"/>
          <a:cs typeface="+mn-cs"/>
        </a:defRPr>
      </a:lvl4pPr>
      <a:lvl5pPr marL="1680097" algn="l" defTabSz="840052" rtl="0" eaLnBrk="1" latinLnBrk="0" hangingPunct="1">
        <a:defRPr sz="1700" kern="1200">
          <a:solidFill>
            <a:schemeClr val="tx1"/>
          </a:solidFill>
          <a:latin typeface="+mn-lt"/>
          <a:ea typeface="+mn-ea"/>
          <a:cs typeface="+mn-cs"/>
        </a:defRPr>
      </a:lvl5pPr>
      <a:lvl6pPr marL="2100124" algn="l" defTabSz="840052" rtl="0" eaLnBrk="1" latinLnBrk="0" hangingPunct="1">
        <a:defRPr sz="1700" kern="1200">
          <a:solidFill>
            <a:schemeClr val="tx1"/>
          </a:solidFill>
          <a:latin typeface="+mn-lt"/>
          <a:ea typeface="+mn-ea"/>
          <a:cs typeface="+mn-cs"/>
        </a:defRPr>
      </a:lvl6pPr>
      <a:lvl7pPr marL="2520154" algn="l" defTabSz="840052" rtl="0" eaLnBrk="1" latinLnBrk="0" hangingPunct="1">
        <a:defRPr sz="1700" kern="1200">
          <a:solidFill>
            <a:schemeClr val="tx1"/>
          </a:solidFill>
          <a:latin typeface="+mn-lt"/>
          <a:ea typeface="+mn-ea"/>
          <a:cs typeface="+mn-cs"/>
        </a:defRPr>
      </a:lvl7pPr>
      <a:lvl8pPr marL="2940174" algn="l" defTabSz="840052" rtl="0" eaLnBrk="1" latinLnBrk="0" hangingPunct="1">
        <a:defRPr sz="1700" kern="1200">
          <a:solidFill>
            <a:schemeClr val="tx1"/>
          </a:solidFill>
          <a:latin typeface="+mn-lt"/>
          <a:ea typeface="+mn-ea"/>
          <a:cs typeface="+mn-cs"/>
        </a:defRPr>
      </a:lvl8pPr>
      <a:lvl9pPr marL="3360203" algn="l" defTabSz="840052" rtl="0" eaLnBrk="1" latinLnBrk="0" hangingPunct="1">
        <a:defRPr sz="17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5718997"/>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Lst>
  <p:hf hdr="0" ftr="0" dt="0"/>
  <p:txStyles>
    <p:titleStyle>
      <a:lvl1pPr algn="l" defTabSz="867298" rtl="0" eaLnBrk="0" fontAlgn="base" hangingPunct="0">
        <a:spcBef>
          <a:spcPct val="0"/>
        </a:spcBef>
        <a:spcAft>
          <a:spcPct val="0"/>
        </a:spcAft>
        <a:defRPr sz="1900" b="1" kern="1200">
          <a:solidFill>
            <a:srgbClr val="660033"/>
          </a:solidFill>
          <a:latin typeface="Arial" pitchFamily="34" charset="0"/>
          <a:ea typeface="+mj-ea"/>
          <a:cs typeface="Arial" pitchFamily="34" charset="0"/>
        </a:defRPr>
      </a:lvl1pPr>
      <a:lvl2pPr algn="l" defTabSz="867298" rtl="0" eaLnBrk="0" fontAlgn="base" hangingPunct="0">
        <a:spcBef>
          <a:spcPct val="0"/>
        </a:spcBef>
        <a:spcAft>
          <a:spcPct val="0"/>
        </a:spcAft>
        <a:defRPr sz="1900" b="1">
          <a:solidFill>
            <a:srgbClr val="660033"/>
          </a:solidFill>
          <a:latin typeface="Arial" charset="0"/>
          <a:cs typeface="Arial" charset="0"/>
        </a:defRPr>
      </a:lvl2pPr>
      <a:lvl3pPr algn="l" defTabSz="867298" rtl="0" eaLnBrk="0" fontAlgn="base" hangingPunct="0">
        <a:spcBef>
          <a:spcPct val="0"/>
        </a:spcBef>
        <a:spcAft>
          <a:spcPct val="0"/>
        </a:spcAft>
        <a:defRPr sz="1900" b="1">
          <a:solidFill>
            <a:srgbClr val="660033"/>
          </a:solidFill>
          <a:latin typeface="Arial" charset="0"/>
          <a:cs typeface="Arial" charset="0"/>
        </a:defRPr>
      </a:lvl3pPr>
      <a:lvl4pPr algn="l" defTabSz="867298" rtl="0" eaLnBrk="0" fontAlgn="base" hangingPunct="0">
        <a:spcBef>
          <a:spcPct val="0"/>
        </a:spcBef>
        <a:spcAft>
          <a:spcPct val="0"/>
        </a:spcAft>
        <a:defRPr sz="1900" b="1">
          <a:solidFill>
            <a:srgbClr val="660033"/>
          </a:solidFill>
          <a:latin typeface="Arial" charset="0"/>
          <a:cs typeface="Arial" charset="0"/>
        </a:defRPr>
      </a:lvl4pPr>
      <a:lvl5pPr algn="l" defTabSz="867298" rtl="0" eaLnBrk="0" fontAlgn="base" hangingPunct="0">
        <a:spcBef>
          <a:spcPct val="0"/>
        </a:spcBef>
        <a:spcAft>
          <a:spcPct val="0"/>
        </a:spcAft>
        <a:defRPr sz="1900" b="1">
          <a:solidFill>
            <a:srgbClr val="660033"/>
          </a:solidFill>
          <a:latin typeface="Arial" charset="0"/>
          <a:cs typeface="Arial" charset="0"/>
        </a:defRPr>
      </a:lvl5pPr>
      <a:lvl6pPr marL="408723" algn="l" defTabSz="868537" rtl="0" fontAlgn="base">
        <a:spcBef>
          <a:spcPct val="0"/>
        </a:spcBef>
        <a:spcAft>
          <a:spcPct val="0"/>
        </a:spcAft>
        <a:defRPr sz="1900" b="1">
          <a:solidFill>
            <a:srgbClr val="660033"/>
          </a:solidFill>
          <a:latin typeface="Arial" charset="0"/>
          <a:cs typeface="Arial" charset="0"/>
        </a:defRPr>
      </a:lvl6pPr>
      <a:lvl7pPr marL="817443" algn="l" defTabSz="868537" rtl="0" fontAlgn="base">
        <a:spcBef>
          <a:spcPct val="0"/>
        </a:spcBef>
        <a:spcAft>
          <a:spcPct val="0"/>
        </a:spcAft>
        <a:defRPr sz="1900" b="1">
          <a:solidFill>
            <a:srgbClr val="660033"/>
          </a:solidFill>
          <a:latin typeface="Arial" charset="0"/>
          <a:cs typeface="Arial" charset="0"/>
        </a:defRPr>
      </a:lvl7pPr>
      <a:lvl8pPr marL="1226168" algn="l" defTabSz="868537" rtl="0" fontAlgn="base">
        <a:spcBef>
          <a:spcPct val="0"/>
        </a:spcBef>
        <a:spcAft>
          <a:spcPct val="0"/>
        </a:spcAft>
        <a:defRPr sz="1900" b="1">
          <a:solidFill>
            <a:srgbClr val="660033"/>
          </a:solidFill>
          <a:latin typeface="Arial" charset="0"/>
          <a:cs typeface="Arial" charset="0"/>
        </a:defRPr>
      </a:lvl8pPr>
      <a:lvl9pPr marL="1634886" algn="l" defTabSz="868537" rtl="0" fontAlgn="base">
        <a:spcBef>
          <a:spcPct val="0"/>
        </a:spcBef>
        <a:spcAft>
          <a:spcPct val="0"/>
        </a:spcAft>
        <a:defRPr sz="1900" b="1">
          <a:solidFill>
            <a:srgbClr val="660033"/>
          </a:solidFill>
          <a:latin typeface="Arial" charset="0"/>
          <a:cs typeface="Arial" charset="0"/>
        </a:defRPr>
      </a:lvl9pPr>
    </p:titleStyle>
    <p:bodyStyle>
      <a:lvl1pPr marL="324448" indent="-324448" algn="l" defTabSz="867298" rtl="0" eaLnBrk="0" fontAlgn="base" hangingPunct="0">
        <a:spcBef>
          <a:spcPct val="20000"/>
        </a:spcBef>
        <a:spcAft>
          <a:spcPct val="0"/>
        </a:spcAft>
        <a:buFont typeface="Arial" charset="0"/>
        <a:buChar char="•"/>
        <a:defRPr sz="3000" kern="1200">
          <a:solidFill>
            <a:schemeClr val="tx1"/>
          </a:solidFill>
          <a:latin typeface="+mn-lt"/>
          <a:ea typeface="+mn-ea"/>
          <a:cs typeface="+mn-cs"/>
        </a:defRPr>
      </a:lvl1pPr>
      <a:lvl2pPr marL="704284" indent="-270636" algn="l" defTabSz="867298" rtl="0" eaLnBrk="0" fontAlgn="base" hangingPunct="0">
        <a:spcBef>
          <a:spcPct val="20000"/>
        </a:spcBef>
        <a:spcAft>
          <a:spcPct val="0"/>
        </a:spcAft>
        <a:buFont typeface="Arial" charset="0"/>
        <a:buChar char="–"/>
        <a:defRPr sz="2700" kern="1200">
          <a:solidFill>
            <a:schemeClr val="tx1"/>
          </a:solidFill>
          <a:latin typeface="+mn-lt"/>
          <a:ea typeface="+mn-ea"/>
          <a:cs typeface="+mn-cs"/>
        </a:defRPr>
      </a:lvl2pPr>
      <a:lvl3pPr marL="1085708" indent="-216825" algn="l" defTabSz="867298" rtl="0" eaLnBrk="0" fontAlgn="base" hangingPunct="0">
        <a:spcBef>
          <a:spcPct val="20000"/>
        </a:spcBef>
        <a:spcAft>
          <a:spcPct val="0"/>
        </a:spcAft>
        <a:buFont typeface="Arial" charset="0"/>
        <a:buChar char="•"/>
        <a:defRPr sz="2300" kern="1200">
          <a:solidFill>
            <a:schemeClr val="tx1"/>
          </a:solidFill>
          <a:latin typeface="+mn-lt"/>
          <a:ea typeface="+mn-ea"/>
          <a:cs typeface="+mn-cs"/>
        </a:defRPr>
      </a:lvl3pPr>
      <a:lvl4pPr marL="1520939" indent="-216825" algn="l" defTabSz="867298" rtl="0" eaLnBrk="0" fontAlgn="base" hangingPunct="0">
        <a:spcBef>
          <a:spcPct val="20000"/>
        </a:spcBef>
        <a:spcAft>
          <a:spcPct val="0"/>
        </a:spcAft>
        <a:buFont typeface="Arial" charset="0"/>
        <a:buChar char="–"/>
        <a:defRPr sz="1900" kern="1200">
          <a:solidFill>
            <a:schemeClr val="tx1"/>
          </a:solidFill>
          <a:latin typeface="+mn-lt"/>
          <a:ea typeface="+mn-ea"/>
          <a:cs typeface="+mn-cs"/>
        </a:defRPr>
      </a:lvl4pPr>
      <a:lvl5pPr marL="1956170" indent="-216825" algn="l" defTabSz="867298" rtl="0" eaLnBrk="0" fontAlgn="base" hangingPunct="0">
        <a:spcBef>
          <a:spcPct val="20000"/>
        </a:spcBef>
        <a:spcAft>
          <a:spcPct val="0"/>
        </a:spcAft>
        <a:buFont typeface="Arial" charset="0"/>
        <a:buChar char="»"/>
        <a:defRPr sz="1900" kern="1200">
          <a:solidFill>
            <a:schemeClr val="tx1"/>
          </a:solidFill>
          <a:latin typeface="+mn-lt"/>
          <a:ea typeface="+mn-ea"/>
          <a:cs typeface="+mn-cs"/>
        </a:defRPr>
      </a:lvl5pPr>
      <a:lvl6pPr marL="2392014" indent="-217456" algn="l" defTabSz="869829"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26924" indent="-217456" algn="l" defTabSz="869829"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61835" indent="-217456" algn="l" defTabSz="869829"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96747" indent="-217456" algn="l" defTabSz="869829"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fr-FR"/>
      </a:defPPr>
      <a:lvl1pPr marL="0" algn="l" defTabSz="869829" rtl="0" eaLnBrk="1" latinLnBrk="0" hangingPunct="1">
        <a:defRPr sz="1700" kern="1200">
          <a:solidFill>
            <a:schemeClr val="tx1"/>
          </a:solidFill>
          <a:latin typeface="+mn-lt"/>
          <a:ea typeface="+mn-ea"/>
          <a:cs typeface="+mn-cs"/>
        </a:defRPr>
      </a:lvl1pPr>
      <a:lvl2pPr marL="434915" algn="l" defTabSz="869829" rtl="0" eaLnBrk="1" latinLnBrk="0" hangingPunct="1">
        <a:defRPr sz="1700" kern="1200">
          <a:solidFill>
            <a:schemeClr val="tx1"/>
          </a:solidFill>
          <a:latin typeface="+mn-lt"/>
          <a:ea typeface="+mn-ea"/>
          <a:cs typeface="+mn-cs"/>
        </a:defRPr>
      </a:lvl2pPr>
      <a:lvl3pPr marL="869829" algn="l" defTabSz="869829" rtl="0" eaLnBrk="1" latinLnBrk="0" hangingPunct="1">
        <a:defRPr sz="1700" kern="1200">
          <a:solidFill>
            <a:schemeClr val="tx1"/>
          </a:solidFill>
          <a:latin typeface="+mn-lt"/>
          <a:ea typeface="+mn-ea"/>
          <a:cs typeface="+mn-cs"/>
        </a:defRPr>
      </a:lvl3pPr>
      <a:lvl4pPr marL="1304733" algn="l" defTabSz="869829" rtl="0" eaLnBrk="1" latinLnBrk="0" hangingPunct="1">
        <a:defRPr sz="1700" kern="1200">
          <a:solidFill>
            <a:schemeClr val="tx1"/>
          </a:solidFill>
          <a:latin typeface="+mn-lt"/>
          <a:ea typeface="+mn-ea"/>
          <a:cs typeface="+mn-cs"/>
        </a:defRPr>
      </a:lvl4pPr>
      <a:lvl5pPr marL="1739646" algn="l" defTabSz="869829" rtl="0" eaLnBrk="1" latinLnBrk="0" hangingPunct="1">
        <a:defRPr sz="1700" kern="1200">
          <a:solidFill>
            <a:schemeClr val="tx1"/>
          </a:solidFill>
          <a:latin typeface="+mn-lt"/>
          <a:ea typeface="+mn-ea"/>
          <a:cs typeface="+mn-cs"/>
        </a:defRPr>
      </a:lvl5pPr>
      <a:lvl6pPr marL="2174558" algn="l" defTabSz="869829" rtl="0" eaLnBrk="1" latinLnBrk="0" hangingPunct="1">
        <a:defRPr sz="1700" kern="1200">
          <a:solidFill>
            <a:schemeClr val="tx1"/>
          </a:solidFill>
          <a:latin typeface="+mn-lt"/>
          <a:ea typeface="+mn-ea"/>
          <a:cs typeface="+mn-cs"/>
        </a:defRPr>
      </a:lvl6pPr>
      <a:lvl7pPr marL="2609471" algn="l" defTabSz="869829" rtl="0" eaLnBrk="1" latinLnBrk="0" hangingPunct="1">
        <a:defRPr sz="1700" kern="1200">
          <a:solidFill>
            <a:schemeClr val="tx1"/>
          </a:solidFill>
          <a:latin typeface="+mn-lt"/>
          <a:ea typeface="+mn-ea"/>
          <a:cs typeface="+mn-cs"/>
        </a:defRPr>
      </a:lvl7pPr>
      <a:lvl8pPr marL="3044383" algn="l" defTabSz="869829" rtl="0" eaLnBrk="1" latinLnBrk="0" hangingPunct="1">
        <a:defRPr sz="1700" kern="1200">
          <a:solidFill>
            <a:schemeClr val="tx1"/>
          </a:solidFill>
          <a:latin typeface="+mn-lt"/>
          <a:ea typeface="+mn-ea"/>
          <a:cs typeface="+mn-cs"/>
        </a:defRPr>
      </a:lvl8pPr>
      <a:lvl9pPr marL="3479296" algn="l" defTabSz="869829" rtl="0" eaLnBrk="1" latinLnBrk="0" hangingPunct="1">
        <a:defRPr sz="17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9854572"/>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Lst>
  <p:hf hdr="0" ftr="0" dt="0"/>
  <p:txStyles>
    <p:titleStyle>
      <a:lvl1pPr algn="l" defTabSz="844317" rtl="0" eaLnBrk="0" fontAlgn="base" hangingPunct="0">
        <a:spcBef>
          <a:spcPct val="0"/>
        </a:spcBef>
        <a:spcAft>
          <a:spcPct val="0"/>
        </a:spcAft>
        <a:defRPr sz="1800" b="1" kern="1200">
          <a:solidFill>
            <a:srgbClr val="660033"/>
          </a:solidFill>
          <a:latin typeface="Arial" pitchFamily="34" charset="0"/>
          <a:ea typeface="+mj-ea"/>
          <a:cs typeface="Arial" pitchFamily="34" charset="0"/>
        </a:defRPr>
      </a:lvl1pPr>
      <a:lvl2pPr algn="l" defTabSz="844317" rtl="0" eaLnBrk="0" fontAlgn="base" hangingPunct="0">
        <a:spcBef>
          <a:spcPct val="0"/>
        </a:spcBef>
        <a:spcAft>
          <a:spcPct val="0"/>
        </a:spcAft>
        <a:defRPr sz="1800" b="1">
          <a:solidFill>
            <a:srgbClr val="660033"/>
          </a:solidFill>
          <a:latin typeface="Arial" charset="0"/>
          <a:cs typeface="Arial" charset="0"/>
        </a:defRPr>
      </a:lvl2pPr>
      <a:lvl3pPr algn="l" defTabSz="844317" rtl="0" eaLnBrk="0" fontAlgn="base" hangingPunct="0">
        <a:spcBef>
          <a:spcPct val="0"/>
        </a:spcBef>
        <a:spcAft>
          <a:spcPct val="0"/>
        </a:spcAft>
        <a:defRPr sz="1800" b="1">
          <a:solidFill>
            <a:srgbClr val="660033"/>
          </a:solidFill>
          <a:latin typeface="Arial" charset="0"/>
          <a:cs typeface="Arial" charset="0"/>
        </a:defRPr>
      </a:lvl3pPr>
      <a:lvl4pPr algn="l" defTabSz="844317" rtl="0" eaLnBrk="0" fontAlgn="base" hangingPunct="0">
        <a:spcBef>
          <a:spcPct val="0"/>
        </a:spcBef>
        <a:spcAft>
          <a:spcPct val="0"/>
        </a:spcAft>
        <a:defRPr sz="1800" b="1">
          <a:solidFill>
            <a:srgbClr val="660033"/>
          </a:solidFill>
          <a:latin typeface="Arial" charset="0"/>
          <a:cs typeface="Arial" charset="0"/>
        </a:defRPr>
      </a:lvl4pPr>
      <a:lvl5pPr algn="l" defTabSz="844317" rtl="0" eaLnBrk="0" fontAlgn="base" hangingPunct="0">
        <a:spcBef>
          <a:spcPct val="0"/>
        </a:spcBef>
        <a:spcAft>
          <a:spcPct val="0"/>
        </a:spcAft>
        <a:defRPr sz="1800" b="1">
          <a:solidFill>
            <a:srgbClr val="660033"/>
          </a:solidFill>
          <a:latin typeface="Arial" charset="0"/>
          <a:cs typeface="Arial" charset="0"/>
        </a:defRPr>
      </a:lvl5pPr>
      <a:lvl6pPr marL="397327" algn="l" defTabSz="844317" rtl="0" fontAlgn="base">
        <a:spcBef>
          <a:spcPct val="0"/>
        </a:spcBef>
        <a:spcAft>
          <a:spcPct val="0"/>
        </a:spcAft>
        <a:defRPr sz="1800" b="1">
          <a:solidFill>
            <a:srgbClr val="660033"/>
          </a:solidFill>
          <a:latin typeface="Arial" charset="0"/>
          <a:cs typeface="Arial" charset="0"/>
        </a:defRPr>
      </a:lvl6pPr>
      <a:lvl7pPr marL="794652" algn="l" defTabSz="844317" rtl="0" fontAlgn="base">
        <a:spcBef>
          <a:spcPct val="0"/>
        </a:spcBef>
        <a:spcAft>
          <a:spcPct val="0"/>
        </a:spcAft>
        <a:defRPr sz="1800" b="1">
          <a:solidFill>
            <a:srgbClr val="660033"/>
          </a:solidFill>
          <a:latin typeface="Arial" charset="0"/>
          <a:cs typeface="Arial" charset="0"/>
        </a:defRPr>
      </a:lvl7pPr>
      <a:lvl8pPr marL="1191980" algn="l" defTabSz="844317" rtl="0" fontAlgn="base">
        <a:spcBef>
          <a:spcPct val="0"/>
        </a:spcBef>
        <a:spcAft>
          <a:spcPct val="0"/>
        </a:spcAft>
        <a:defRPr sz="1800" b="1">
          <a:solidFill>
            <a:srgbClr val="660033"/>
          </a:solidFill>
          <a:latin typeface="Arial" charset="0"/>
          <a:cs typeface="Arial" charset="0"/>
        </a:defRPr>
      </a:lvl8pPr>
      <a:lvl9pPr marL="1589307" algn="l" defTabSz="844317" rtl="0" fontAlgn="base">
        <a:spcBef>
          <a:spcPct val="0"/>
        </a:spcBef>
        <a:spcAft>
          <a:spcPct val="0"/>
        </a:spcAft>
        <a:defRPr sz="1800" b="1">
          <a:solidFill>
            <a:srgbClr val="660033"/>
          </a:solidFill>
          <a:latin typeface="Arial" charset="0"/>
          <a:cs typeface="Arial" charset="0"/>
        </a:defRPr>
      </a:lvl9pPr>
    </p:titleStyle>
    <p:bodyStyle>
      <a:lvl1pPr marL="315932" indent="-315932" algn="l" defTabSz="844317" rtl="0" eaLnBrk="0" fontAlgn="base" hangingPunct="0">
        <a:spcBef>
          <a:spcPct val="20000"/>
        </a:spcBef>
        <a:spcAft>
          <a:spcPct val="0"/>
        </a:spcAft>
        <a:buFont typeface="Arial" charset="0"/>
        <a:buChar char="•"/>
        <a:defRPr sz="3000" kern="1200">
          <a:solidFill>
            <a:schemeClr val="tx1"/>
          </a:solidFill>
          <a:latin typeface="+mn-lt"/>
          <a:ea typeface="+mn-ea"/>
          <a:cs typeface="+mn-cs"/>
        </a:defRPr>
      </a:lvl1pPr>
      <a:lvl2pPr marL="685666" indent="-263507" algn="l" defTabSz="844317" rtl="0" eaLnBrk="0" fontAlgn="base" hangingPunct="0">
        <a:spcBef>
          <a:spcPct val="20000"/>
        </a:spcBef>
        <a:spcAft>
          <a:spcPct val="0"/>
        </a:spcAft>
        <a:buFont typeface="Arial" charset="0"/>
        <a:buChar char="–"/>
        <a:defRPr sz="2600" kern="1200">
          <a:solidFill>
            <a:schemeClr val="tx1"/>
          </a:solidFill>
          <a:latin typeface="+mn-lt"/>
          <a:ea typeface="+mn-ea"/>
          <a:cs typeface="+mn-cs"/>
        </a:defRPr>
      </a:lvl2pPr>
      <a:lvl3pPr marL="1056777" indent="-211079" algn="l" defTabSz="844317"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478940" indent="-211079" algn="l" defTabSz="844317"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1902478" indent="-211079" algn="l" defTabSz="844317"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325329" indent="-211392" algn="l" defTabSz="84557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48108" indent="-211392" algn="l" defTabSz="84557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70897" indent="-211392" algn="l" defTabSz="84557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593680" indent="-211392" algn="l" defTabSz="845574"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fr-FR"/>
      </a:defPPr>
      <a:lvl1pPr marL="0" algn="l" defTabSz="845574" rtl="0" eaLnBrk="1" latinLnBrk="0" hangingPunct="1">
        <a:defRPr sz="1600" kern="1200">
          <a:solidFill>
            <a:schemeClr val="tx1"/>
          </a:solidFill>
          <a:latin typeface="+mn-lt"/>
          <a:ea typeface="+mn-ea"/>
          <a:cs typeface="+mn-cs"/>
        </a:defRPr>
      </a:lvl1pPr>
      <a:lvl2pPr marL="422787" algn="l" defTabSz="845574" rtl="0" eaLnBrk="1" latinLnBrk="0" hangingPunct="1">
        <a:defRPr sz="1600" kern="1200">
          <a:solidFill>
            <a:schemeClr val="tx1"/>
          </a:solidFill>
          <a:latin typeface="+mn-lt"/>
          <a:ea typeface="+mn-ea"/>
          <a:cs typeface="+mn-cs"/>
        </a:defRPr>
      </a:lvl2pPr>
      <a:lvl3pPr marL="845574" algn="l" defTabSz="845574" rtl="0" eaLnBrk="1" latinLnBrk="0" hangingPunct="1">
        <a:defRPr sz="1600" kern="1200">
          <a:solidFill>
            <a:schemeClr val="tx1"/>
          </a:solidFill>
          <a:latin typeface="+mn-lt"/>
          <a:ea typeface="+mn-ea"/>
          <a:cs typeface="+mn-cs"/>
        </a:defRPr>
      </a:lvl3pPr>
      <a:lvl4pPr marL="1268360" algn="l" defTabSz="845574" rtl="0" eaLnBrk="1" latinLnBrk="0" hangingPunct="1">
        <a:defRPr sz="1600" kern="1200">
          <a:solidFill>
            <a:schemeClr val="tx1"/>
          </a:solidFill>
          <a:latin typeface="+mn-lt"/>
          <a:ea typeface="+mn-ea"/>
          <a:cs typeface="+mn-cs"/>
        </a:defRPr>
      </a:lvl4pPr>
      <a:lvl5pPr marL="1691148" algn="l" defTabSz="845574" rtl="0" eaLnBrk="1" latinLnBrk="0" hangingPunct="1">
        <a:defRPr sz="1600" kern="1200">
          <a:solidFill>
            <a:schemeClr val="tx1"/>
          </a:solidFill>
          <a:latin typeface="+mn-lt"/>
          <a:ea typeface="+mn-ea"/>
          <a:cs typeface="+mn-cs"/>
        </a:defRPr>
      </a:lvl5pPr>
      <a:lvl6pPr marL="2113932" algn="l" defTabSz="845574" rtl="0" eaLnBrk="1" latinLnBrk="0" hangingPunct="1">
        <a:defRPr sz="1600" kern="1200">
          <a:solidFill>
            <a:schemeClr val="tx1"/>
          </a:solidFill>
          <a:latin typeface="+mn-lt"/>
          <a:ea typeface="+mn-ea"/>
          <a:cs typeface="+mn-cs"/>
        </a:defRPr>
      </a:lvl6pPr>
      <a:lvl7pPr marL="2536719" algn="l" defTabSz="845574" rtl="0" eaLnBrk="1" latinLnBrk="0" hangingPunct="1">
        <a:defRPr sz="1600" kern="1200">
          <a:solidFill>
            <a:schemeClr val="tx1"/>
          </a:solidFill>
          <a:latin typeface="+mn-lt"/>
          <a:ea typeface="+mn-ea"/>
          <a:cs typeface="+mn-cs"/>
        </a:defRPr>
      </a:lvl7pPr>
      <a:lvl8pPr marL="2959503" algn="l" defTabSz="845574" rtl="0" eaLnBrk="1" latinLnBrk="0" hangingPunct="1">
        <a:defRPr sz="1600" kern="1200">
          <a:solidFill>
            <a:schemeClr val="tx1"/>
          </a:solidFill>
          <a:latin typeface="+mn-lt"/>
          <a:ea typeface="+mn-ea"/>
          <a:cs typeface="+mn-cs"/>
        </a:defRPr>
      </a:lvl8pPr>
      <a:lvl9pPr marL="3382291" algn="l" defTabSz="845574"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792519"/>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888" r:id="rId16"/>
    <p:sldLayoutId id="2147483889" r:id="rId17"/>
    <p:sldLayoutId id="2147483890" r:id="rId18"/>
    <p:sldLayoutId id="2147483891" r:id="rId19"/>
  </p:sldLayoutIdLst>
  <p:txStyles>
    <p:titleStyle>
      <a:lvl1pPr algn="ctr" defTabSz="909814" rtl="0" eaLnBrk="1" latinLnBrk="0" hangingPunct="1">
        <a:spcBef>
          <a:spcPct val="0"/>
        </a:spcBef>
        <a:buNone/>
        <a:defRPr sz="4400" kern="1200">
          <a:solidFill>
            <a:schemeClr val="tx1"/>
          </a:solidFill>
          <a:latin typeface="+mj-lt"/>
          <a:ea typeface="+mj-ea"/>
          <a:cs typeface="+mj-cs"/>
        </a:defRPr>
      </a:lvl1pPr>
    </p:titleStyle>
    <p:bodyStyle>
      <a:lvl1pPr marL="341188" indent="-341188" algn="l" defTabSz="90981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39224" indent="-284306" algn="l" defTabSz="90981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7268" indent="-227454" algn="l" defTabSz="90981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2174" indent="-227454" algn="l" defTabSz="90981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47087" indent="-227454" algn="l" defTabSz="90981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1992" indent="-227454" algn="l" defTabSz="90981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56901" indent="-227454" algn="l" defTabSz="90981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1807" indent="-227454" algn="l" defTabSz="90981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66717" indent="-227454" algn="l" defTabSz="90981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09814" rtl="0" eaLnBrk="1" latinLnBrk="0" hangingPunct="1">
        <a:defRPr sz="1800" kern="1200">
          <a:solidFill>
            <a:schemeClr val="tx1"/>
          </a:solidFill>
          <a:latin typeface="+mn-lt"/>
          <a:ea typeface="+mn-ea"/>
          <a:cs typeface="+mn-cs"/>
        </a:defRPr>
      </a:lvl1pPr>
      <a:lvl2pPr marL="454907" algn="l" defTabSz="909814" rtl="0" eaLnBrk="1" latinLnBrk="0" hangingPunct="1">
        <a:defRPr sz="1800" kern="1200">
          <a:solidFill>
            <a:schemeClr val="tx1"/>
          </a:solidFill>
          <a:latin typeface="+mn-lt"/>
          <a:ea typeface="+mn-ea"/>
          <a:cs typeface="+mn-cs"/>
        </a:defRPr>
      </a:lvl2pPr>
      <a:lvl3pPr marL="909814" algn="l" defTabSz="909814" rtl="0" eaLnBrk="1" latinLnBrk="0" hangingPunct="1">
        <a:defRPr sz="1800" kern="1200">
          <a:solidFill>
            <a:schemeClr val="tx1"/>
          </a:solidFill>
          <a:latin typeface="+mn-lt"/>
          <a:ea typeface="+mn-ea"/>
          <a:cs typeface="+mn-cs"/>
        </a:defRPr>
      </a:lvl3pPr>
      <a:lvl4pPr marL="1364723" algn="l" defTabSz="909814" rtl="0" eaLnBrk="1" latinLnBrk="0" hangingPunct="1">
        <a:defRPr sz="1800" kern="1200">
          <a:solidFill>
            <a:schemeClr val="tx1"/>
          </a:solidFill>
          <a:latin typeface="+mn-lt"/>
          <a:ea typeface="+mn-ea"/>
          <a:cs typeface="+mn-cs"/>
        </a:defRPr>
      </a:lvl4pPr>
      <a:lvl5pPr marL="1819631" algn="l" defTabSz="909814" rtl="0" eaLnBrk="1" latinLnBrk="0" hangingPunct="1">
        <a:defRPr sz="1800" kern="1200">
          <a:solidFill>
            <a:schemeClr val="tx1"/>
          </a:solidFill>
          <a:latin typeface="+mn-lt"/>
          <a:ea typeface="+mn-ea"/>
          <a:cs typeface="+mn-cs"/>
        </a:defRPr>
      </a:lvl5pPr>
      <a:lvl6pPr marL="2274541" algn="l" defTabSz="909814" rtl="0" eaLnBrk="1" latinLnBrk="0" hangingPunct="1">
        <a:defRPr sz="1800" kern="1200">
          <a:solidFill>
            <a:schemeClr val="tx1"/>
          </a:solidFill>
          <a:latin typeface="+mn-lt"/>
          <a:ea typeface="+mn-ea"/>
          <a:cs typeface="+mn-cs"/>
        </a:defRPr>
      </a:lvl6pPr>
      <a:lvl7pPr marL="2729445" algn="l" defTabSz="909814" rtl="0" eaLnBrk="1" latinLnBrk="0" hangingPunct="1">
        <a:defRPr sz="1800" kern="1200">
          <a:solidFill>
            <a:schemeClr val="tx1"/>
          </a:solidFill>
          <a:latin typeface="+mn-lt"/>
          <a:ea typeface="+mn-ea"/>
          <a:cs typeface="+mn-cs"/>
        </a:defRPr>
      </a:lvl7pPr>
      <a:lvl8pPr marL="3184352" algn="l" defTabSz="909814" rtl="0" eaLnBrk="1" latinLnBrk="0" hangingPunct="1">
        <a:defRPr sz="1800" kern="1200">
          <a:solidFill>
            <a:schemeClr val="tx1"/>
          </a:solidFill>
          <a:latin typeface="+mn-lt"/>
          <a:ea typeface="+mn-ea"/>
          <a:cs typeface="+mn-cs"/>
        </a:defRPr>
      </a:lvl8pPr>
      <a:lvl9pPr marL="3639260" algn="l" defTabSz="90981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0" y="0"/>
            <a:ext cx="9144000" cy="6860495"/>
          </a:xfrm>
          <a:prstGeom prst="rect">
            <a:avLst/>
          </a:prstGeom>
        </p:spPr>
      </p:pic>
      <p:sp>
        <p:nvSpPr>
          <p:cNvPr id="9" name="Rectangle 8"/>
          <p:cNvSpPr/>
          <p:nvPr/>
        </p:nvSpPr>
        <p:spPr>
          <a:xfrm>
            <a:off x="0" y="-27384"/>
            <a:ext cx="9144000" cy="1196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ZoneTexte 7"/>
          <p:cNvSpPr txBox="1"/>
          <p:nvPr/>
        </p:nvSpPr>
        <p:spPr>
          <a:xfrm>
            <a:off x="107504" y="44624"/>
            <a:ext cx="8640960" cy="1015663"/>
          </a:xfrm>
          <a:prstGeom prst="rect">
            <a:avLst/>
          </a:prstGeom>
          <a:noFill/>
        </p:spPr>
        <p:txBody>
          <a:bodyPr wrap="square" rtlCol="0">
            <a:spAutoFit/>
          </a:bodyPr>
          <a:lstStyle/>
          <a:p>
            <a:r>
              <a:rPr lang="fr-FR" sz="3600" b="1" dirty="0" smtClean="0">
                <a:solidFill>
                  <a:schemeClr val="bg1"/>
                </a:solidFill>
                <a:latin typeface="Centaur" panose="02030504050205020304" pitchFamily="18" charset="0"/>
              </a:rPr>
              <a:t>The Concept of </a:t>
            </a:r>
            <a:r>
              <a:rPr lang="fr-FR" sz="3600" b="1" dirty="0" err="1" smtClean="0">
                <a:solidFill>
                  <a:schemeClr val="bg1"/>
                </a:solidFill>
                <a:latin typeface="Centaur" panose="02030504050205020304" pitchFamily="18" charset="0"/>
              </a:rPr>
              <a:t>Fraternity</a:t>
            </a:r>
            <a:r>
              <a:rPr lang="fr-FR" sz="3600" b="1" dirty="0" smtClean="0">
                <a:solidFill>
                  <a:schemeClr val="bg1"/>
                </a:solidFill>
                <a:latin typeface="Centaur" panose="02030504050205020304" pitchFamily="18" charset="0"/>
              </a:rPr>
              <a:t> in the French Law</a:t>
            </a:r>
          </a:p>
          <a:p>
            <a:r>
              <a:rPr lang="fr-FR" sz="2400" smtClean="0">
                <a:solidFill>
                  <a:schemeClr val="bg1"/>
                </a:solidFill>
                <a:latin typeface="Centaur" panose="02030504050205020304" pitchFamily="18" charset="0"/>
              </a:rPr>
              <a:t>Lecture</a:t>
            </a:r>
            <a:r>
              <a:rPr lang="fr-FR" sz="2400" smtClean="0">
                <a:solidFill>
                  <a:schemeClr val="bg1"/>
                </a:solidFill>
                <a:latin typeface="Centaur" panose="02030504050205020304" pitchFamily="18" charset="0"/>
              </a:rPr>
              <a:t> </a:t>
            </a:r>
            <a:r>
              <a:rPr lang="fr-FR" sz="2400" dirty="0" smtClean="0">
                <a:solidFill>
                  <a:schemeClr val="bg1"/>
                </a:solidFill>
                <a:latin typeface="Centaur" panose="02030504050205020304" pitchFamily="18" charset="0"/>
              </a:rPr>
              <a:t>– Jérôme </a:t>
            </a:r>
            <a:r>
              <a:rPr lang="fr-FR" sz="2400" dirty="0" err="1" smtClean="0">
                <a:solidFill>
                  <a:schemeClr val="bg1"/>
                </a:solidFill>
                <a:latin typeface="Centaur" panose="02030504050205020304" pitchFamily="18" charset="0"/>
              </a:rPr>
              <a:t>Lagoutte</a:t>
            </a:r>
            <a:endParaRPr lang="en-US" sz="2400" dirty="0">
              <a:solidFill>
                <a:schemeClr val="bg1"/>
              </a:solidFill>
              <a:latin typeface="Centaur" panose="02030504050205020304" pitchFamily="18" charset="0"/>
            </a:endParaRPr>
          </a:p>
        </p:txBody>
      </p:sp>
      <p:sp>
        <p:nvSpPr>
          <p:cNvPr id="10" name="Rectangle 9"/>
          <p:cNvSpPr/>
          <p:nvPr/>
        </p:nvSpPr>
        <p:spPr>
          <a:xfrm>
            <a:off x="6591759" y="6021288"/>
            <a:ext cx="2560867" cy="8367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i="1" dirty="0" smtClean="0">
                <a:solidFill>
                  <a:schemeClr val="bg1"/>
                </a:solidFill>
                <a:latin typeface="Centaur" panose="02030504050205020304" pitchFamily="18" charset="0"/>
              </a:rPr>
              <a:t>Vichy</a:t>
            </a:r>
            <a:r>
              <a:rPr lang="en-US" sz="2400" i="1" dirty="0" smtClean="0">
                <a:solidFill>
                  <a:schemeClr val="bg1"/>
                </a:solidFill>
                <a:latin typeface="Centaur" panose="02030504050205020304" pitchFamily="18" charset="0"/>
              </a:rPr>
              <a:t>,</a:t>
            </a:r>
          </a:p>
          <a:p>
            <a:pPr algn="ctr"/>
            <a:r>
              <a:rPr lang="fr-FR" i="1" dirty="0" smtClean="0">
                <a:solidFill>
                  <a:schemeClr val="bg1"/>
                </a:solidFill>
                <a:latin typeface="Centaur" panose="02030504050205020304" pitchFamily="18" charset="0"/>
              </a:rPr>
              <a:t>Thursday July the 26th</a:t>
            </a:r>
          </a:p>
        </p:txBody>
      </p:sp>
    </p:spTree>
    <p:extLst>
      <p:ext uri="{BB962C8B-B14F-4D97-AF65-F5344CB8AC3E}">
        <p14:creationId xmlns:p14="http://schemas.microsoft.com/office/powerpoint/2010/main" val="4085787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3"/>
          </p:nvPr>
        </p:nvSpPr>
        <p:spPr/>
        <p:txBody>
          <a:bodyPr/>
          <a:lstStyle/>
          <a:p>
            <a:r>
              <a:rPr lang="en-US" dirty="0" smtClean="0"/>
              <a:t>A brief introduction to French law</a:t>
            </a:r>
            <a:endParaRPr lang="en-US" dirty="0"/>
          </a:p>
        </p:txBody>
      </p:sp>
      <p:sp>
        <p:nvSpPr>
          <p:cNvPr id="2" name="Titre 1"/>
          <p:cNvSpPr>
            <a:spLocks noGrp="1"/>
          </p:cNvSpPr>
          <p:nvPr>
            <p:ph type="title"/>
          </p:nvPr>
        </p:nvSpPr>
        <p:spPr/>
        <p:txBody>
          <a:bodyPr/>
          <a:lstStyle/>
          <a:p>
            <a:r>
              <a:rPr lang="en-US" dirty="0" smtClean="0">
                <a:solidFill>
                  <a:schemeClr val="accent5">
                    <a:lumMod val="50000"/>
                  </a:schemeClr>
                </a:solidFill>
              </a:rPr>
              <a:t>The concept of « fraternity » in the French law system</a:t>
            </a:r>
            <a:endParaRPr lang="en-US" dirty="0">
              <a:solidFill>
                <a:schemeClr val="accent5">
                  <a:lumMod val="50000"/>
                </a:schemeClr>
              </a:solidFill>
            </a:endParaRPr>
          </a:p>
        </p:txBody>
      </p:sp>
      <p:sp>
        <p:nvSpPr>
          <p:cNvPr id="154" name="Espace réservé du contenu 7"/>
          <p:cNvSpPr txBox="1">
            <a:spLocks/>
          </p:cNvSpPr>
          <p:nvPr/>
        </p:nvSpPr>
        <p:spPr>
          <a:xfrm>
            <a:off x="178508" y="1268760"/>
            <a:ext cx="8569955" cy="4608512"/>
          </a:xfrm>
          <a:prstGeom prst="rect">
            <a:avLst/>
          </a:prstGeom>
          <a:noFill/>
        </p:spPr>
        <p:txBody>
          <a:bodyPr vert="horz" lIns="0" tIns="0" rIns="0" bIns="0" rtlCol="0">
            <a:noAutofit/>
          </a:bodyPr>
          <a:lstStyle/>
          <a:p>
            <a:pPr marL="641350" marR="0" lvl="2" indent="-285750" algn="just" defTabSz="914186" rtl="0" eaLnBrk="1" fontAlgn="auto" latinLnBrk="0" hangingPunct="1">
              <a:spcBef>
                <a:spcPts val="0"/>
              </a:spcBef>
              <a:spcAft>
                <a:spcPts val="0"/>
              </a:spcAft>
              <a:buClr>
                <a:srgbClr val="000000"/>
              </a:buClr>
              <a:buSzTx/>
              <a:buFont typeface="Wingdings" panose="05000000000000000000" pitchFamily="2" charset="2"/>
              <a:buChar char="ü"/>
              <a:tabLst/>
              <a:defRPr/>
            </a:pPr>
            <a:r>
              <a:rPr lang="en-US" sz="1400" dirty="0" smtClean="0">
                <a:solidFill>
                  <a:schemeClr val="tx2"/>
                </a:solidFill>
                <a:latin typeface="+mj-lt"/>
              </a:rPr>
              <a:t>The French legal system is based on </a:t>
            </a:r>
            <a:r>
              <a:rPr lang="en-US" sz="1400" b="1" dirty="0" smtClean="0">
                <a:solidFill>
                  <a:schemeClr val="tx2"/>
                </a:solidFill>
                <a:latin typeface="+mj-lt"/>
              </a:rPr>
              <a:t>written law</a:t>
            </a:r>
            <a:r>
              <a:rPr lang="en-US" sz="1400" dirty="0" smtClean="0">
                <a:solidFill>
                  <a:schemeClr val="tx2"/>
                </a:solidFill>
                <a:latin typeface="+mj-lt"/>
              </a:rPr>
              <a:t>, enacted by Parliament.</a:t>
            </a:r>
          </a:p>
          <a:p>
            <a:pPr marL="1095771" lvl="3" indent="-285750" algn="just" defTabSz="914186">
              <a:buClr>
                <a:srgbClr val="000000"/>
              </a:buClr>
              <a:buFont typeface="Arial" panose="020B0604020202020204" pitchFamily="34" charset="0"/>
              <a:buChar char="•"/>
              <a:defRPr/>
            </a:pPr>
            <a:r>
              <a:rPr lang="en-US" sz="1400" dirty="0" smtClean="0">
                <a:solidFill>
                  <a:schemeClr val="tx2"/>
                </a:solidFill>
                <a:latin typeface="+mj-lt"/>
              </a:rPr>
              <a:t>Every right, every rule, or every legal concept such as fraternity is based on a text which can be the Constitution, a law, a regulation or an executive act (« </a:t>
            </a:r>
            <a:r>
              <a:rPr lang="en-US" sz="1400" dirty="0" err="1" smtClean="0">
                <a:solidFill>
                  <a:schemeClr val="tx2"/>
                </a:solidFill>
                <a:latin typeface="+mj-lt"/>
              </a:rPr>
              <a:t>circulaire</a:t>
            </a:r>
            <a:r>
              <a:rPr lang="en-US" sz="1400" dirty="0" smtClean="0">
                <a:solidFill>
                  <a:schemeClr val="tx2"/>
                </a:solidFill>
                <a:latin typeface="+mj-lt"/>
              </a:rPr>
              <a:t> »).</a:t>
            </a:r>
          </a:p>
          <a:p>
            <a:pPr marL="1095771" lvl="3" indent="-285750" algn="just" defTabSz="914186">
              <a:buClr>
                <a:srgbClr val="000000"/>
              </a:buClr>
              <a:buFont typeface="Arial" panose="020B0604020202020204" pitchFamily="34" charset="0"/>
              <a:buChar char="•"/>
              <a:defRPr/>
            </a:pPr>
            <a:r>
              <a:rPr lang="en-US" sz="1400" dirty="0" smtClean="0">
                <a:solidFill>
                  <a:schemeClr val="tx2"/>
                </a:solidFill>
                <a:latin typeface="+mj-lt"/>
              </a:rPr>
              <a:t>It represents a difference from some other European countries such as Great-Britain where the common law is the basis of the legal system.</a:t>
            </a:r>
          </a:p>
          <a:p>
            <a:pPr marL="810021" lvl="3" algn="just" defTabSz="914186">
              <a:buClr>
                <a:srgbClr val="000000"/>
              </a:buClr>
              <a:defRPr/>
            </a:pPr>
            <a:endParaRPr lang="en-US" sz="1400" dirty="0" smtClean="0">
              <a:solidFill>
                <a:schemeClr val="tx2"/>
              </a:solidFill>
              <a:latin typeface="+mj-lt"/>
            </a:endParaRPr>
          </a:p>
          <a:p>
            <a:pPr marL="641350" lvl="2" indent="-285750" algn="just" defTabSz="914186">
              <a:buClr>
                <a:srgbClr val="000000"/>
              </a:buClr>
              <a:buFont typeface="Wingdings" panose="05000000000000000000" pitchFamily="2" charset="2"/>
              <a:buChar char="ü"/>
              <a:defRPr/>
            </a:pPr>
            <a:r>
              <a:rPr lang="en-US" sz="1400" dirty="0" smtClean="0">
                <a:solidFill>
                  <a:srgbClr val="000000"/>
                </a:solidFill>
                <a:latin typeface="+mj-lt"/>
              </a:rPr>
              <a:t>The hierarchy of norms determines the complete legal system. It can be compared to this pyramid :</a:t>
            </a:r>
          </a:p>
          <a:p>
            <a:pPr marL="641350" lvl="2" indent="-285750" algn="just" defTabSz="914186">
              <a:buClr>
                <a:srgbClr val="000000"/>
              </a:buClr>
              <a:buFont typeface="Wingdings" panose="05000000000000000000" pitchFamily="2" charset="2"/>
              <a:buChar char="ü"/>
              <a:defRPr/>
            </a:pPr>
            <a:endParaRPr lang="fr-FR" sz="1400" dirty="0">
              <a:solidFill>
                <a:srgbClr val="000000"/>
              </a:solidFill>
              <a:latin typeface="+mj-lt"/>
            </a:endParaRPr>
          </a:p>
          <a:p>
            <a:pPr marL="641350" lvl="2" indent="-285750" algn="just" defTabSz="914186">
              <a:buClr>
                <a:srgbClr val="000000"/>
              </a:buClr>
              <a:buFont typeface="Wingdings" panose="05000000000000000000" pitchFamily="2" charset="2"/>
              <a:buChar char="ü"/>
              <a:defRPr/>
            </a:pPr>
            <a:endParaRPr lang="fr-FR" sz="1400" dirty="0" smtClean="0">
              <a:solidFill>
                <a:srgbClr val="000000"/>
              </a:solidFill>
              <a:latin typeface="+mj-lt"/>
            </a:endParaRPr>
          </a:p>
          <a:p>
            <a:pPr marL="641350" lvl="2" indent="-285750" algn="just" defTabSz="914186">
              <a:buClr>
                <a:srgbClr val="000000"/>
              </a:buClr>
              <a:buFont typeface="Wingdings" panose="05000000000000000000" pitchFamily="2" charset="2"/>
              <a:buChar char="ü"/>
              <a:defRPr/>
            </a:pPr>
            <a:endParaRPr lang="fr-FR" sz="1400" dirty="0">
              <a:solidFill>
                <a:srgbClr val="000000"/>
              </a:solidFill>
              <a:latin typeface="+mj-lt"/>
            </a:endParaRPr>
          </a:p>
          <a:p>
            <a:pPr marL="641350" lvl="2" indent="-285750" algn="just" defTabSz="914186">
              <a:buClr>
                <a:srgbClr val="000000"/>
              </a:buClr>
              <a:buFont typeface="Wingdings" panose="05000000000000000000" pitchFamily="2" charset="2"/>
              <a:buChar char="ü"/>
              <a:defRPr/>
            </a:pPr>
            <a:endParaRPr lang="fr-FR" sz="1400" dirty="0" smtClean="0">
              <a:solidFill>
                <a:srgbClr val="000000"/>
              </a:solidFill>
              <a:latin typeface="+mj-lt"/>
            </a:endParaRPr>
          </a:p>
          <a:p>
            <a:pPr marL="641350" lvl="2" indent="-285750" algn="just" defTabSz="914186">
              <a:buClr>
                <a:srgbClr val="000000"/>
              </a:buClr>
              <a:buFont typeface="Wingdings" panose="05000000000000000000" pitchFamily="2" charset="2"/>
              <a:buChar char="ü"/>
              <a:defRPr/>
            </a:pPr>
            <a:endParaRPr lang="fr-FR" sz="1400" dirty="0">
              <a:solidFill>
                <a:srgbClr val="000000"/>
              </a:solidFill>
              <a:latin typeface="+mj-lt"/>
            </a:endParaRPr>
          </a:p>
          <a:p>
            <a:pPr marL="641350" lvl="2" indent="-285750" algn="just" defTabSz="914186">
              <a:buClr>
                <a:srgbClr val="000000"/>
              </a:buClr>
              <a:buFont typeface="Wingdings" panose="05000000000000000000" pitchFamily="2" charset="2"/>
              <a:buChar char="ü"/>
              <a:defRPr/>
            </a:pPr>
            <a:endParaRPr lang="fr-FR" sz="1400" dirty="0" smtClean="0">
              <a:solidFill>
                <a:srgbClr val="000000"/>
              </a:solidFill>
              <a:latin typeface="+mj-lt"/>
            </a:endParaRPr>
          </a:p>
          <a:p>
            <a:pPr marL="641350" lvl="2" indent="-285750" algn="just" defTabSz="914186">
              <a:buClr>
                <a:srgbClr val="000000"/>
              </a:buClr>
              <a:buFont typeface="Wingdings" panose="05000000000000000000" pitchFamily="2" charset="2"/>
              <a:buChar char="ü"/>
              <a:defRPr/>
            </a:pPr>
            <a:endParaRPr lang="fr-FR" sz="1400" dirty="0">
              <a:solidFill>
                <a:srgbClr val="000000"/>
              </a:solidFill>
              <a:latin typeface="+mj-lt"/>
            </a:endParaRPr>
          </a:p>
          <a:p>
            <a:pPr marL="641350" lvl="2" indent="-285750" algn="just" defTabSz="914186">
              <a:buClr>
                <a:srgbClr val="000000"/>
              </a:buClr>
              <a:buFont typeface="Wingdings" panose="05000000000000000000" pitchFamily="2" charset="2"/>
              <a:buChar char="ü"/>
              <a:defRPr/>
            </a:pPr>
            <a:endParaRPr lang="fr-FR" sz="1400" dirty="0" smtClean="0">
              <a:solidFill>
                <a:srgbClr val="000000"/>
              </a:solidFill>
              <a:latin typeface="+mj-lt"/>
            </a:endParaRPr>
          </a:p>
          <a:p>
            <a:pPr marL="641350" lvl="2" indent="-285750" algn="just" defTabSz="914186">
              <a:buClr>
                <a:srgbClr val="000000"/>
              </a:buClr>
              <a:buFont typeface="Wingdings" panose="05000000000000000000" pitchFamily="2" charset="2"/>
              <a:buChar char="ü"/>
              <a:defRPr/>
            </a:pPr>
            <a:endParaRPr lang="fr-FR" sz="1400" dirty="0">
              <a:solidFill>
                <a:srgbClr val="000000"/>
              </a:solidFill>
              <a:latin typeface="+mj-lt"/>
            </a:endParaRPr>
          </a:p>
          <a:p>
            <a:pPr marL="641350" lvl="2" indent="-285750" algn="just" defTabSz="914186">
              <a:buClr>
                <a:srgbClr val="000000"/>
              </a:buClr>
              <a:buFont typeface="Wingdings" panose="05000000000000000000" pitchFamily="2" charset="2"/>
              <a:buChar char="ü"/>
              <a:defRPr/>
            </a:pPr>
            <a:endParaRPr lang="fr-FR" sz="1400" dirty="0" smtClean="0">
              <a:solidFill>
                <a:srgbClr val="000000"/>
              </a:solidFill>
              <a:latin typeface="+mj-lt"/>
            </a:endParaRPr>
          </a:p>
          <a:p>
            <a:pPr marL="641350" lvl="2" indent="-285750" algn="just" defTabSz="914186">
              <a:buClr>
                <a:srgbClr val="000000"/>
              </a:buClr>
              <a:buFont typeface="Wingdings" panose="05000000000000000000" pitchFamily="2" charset="2"/>
              <a:buChar char="ü"/>
              <a:defRPr/>
            </a:pPr>
            <a:endParaRPr lang="fr-FR" sz="1400" dirty="0">
              <a:solidFill>
                <a:srgbClr val="000000"/>
              </a:solidFill>
              <a:latin typeface="+mj-lt"/>
            </a:endParaRPr>
          </a:p>
          <a:p>
            <a:pPr marL="641350" lvl="2" indent="-285750" algn="just" defTabSz="914186">
              <a:buClr>
                <a:srgbClr val="000000"/>
              </a:buClr>
              <a:buFont typeface="Wingdings" panose="05000000000000000000" pitchFamily="2" charset="2"/>
              <a:buChar char="ü"/>
              <a:defRPr/>
            </a:pPr>
            <a:endParaRPr lang="fr-FR" sz="1400" dirty="0" smtClean="0">
              <a:solidFill>
                <a:srgbClr val="000000"/>
              </a:solidFill>
              <a:latin typeface="+mj-lt"/>
            </a:endParaRPr>
          </a:p>
          <a:p>
            <a:pPr marL="641350" lvl="2" indent="-285750" algn="just" defTabSz="914186">
              <a:buClr>
                <a:srgbClr val="000000"/>
              </a:buClr>
              <a:buFont typeface="Wingdings" panose="05000000000000000000" pitchFamily="2" charset="2"/>
              <a:buChar char="ü"/>
              <a:defRPr/>
            </a:pPr>
            <a:endParaRPr lang="fr-FR" sz="1400" dirty="0">
              <a:solidFill>
                <a:srgbClr val="000000"/>
              </a:solidFill>
              <a:latin typeface="+mj-lt"/>
            </a:endParaRPr>
          </a:p>
          <a:p>
            <a:pPr marL="641350" lvl="2" indent="-285750" algn="just" defTabSz="914186">
              <a:buClr>
                <a:srgbClr val="000000"/>
              </a:buClr>
              <a:buFont typeface="Wingdings" panose="05000000000000000000" pitchFamily="2" charset="2"/>
              <a:buChar char="ü"/>
              <a:defRPr/>
            </a:pPr>
            <a:endParaRPr lang="fr-FR" sz="1400" dirty="0" smtClean="0">
              <a:solidFill>
                <a:srgbClr val="000000"/>
              </a:solidFill>
              <a:latin typeface="+mj-lt"/>
            </a:endParaRPr>
          </a:p>
          <a:p>
            <a:pPr marL="641350" lvl="2" indent="-285750" algn="just" defTabSz="914186">
              <a:buClr>
                <a:srgbClr val="000000"/>
              </a:buClr>
              <a:buFont typeface="Wingdings" panose="05000000000000000000" pitchFamily="2" charset="2"/>
              <a:buChar char="ü"/>
              <a:defRPr/>
            </a:pPr>
            <a:endParaRPr lang="fr-FR" sz="1400" dirty="0">
              <a:solidFill>
                <a:srgbClr val="000000"/>
              </a:solidFill>
              <a:latin typeface="+mj-lt"/>
            </a:endParaRPr>
          </a:p>
          <a:p>
            <a:pPr marL="355600" lvl="2" algn="just" defTabSz="914186">
              <a:buClr>
                <a:srgbClr val="000000"/>
              </a:buClr>
              <a:defRPr/>
            </a:pPr>
            <a:endParaRPr lang="en-US" sz="1400" b="1" dirty="0" smtClean="0">
              <a:solidFill>
                <a:srgbClr val="000000"/>
              </a:solidFill>
              <a:latin typeface="+mj-lt"/>
            </a:endParaRPr>
          </a:p>
          <a:p>
            <a:pPr marL="641350" lvl="2" indent="-285750" algn="just" defTabSz="914186">
              <a:buClr>
                <a:srgbClr val="000000"/>
              </a:buClr>
              <a:buFont typeface="Wingdings" panose="05000000000000000000" pitchFamily="2" charset="2"/>
              <a:buChar char="ü"/>
              <a:defRPr/>
            </a:pPr>
            <a:endParaRPr lang="en-US" sz="1400" dirty="0" smtClean="0">
              <a:solidFill>
                <a:srgbClr val="000000"/>
              </a:solidFill>
              <a:latin typeface="+mj-lt"/>
            </a:endParaRPr>
          </a:p>
          <a:p>
            <a:pPr marL="641350" lvl="2" indent="-285750" algn="just" defTabSz="914186">
              <a:buClr>
                <a:srgbClr val="000000"/>
              </a:buClr>
              <a:buFont typeface="Wingdings" panose="05000000000000000000" pitchFamily="2" charset="2"/>
              <a:buChar char="ü"/>
              <a:defRPr/>
            </a:pPr>
            <a:endParaRPr lang="en-US" sz="1400" dirty="0" smtClean="0">
              <a:solidFill>
                <a:schemeClr val="tx2"/>
              </a:solidFill>
              <a:latin typeface="+mj-lt"/>
            </a:endParaRPr>
          </a:p>
          <a:p>
            <a:pPr marL="810021" lvl="3" algn="just" defTabSz="914186">
              <a:buClr>
                <a:srgbClr val="000000"/>
              </a:buClr>
              <a:defRPr/>
            </a:pPr>
            <a:endParaRPr lang="en-US" sz="1400" dirty="0" smtClean="0">
              <a:solidFill>
                <a:schemeClr val="tx2"/>
              </a:solidFill>
              <a:latin typeface="+mj-lt"/>
            </a:endParaRPr>
          </a:p>
        </p:txBody>
      </p:sp>
      <p:grpSp>
        <p:nvGrpSpPr>
          <p:cNvPr id="26" name="Groupe 25"/>
          <p:cNvGrpSpPr/>
          <p:nvPr/>
        </p:nvGrpSpPr>
        <p:grpSpPr>
          <a:xfrm>
            <a:off x="2123728" y="2815432"/>
            <a:ext cx="4752528" cy="3277864"/>
            <a:chOff x="251520" y="3031456"/>
            <a:chExt cx="4752528" cy="3277864"/>
          </a:xfrm>
        </p:grpSpPr>
        <p:sp>
          <p:nvSpPr>
            <p:cNvPr id="14" name="AutoShape 5"/>
            <p:cNvSpPr>
              <a:spLocks noChangeArrowheads="1"/>
            </p:cNvSpPr>
            <p:nvPr/>
          </p:nvSpPr>
          <p:spPr bwMode="auto">
            <a:xfrm>
              <a:off x="1773229" y="3031456"/>
              <a:ext cx="1535482" cy="1018128"/>
            </a:xfrm>
            <a:prstGeom prst="triangle">
              <a:avLst>
                <a:gd name="adj" fmla="val 50000"/>
              </a:avLst>
            </a:prstGeom>
            <a:solidFill>
              <a:schemeClr val="accent5">
                <a:lumMod val="60000"/>
                <a:lumOff val="40000"/>
              </a:schemeClr>
            </a:solidFill>
            <a:ln w="12700">
              <a:noFill/>
              <a:miter lim="800000"/>
              <a:headEnd/>
              <a:tailEnd/>
            </a:ln>
          </p:spPr>
          <p:txBody>
            <a:bodyPr wrap="none" lIns="0" tIns="0" rIns="0" bIns="383148" anchor="ctr" anchorCtr="1"/>
            <a:lstStyle/>
            <a:p>
              <a:pPr marL="0" marR="0" lvl="0" indent="0" algn="ctr" defTabSz="972993" eaLnBrk="1" fontAlgn="auto" latinLnBrk="0" hangingPunct="1">
                <a:lnSpc>
                  <a:spcPct val="90000"/>
                </a:lnSpc>
                <a:spcBef>
                  <a:spcPts val="0"/>
                </a:spcBef>
                <a:spcAft>
                  <a:spcPts val="0"/>
                </a:spcAft>
                <a:buClrTx/>
                <a:buSzTx/>
                <a:buFontTx/>
                <a:buNone/>
                <a:tabLst/>
                <a:defRPr/>
              </a:pPr>
              <a:endParaRPr lang="en-US" sz="1100" b="1" kern="0" dirty="0" smtClean="0">
                <a:solidFill>
                  <a:srgbClr val="FFFFFF"/>
                </a:solidFill>
              </a:endParaRPr>
            </a:p>
            <a:p>
              <a:pPr marL="0" marR="0" lvl="0" indent="0" algn="ctr" defTabSz="972993" eaLnBrk="1" fontAlgn="auto" latinLnBrk="0" hangingPunct="1">
                <a:lnSpc>
                  <a:spcPct val="90000"/>
                </a:lnSpc>
                <a:spcBef>
                  <a:spcPts val="0"/>
                </a:spcBef>
                <a:spcAft>
                  <a:spcPts val="0"/>
                </a:spcAft>
                <a:buClrTx/>
                <a:buSzTx/>
                <a:buFontTx/>
                <a:buNone/>
                <a:tabLst/>
                <a:defRPr/>
              </a:pPr>
              <a:endParaRPr lang="en-US" sz="1100" b="1" kern="0" dirty="0" smtClean="0">
                <a:solidFill>
                  <a:srgbClr val="FFFFFF"/>
                </a:solidFill>
              </a:endParaRPr>
            </a:p>
            <a:p>
              <a:pPr marL="0" marR="0" lvl="0" indent="0" algn="ctr" defTabSz="972993" eaLnBrk="1" fontAlgn="auto" latinLnBrk="0" hangingPunct="1">
                <a:lnSpc>
                  <a:spcPct val="90000"/>
                </a:lnSpc>
                <a:spcBef>
                  <a:spcPts val="0"/>
                </a:spcBef>
                <a:spcAft>
                  <a:spcPts val="0"/>
                </a:spcAft>
                <a:buClrTx/>
                <a:buSzTx/>
                <a:buFontTx/>
                <a:buNone/>
                <a:tabLst/>
                <a:defRPr/>
              </a:pPr>
              <a:r>
                <a:rPr lang="en-US" sz="1100" b="1" kern="0" dirty="0" smtClean="0">
                  <a:solidFill>
                    <a:srgbClr val="FFFFFF"/>
                  </a:solidFill>
                </a:rPr>
                <a:t>Constitutional </a:t>
              </a:r>
            </a:p>
            <a:p>
              <a:pPr marL="0" marR="0" lvl="0" indent="0" algn="ctr" defTabSz="972993" eaLnBrk="1" fontAlgn="auto" latinLnBrk="0" hangingPunct="1">
                <a:lnSpc>
                  <a:spcPct val="90000"/>
                </a:lnSpc>
                <a:spcBef>
                  <a:spcPts val="0"/>
                </a:spcBef>
                <a:spcAft>
                  <a:spcPts val="0"/>
                </a:spcAft>
                <a:buClrTx/>
                <a:buSzTx/>
                <a:buFontTx/>
                <a:buNone/>
                <a:tabLst/>
                <a:defRPr/>
              </a:pPr>
              <a:r>
                <a:rPr lang="en-US" sz="1100" b="1" kern="0" dirty="0">
                  <a:solidFill>
                    <a:srgbClr val="FFFFFF"/>
                  </a:solidFill>
                </a:rPr>
                <a:t>r</a:t>
              </a:r>
              <a:r>
                <a:rPr kumimoji="0" lang="en-US" sz="1100" b="1" i="0" u="none" strike="noStrike" kern="0" cap="none" spc="0" normalizeH="0" baseline="0" noProof="0" dirty="0" err="1" smtClean="0">
                  <a:ln>
                    <a:noFill/>
                  </a:ln>
                  <a:solidFill>
                    <a:srgbClr val="FFFFFF"/>
                  </a:solidFill>
                  <a:effectLst/>
                  <a:uLnTx/>
                  <a:uFillTx/>
                </a:rPr>
                <a:t>ules</a:t>
              </a:r>
              <a:endParaRPr kumimoji="0" lang="en-US" sz="1100" b="1" i="0" u="none" strike="noStrike" kern="0" cap="none" spc="0" normalizeH="0" baseline="0" noProof="0" dirty="0" smtClean="0">
                <a:ln>
                  <a:noFill/>
                </a:ln>
                <a:solidFill>
                  <a:srgbClr val="FFFFFF"/>
                </a:solidFill>
                <a:effectLst/>
                <a:uLnTx/>
                <a:uFillTx/>
              </a:endParaRPr>
            </a:p>
          </p:txBody>
        </p:sp>
        <p:grpSp>
          <p:nvGrpSpPr>
            <p:cNvPr id="24" name="Groupe 23"/>
            <p:cNvGrpSpPr/>
            <p:nvPr/>
          </p:nvGrpSpPr>
          <p:grpSpPr>
            <a:xfrm>
              <a:off x="1391624" y="4115645"/>
              <a:ext cx="2316279" cy="510343"/>
              <a:chOff x="1403648" y="4437112"/>
              <a:chExt cx="2664296" cy="601071"/>
            </a:xfrm>
          </p:grpSpPr>
          <p:sp>
            <p:nvSpPr>
              <p:cNvPr id="3" name="Trapèze 2"/>
              <p:cNvSpPr/>
              <p:nvPr/>
            </p:nvSpPr>
            <p:spPr>
              <a:xfrm>
                <a:off x="1403648" y="4437112"/>
                <a:ext cx="2664296" cy="601071"/>
              </a:xfrm>
              <a:prstGeom prst="trapezoid">
                <a:avLst>
                  <a:gd name="adj" fmla="val 7523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ZoneTexte 3"/>
              <p:cNvSpPr txBox="1"/>
              <p:nvPr/>
            </p:nvSpPr>
            <p:spPr>
              <a:xfrm>
                <a:off x="1806157" y="4574527"/>
                <a:ext cx="1859277" cy="326243"/>
              </a:xfrm>
              <a:prstGeom prst="rect">
                <a:avLst/>
              </a:prstGeom>
              <a:noFill/>
              <a:ln>
                <a:noFill/>
              </a:ln>
            </p:spPr>
            <p:txBody>
              <a:bodyPr wrap="square" rtlCol="0" anchor="ctr">
                <a:spAutoFit/>
              </a:bodyPr>
              <a:lstStyle/>
              <a:p>
                <a:pPr algn="ctr"/>
                <a:r>
                  <a:rPr lang="en-US" sz="1200" b="1" dirty="0" smtClean="0">
                    <a:solidFill>
                      <a:schemeClr val="bg1"/>
                    </a:solidFill>
                  </a:rPr>
                  <a:t>International norms</a:t>
                </a:r>
                <a:endParaRPr lang="en-US" sz="1200" b="1" dirty="0">
                  <a:solidFill>
                    <a:schemeClr val="bg1"/>
                  </a:solidFill>
                </a:endParaRPr>
              </a:p>
            </p:txBody>
          </p:sp>
        </p:grpSp>
        <p:grpSp>
          <p:nvGrpSpPr>
            <p:cNvPr id="16" name="Groupe 15"/>
            <p:cNvGrpSpPr/>
            <p:nvPr/>
          </p:nvGrpSpPr>
          <p:grpSpPr>
            <a:xfrm>
              <a:off x="992552" y="4676505"/>
              <a:ext cx="3147400" cy="510343"/>
              <a:chOff x="974810" y="5013176"/>
              <a:chExt cx="3495632" cy="601071"/>
            </a:xfrm>
            <a:solidFill>
              <a:schemeClr val="accent5">
                <a:lumMod val="75000"/>
              </a:schemeClr>
            </a:solidFill>
          </p:grpSpPr>
          <p:sp>
            <p:nvSpPr>
              <p:cNvPr id="17" name="Trapèze 16"/>
              <p:cNvSpPr/>
              <p:nvPr/>
            </p:nvSpPr>
            <p:spPr>
              <a:xfrm>
                <a:off x="974810" y="5013176"/>
                <a:ext cx="3495632" cy="601071"/>
              </a:xfrm>
              <a:prstGeom prst="trapezoid">
                <a:avLst>
                  <a:gd name="adj" fmla="val 752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ZoneTexte 17"/>
              <p:cNvSpPr txBox="1"/>
              <p:nvPr/>
            </p:nvSpPr>
            <p:spPr>
              <a:xfrm>
                <a:off x="1835696" y="5175212"/>
                <a:ext cx="1859278" cy="326243"/>
              </a:xfrm>
              <a:prstGeom prst="rect">
                <a:avLst/>
              </a:prstGeom>
              <a:grpFill/>
              <a:ln>
                <a:noFill/>
              </a:ln>
            </p:spPr>
            <p:txBody>
              <a:bodyPr wrap="square" rtlCol="0">
                <a:spAutoFit/>
              </a:bodyPr>
              <a:lstStyle/>
              <a:p>
                <a:pPr algn="ctr"/>
                <a:r>
                  <a:rPr lang="en-US" sz="1200" b="1" dirty="0" smtClean="0">
                    <a:solidFill>
                      <a:schemeClr val="bg1"/>
                    </a:solidFill>
                  </a:rPr>
                  <a:t>Law</a:t>
                </a:r>
                <a:endParaRPr lang="en-US" sz="1200" b="1" dirty="0">
                  <a:solidFill>
                    <a:schemeClr val="bg1"/>
                  </a:solidFill>
                </a:endParaRPr>
              </a:p>
            </p:txBody>
          </p:sp>
        </p:grpSp>
        <p:sp>
          <p:nvSpPr>
            <p:cNvPr id="19" name="Trapèze 18"/>
            <p:cNvSpPr/>
            <p:nvPr/>
          </p:nvSpPr>
          <p:spPr>
            <a:xfrm>
              <a:off x="611561" y="5234834"/>
              <a:ext cx="3960440" cy="510343"/>
            </a:xfrm>
            <a:prstGeom prst="trapezoid">
              <a:avLst>
                <a:gd name="adj" fmla="val 7523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ZoneTexte 19"/>
            <p:cNvSpPr txBox="1"/>
            <p:nvPr/>
          </p:nvSpPr>
          <p:spPr>
            <a:xfrm>
              <a:off x="1738185" y="5372412"/>
              <a:ext cx="1594482" cy="276999"/>
            </a:xfrm>
            <a:prstGeom prst="rect">
              <a:avLst/>
            </a:prstGeom>
            <a:noFill/>
            <a:ln>
              <a:noFill/>
            </a:ln>
          </p:spPr>
          <p:txBody>
            <a:bodyPr wrap="square" rtlCol="0">
              <a:spAutoFit/>
            </a:bodyPr>
            <a:lstStyle/>
            <a:p>
              <a:pPr algn="ctr"/>
              <a:r>
                <a:rPr lang="en-US" sz="1200" b="1" dirty="0" smtClean="0">
                  <a:solidFill>
                    <a:schemeClr val="bg1"/>
                  </a:solidFill>
                </a:rPr>
                <a:t>Regulation</a:t>
              </a:r>
              <a:endParaRPr lang="en-US" sz="1200" b="1" dirty="0">
                <a:solidFill>
                  <a:schemeClr val="bg1"/>
                </a:solidFill>
              </a:endParaRPr>
            </a:p>
          </p:txBody>
        </p:sp>
        <p:sp>
          <p:nvSpPr>
            <p:cNvPr id="21" name="Trapèze 20"/>
            <p:cNvSpPr/>
            <p:nvPr/>
          </p:nvSpPr>
          <p:spPr>
            <a:xfrm>
              <a:off x="251520" y="5798977"/>
              <a:ext cx="4752528" cy="510343"/>
            </a:xfrm>
            <a:prstGeom prst="trapezoid">
              <a:avLst>
                <a:gd name="adj" fmla="val 7523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ZoneTexte 22"/>
            <p:cNvSpPr txBox="1"/>
            <p:nvPr/>
          </p:nvSpPr>
          <p:spPr>
            <a:xfrm>
              <a:off x="1722530" y="5891970"/>
              <a:ext cx="1594482" cy="276999"/>
            </a:xfrm>
            <a:prstGeom prst="rect">
              <a:avLst/>
            </a:prstGeom>
            <a:noFill/>
            <a:ln>
              <a:noFill/>
            </a:ln>
          </p:spPr>
          <p:txBody>
            <a:bodyPr wrap="square" rtlCol="0">
              <a:spAutoFit/>
            </a:bodyPr>
            <a:lstStyle/>
            <a:p>
              <a:pPr algn="ctr"/>
              <a:r>
                <a:rPr lang="en-US" sz="1200" b="1" dirty="0" smtClean="0">
                  <a:solidFill>
                    <a:schemeClr val="bg1"/>
                  </a:solidFill>
                </a:rPr>
                <a:t>Jurisprudence</a:t>
              </a:r>
              <a:endParaRPr lang="en-US" sz="1200" b="1" dirty="0">
                <a:solidFill>
                  <a:schemeClr val="bg1"/>
                </a:solidFill>
              </a:endParaRPr>
            </a:p>
          </p:txBody>
        </p:sp>
      </p:grpSp>
    </p:spTree>
    <p:extLst>
      <p:ext uri="{BB962C8B-B14F-4D97-AF65-F5344CB8AC3E}">
        <p14:creationId xmlns:p14="http://schemas.microsoft.com/office/powerpoint/2010/main" val="1455490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3"/>
          </p:nvPr>
        </p:nvSpPr>
        <p:spPr/>
        <p:txBody>
          <a:bodyPr/>
          <a:lstStyle/>
          <a:p>
            <a:r>
              <a:rPr lang="fr-FR" dirty="0" err="1" smtClean="0"/>
              <a:t>Fraternity</a:t>
            </a:r>
            <a:r>
              <a:rPr lang="fr-FR" dirty="0" smtClean="0"/>
              <a:t> in the </a:t>
            </a:r>
            <a:r>
              <a:rPr lang="fr-FR" dirty="0" err="1" smtClean="0"/>
              <a:t>hierarchy</a:t>
            </a:r>
            <a:r>
              <a:rPr lang="fr-FR" dirty="0"/>
              <a:t> </a:t>
            </a:r>
            <a:r>
              <a:rPr lang="fr-FR" dirty="0" smtClean="0"/>
              <a:t>of </a:t>
            </a:r>
            <a:r>
              <a:rPr lang="fr-FR" dirty="0" err="1" smtClean="0"/>
              <a:t>norms</a:t>
            </a:r>
            <a:endParaRPr lang="en-US" dirty="0"/>
          </a:p>
        </p:txBody>
      </p:sp>
      <p:sp>
        <p:nvSpPr>
          <p:cNvPr id="2" name="Titre 1"/>
          <p:cNvSpPr>
            <a:spLocks noGrp="1"/>
          </p:cNvSpPr>
          <p:nvPr>
            <p:ph type="title"/>
          </p:nvPr>
        </p:nvSpPr>
        <p:spPr/>
        <p:txBody>
          <a:bodyPr/>
          <a:lstStyle/>
          <a:p>
            <a:r>
              <a:rPr lang="en-US" dirty="0" smtClean="0">
                <a:solidFill>
                  <a:schemeClr val="accent5">
                    <a:lumMod val="50000"/>
                  </a:schemeClr>
                </a:solidFill>
              </a:rPr>
              <a:t>The concept of « fraternity » in the French law system</a:t>
            </a:r>
            <a:endParaRPr lang="en-US" dirty="0">
              <a:solidFill>
                <a:schemeClr val="accent5">
                  <a:lumMod val="50000"/>
                </a:schemeClr>
              </a:solidFill>
            </a:endParaRPr>
          </a:p>
        </p:txBody>
      </p:sp>
      <p:grpSp>
        <p:nvGrpSpPr>
          <p:cNvPr id="26" name="Groupe 25"/>
          <p:cNvGrpSpPr/>
          <p:nvPr/>
        </p:nvGrpSpPr>
        <p:grpSpPr>
          <a:xfrm>
            <a:off x="35496" y="1929592"/>
            <a:ext cx="4752528" cy="3277864"/>
            <a:chOff x="251520" y="3031456"/>
            <a:chExt cx="4752528" cy="3277864"/>
          </a:xfrm>
        </p:grpSpPr>
        <p:sp>
          <p:nvSpPr>
            <p:cNvPr id="14" name="AutoShape 5"/>
            <p:cNvSpPr>
              <a:spLocks noChangeArrowheads="1"/>
            </p:cNvSpPr>
            <p:nvPr/>
          </p:nvSpPr>
          <p:spPr bwMode="auto">
            <a:xfrm>
              <a:off x="1773229" y="3031456"/>
              <a:ext cx="1535482" cy="1018128"/>
            </a:xfrm>
            <a:prstGeom prst="triangle">
              <a:avLst>
                <a:gd name="adj" fmla="val 50000"/>
              </a:avLst>
            </a:prstGeom>
            <a:solidFill>
              <a:schemeClr val="accent5">
                <a:lumMod val="60000"/>
                <a:lumOff val="40000"/>
              </a:schemeClr>
            </a:solidFill>
            <a:ln w="12700">
              <a:noFill/>
              <a:miter lim="800000"/>
              <a:headEnd/>
              <a:tailEnd/>
            </a:ln>
          </p:spPr>
          <p:txBody>
            <a:bodyPr wrap="none" lIns="0" tIns="0" rIns="0" bIns="383148" anchor="ctr" anchorCtr="1"/>
            <a:lstStyle/>
            <a:p>
              <a:pPr marL="0" marR="0" lvl="0" indent="0" algn="ctr" defTabSz="972993" eaLnBrk="1" fontAlgn="auto" latinLnBrk="0" hangingPunct="1">
                <a:lnSpc>
                  <a:spcPct val="90000"/>
                </a:lnSpc>
                <a:spcBef>
                  <a:spcPts val="0"/>
                </a:spcBef>
                <a:spcAft>
                  <a:spcPts val="0"/>
                </a:spcAft>
                <a:buClrTx/>
                <a:buSzTx/>
                <a:buFontTx/>
                <a:buNone/>
                <a:tabLst/>
                <a:defRPr/>
              </a:pPr>
              <a:endParaRPr lang="en-US" sz="1100" b="1" kern="0" dirty="0" smtClean="0">
                <a:solidFill>
                  <a:srgbClr val="FFFFFF"/>
                </a:solidFill>
              </a:endParaRPr>
            </a:p>
            <a:p>
              <a:pPr marL="0" marR="0" lvl="0" indent="0" algn="ctr" defTabSz="972993" eaLnBrk="1" fontAlgn="auto" latinLnBrk="0" hangingPunct="1">
                <a:lnSpc>
                  <a:spcPct val="90000"/>
                </a:lnSpc>
                <a:spcBef>
                  <a:spcPts val="0"/>
                </a:spcBef>
                <a:spcAft>
                  <a:spcPts val="0"/>
                </a:spcAft>
                <a:buClrTx/>
                <a:buSzTx/>
                <a:buFontTx/>
                <a:buNone/>
                <a:tabLst/>
                <a:defRPr/>
              </a:pPr>
              <a:endParaRPr lang="en-US" sz="1100" b="1" kern="0" dirty="0" smtClean="0">
                <a:solidFill>
                  <a:srgbClr val="FFFFFF"/>
                </a:solidFill>
              </a:endParaRPr>
            </a:p>
            <a:p>
              <a:pPr marL="0" marR="0" lvl="0" indent="0" algn="ctr" defTabSz="972993" eaLnBrk="1" fontAlgn="auto" latinLnBrk="0" hangingPunct="1">
                <a:lnSpc>
                  <a:spcPct val="90000"/>
                </a:lnSpc>
                <a:spcBef>
                  <a:spcPts val="0"/>
                </a:spcBef>
                <a:spcAft>
                  <a:spcPts val="0"/>
                </a:spcAft>
                <a:buClrTx/>
                <a:buSzTx/>
                <a:buFontTx/>
                <a:buNone/>
                <a:tabLst/>
                <a:defRPr/>
              </a:pPr>
              <a:r>
                <a:rPr lang="en-US" sz="1100" b="1" kern="0" dirty="0" smtClean="0">
                  <a:solidFill>
                    <a:srgbClr val="FFFFFF"/>
                  </a:solidFill>
                </a:rPr>
                <a:t>Constitutional </a:t>
              </a:r>
            </a:p>
            <a:p>
              <a:pPr marL="0" marR="0" lvl="0" indent="0" algn="ctr" defTabSz="972993" eaLnBrk="1" fontAlgn="auto" latinLnBrk="0" hangingPunct="1">
                <a:lnSpc>
                  <a:spcPct val="90000"/>
                </a:lnSpc>
                <a:spcBef>
                  <a:spcPts val="0"/>
                </a:spcBef>
                <a:spcAft>
                  <a:spcPts val="0"/>
                </a:spcAft>
                <a:buClrTx/>
                <a:buSzTx/>
                <a:buFontTx/>
                <a:buNone/>
                <a:tabLst/>
                <a:defRPr/>
              </a:pPr>
              <a:r>
                <a:rPr lang="en-US" sz="1100" b="1" kern="0" dirty="0">
                  <a:solidFill>
                    <a:srgbClr val="FFFFFF"/>
                  </a:solidFill>
                </a:rPr>
                <a:t>r</a:t>
              </a:r>
              <a:r>
                <a:rPr kumimoji="0" lang="en-US" sz="1100" b="1" i="0" u="none" strike="noStrike" kern="0" cap="none" spc="0" normalizeH="0" baseline="0" noProof="0" dirty="0" err="1" smtClean="0">
                  <a:ln>
                    <a:noFill/>
                  </a:ln>
                  <a:solidFill>
                    <a:srgbClr val="FFFFFF"/>
                  </a:solidFill>
                  <a:effectLst/>
                  <a:uLnTx/>
                  <a:uFillTx/>
                </a:rPr>
                <a:t>ules</a:t>
              </a:r>
              <a:endParaRPr kumimoji="0" lang="en-US" sz="1100" b="1" i="0" u="none" strike="noStrike" kern="0" cap="none" spc="0" normalizeH="0" baseline="0" noProof="0" dirty="0" smtClean="0">
                <a:ln>
                  <a:noFill/>
                </a:ln>
                <a:solidFill>
                  <a:srgbClr val="FFFFFF"/>
                </a:solidFill>
                <a:effectLst/>
                <a:uLnTx/>
                <a:uFillTx/>
              </a:endParaRPr>
            </a:p>
          </p:txBody>
        </p:sp>
        <p:grpSp>
          <p:nvGrpSpPr>
            <p:cNvPr id="24" name="Groupe 23"/>
            <p:cNvGrpSpPr/>
            <p:nvPr/>
          </p:nvGrpSpPr>
          <p:grpSpPr>
            <a:xfrm>
              <a:off x="1391624" y="4115645"/>
              <a:ext cx="2316279" cy="510343"/>
              <a:chOff x="1403648" y="4437112"/>
              <a:chExt cx="2664296" cy="601071"/>
            </a:xfrm>
          </p:grpSpPr>
          <p:sp>
            <p:nvSpPr>
              <p:cNvPr id="3" name="Trapèze 2"/>
              <p:cNvSpPr/>
              <p:nvPr/>
            </p:nvSpPr>
            <p:spPr>
              <a:xfrm>
                <a:off x="1403648" y="4437112"/>
                <a:ext cx="2664296" cy="601071"/>
              </a:xfrm>
              <a:prstGeom prst="trapezoid">
                <a:avLst>
                  <a:gd name="adj" fmla="val 7523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ZoneTexte 3"/>
              <p:cNvSpPr txBox="1"/>
              <p:nvPr/>
            </p:nvSpPr>
            <p:spPr>
              <a:xfrm>
                <a:off x="1806157" y="4574527"/>
                <a:ext cx="1859277" cy="326243"/>
              </a:xfrm>
              <a:prstGeom prst="rect">
                <a:avLst/>
              </a:prstGeom>
              <a:noFill/>
              <a:ln>
                <a:noFill/>
              </a:ln>
            </p:spPr>
            <p:txBody>
              <a:bodyPr wrap="square" rtlCol="0" anchor="ctr">
                <a:spAutoFit/>
              </a:bodyPr>
              <a:lstStyle/>
              <a:p>
                <a:pPr algn="ctr"/>
                <a:r>
                  <a:rPr lang="en-US" sz="1200" b="1" dirty="0" smtClean="0">
                    <a:solidFill>
                      <a:schemeClr val="bg1"/>
                    </a:solidFill>
                  </a:rPr>
                  <a:t>International norms</a:t>
                </a:r>
                <a:endParaRPr lang="en-US" sz="1200" b="1" dirty="0">
                  <a:solidFill>
                    <a:schemeClr val="bg1"/>
                  </a:solidFill>
                </a:endParaRPr>
              </a:p>
            </p:txBody>
          </p:sp>
        </p:grpSp>
        <p:grpSp>
          <p:nvGrpSpPr>
            <p:cNvPr id="16" name="Groupe 15"/>
            <p:cNvGrpSpPr/>
            <p:nvPr/>
          </p:nvGrpSpPr>
          <p:grpSpPr>
            <a:xfrm>
              <a:off x="992552" y="4676505"/>
              <a:ext cx="3174006" cy="510343"/>
              <a:chOff x="974810" y="5013176"/>
              <a:chExt cx="3525182" cy="601071"/>
            </a:xfrm>
            <a:solidFill>
              <a:schemeClr val="accent5">
                <a:lumMod val="75000"/>
              </a:schemeClr>
            </a:solidFill>
          </p:grpSpPr>
          <p:sp>
            <p:nvSpPr>
              <p:cNvPr id="17" name="Trapèze 16"/>
              <p:cNvSpPr/>
              <p:nvPr/>
            </p:nvSpPr>
            <p:spPr>
              <a:xfrm>
                <a:off x="974810" y="5013176"/>
                <a:ext cx="3525182" cy="601071"/>
              </a:xfrm>
              <a:prstGeom prst="trapezoid">
                <a:avLst>
                  <a:gd name="adj" fmla="val 752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ZoneTexte 17"/>
              <p:cNvSpPr txBox="1"/>
              <p:nvPr/>
            </p:nvSpPr>
            <p:spPr>
              <a:xfrm>
                <a:off x="1835696" y="5175212"/>
                <a:ext cx="1859278" cy="326243"/>
              </a:xfrm>
              <a:prstGeom prst="rect">
                <a:avLst/>
              </a:prstGeom>
              <a:grpFill/>
              <a:ln>
                <a:noFill/>
              </a:ln>
            </p:spPr>
            <p:txBody>
              <a:bodyPr wrap="square" rtlCol="0">
                <a:spAutoFit/>
              </a:bodyPr>
              <a:lstStyle/>
              <a:p>
                <a:pPr algn="ctr"/>
                <a:r>
                  <a:rPr lang="en-US" sz="1200" b="1" dirty="0" smtClean="0">
                    <a:solidFill>
                      <a:schemeClr val="bg1"/>
                    </a:solidFill>
                  </a:rPr>
                  <a:t>Laws</a:t>
                </a:r>
                <a:endParaRPr lang="en-US" sz="1200" b="1" dirty="0">
                  <a:solidFill>
                    <a:schemeClr val="bg1"/>
                  </a:solidFill>
                </a:endParaRPr>
              </a:p>
            </p:txBody>
          </p:sp>
        </p:grpSp>
        <p:sp>
          <p:nvSpPr>
            <p:cNvPr id="19" name="Trapèze 18"/>
            <p:cNvSpPr/>
            <p:nvPr/>
          </p:nvSpPr>
          <p:spPr>
            <a:xfrm>
              <a:off x="611561" y="5234834"/>
              <a:ext cx="3960440" cy="510343"/>
            </a:xfrm>
            <a:prstGeom prst="trapezoid">
              <a:avLst>
                <a:gd name="adj" fmla="val 7523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ZoneTexte 19"/>
            <p:cNvSpPr txBox="1"/>
            <p:nvPr/>
          </p:nvSpPr>
          <p:spPr>
            <a:xfrm>
              <a:off x="1738185" y="5372412"/>
              <a:ext cx="1594482" cy="276999"/>
            </a:xfrm>
            <a:prstGeom prst="rect">
              <a:avLst/>
            </a:prstGeom>
            <a:noFill/>
            <a:ln>
              <a:noFill/>
            </a:ln>
          </p:spPr>
          <p:txBody>
            <a:bodyPr wrap="square" rtlCol="0">
              <a:spAutoFit/>
            </a:bodyPr>
            <a:lstStyle/>
            <a:p>
              <a:pPr algn="ctr"/>
              <a:r>
                <a:rPr lang="en-US" sz="1200" b="1" dirty="0" smtClean="0">
                  <a:solidFill>
                    <a:schemeClr val="bg1"/>
                  </a:solidFill>
                </a:rPr>
                <a:t>Regulations</a:t>
              </a:r>
              <a:endParaRPr lang="en-US" sz="1200" b="1" dirty="0">
                <a:solidFill>
                  <a:schemeClr val="bg1"/>
                </a:solidFill>
              </a:endParaRPr>
            </a:p>
          </p:txBody>
        </p:sp>
        <p:sp>
          <p:nvSpPr>
            <p:cNvPr id="21" name="Trapèze 20"/>
            <p:cNvSpPr/>
            <p:nvPr/>
          </p:nvSpPr>
          <p:spPr>
            <a:xfrm>
              <a:off x="251520" y="5798977"/>
              <a:ext cx="4752528" cy="510343"/>
            </a:xfrm>
            <a:prstGeom prst="trapezoid">
              <a:avLst>
                <a:gd name="adj" fmla="val 7523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ZoneTexte 22"/>
            <p:cNvSpPr txBox="1"/>
            <p:nvPr/>
          </p:nvSpPr>
          <p:spPr>
            <a:xfrm>
              <a:off x="1722530" y="5891970"/>
              <a:ext cx="1594482" cy="276999"/>
            </a:xfrm>
            <a:prstGeom prst="rect">
              <a:avLst/>
            </a:prstGeom>
            <a:noFill/>
            <a:ln>
              <a:noFill/>
            </a:ln>
          </p:spPr>
          <p:txBody>
            <a:bodyPr wrap="square" rtlCol="0">
              <a:spAutoFit/>
            </a:bodyPr>
            <a:lstStyle/>
            <a:p>
              <a:pPr algn="ctr"/>
              <a:r>
                <a:rPr lang="en-US" sz="1200" b="1" dirty="0" smtClean="0">
                  <a:solidFill>
                    <a:schemeClr val="bg1"/>
                  </a:solidFill>
                </a:rPr>
                <a:t>Jurisprudence</a:t>
              </a:r>
              <a:endParaRPr lang="en-US" sz="1200" b="1" dirty="0">
                <a:solidFill>
                  <a:schemeClr val="bg1"/>
                </a:solidFill>
              </a:endParaRPr>
            </a:p>
          </p:txBody>
        </p:sp>
      </p:grpSp>
      <p:cxnSp>
        <p:nvCxnSpPr>
          <p:cNvPr id="28" name="Connecteur droit 27"/>
          <p:cNvCxnSpPr/>
          <p:nvPr/>
        </p:nvCxnSpPr>
        <p:spPr>
          <a:xfrm flipV="1">
            <a:off x="251521" y="2976598"/>
            <a:ext cx="8640959" cy="862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V="1">
            <a:off x="272611" y="3543786"/>
            <a:ext cx="8640959" cy="862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flipV="1">
            <a:off x="280399" y="4102779"/>
            <a:ext cx="8640959" cy="862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flipV="1">
            <a:off x="272611" y="4660565"/>
            <a:ext cx="8640959" cy="862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2987825" y="2494057"/>
            <a:ext cx="6082672" cy="430887"/>
          </a:xfrm>
          <a:prstGeom prst="rect">
            <a:avLst/>
          </a:prstGeom>
          <a:noFill/>
        </p:spPr>
        <p:txBody>
          <a:bodyPr wrap="square" rtlCol="0">
            <a:spAutoFit/>
          </a:bodyPr>
          <a:lstStyle/>
          <a:p>
            <a:pPr algn="just"/>
            <a:r>
              <a:rPr lang="en-US" sz="1100" dirty="0" smtClean="0"/>
              <a:t>Fraternity is mentioned both in The Constitution and in the Preamble of 1946, which means that this concept is a the top of the legal system.</a:t>
            </a:r>
            <a:endParaRPr lang="en-US" sz="1100" dirty="0"/>
          </a:p>
        </p:txBody>
      </p:sp>
      <p:sp>
        <p:nvSpPr>
          <p:cNvPr id="35" name="ZoneTexte 34"/>
          <p:cNvSpPr txBox="1"/>
          <p:nvPr/>
        </p:nvSpPr>
        <p:spPr>
          <a:xfrm>
            <a:off x="3419871" y="2975208"/>
            <a:ext cx="5724129" cy="600164"/>
          </a:xfrm>
          <a:prstGeom prst="rect">
            <a:avLst/>
          </a:prstGeom>
          <a:noFill/>
        </p:spPr>
        <p:txBody>
          <a:bodyPr wrap="square" rtlCol="0">
            <a:spAutoFit/>
          </a:bodyPr>
          <a:lstStyle/>
          <a:p>
            <a:pPr algn="just"/>
            <a:r>
              <a:rPr lang="en-US" sz="1100" dirty="0" smtClean="0"/>
              <a:t>An International norm cannot infringe the concept of fraternity. For instance, France refuses to transcript in its legal system the Charter for Regional or Minority Languages of the Council of Europe which is expected to break the fraternity among the French people by creating minorities.</a:t>
            </a:r>
            <a:endParaRPr lang="en-US" sz="1100" dirty="0"/>
          </a:p>
        </p:txBody>
      </p:sp>
      <p:sp>
        <p:nvSpPr>
          <p:cNvPr id="36" name="ZoneTexte 35"/>
          <p:cNvSpPr txBox="1"/>
          <p:nvPr/>
        </p:nvSpPr>
        <p:spPr>
          <a:xfrm>
            <a:off x="3919249" y="3661462"/>
            <a:ext cx="5650624" cy="261610"/>
          </a:xfrm>
          <a:prstGeom prst="rect">
            <a:avLst/>
          </a:prstGeom>
          <a:noFill/>
        </p:spPr>
        <p:txBody>
          <a:bodyPr wrap="square" rtlCol="0">
            <a:spAutoFit/>
          </a:bodyPr>
          <a:lstStyle/>
          <a:p>
            <a:pPr algn="just"/>
            <a:r>
              <a:rPr lang="en-US" sz="1100" dirty="0" smtClean="0"/>
              <a:t>Creates rights in the name of fraternity.</a:t>
            </a:r>
            <a:endParaRPr lang="en-US" sz="1100" dirty="0"/>
          </a:p>
        </p:txBody>
      </p:sp>
      <p:sp>
        <p:nvSpPr>
          <p:cNvPr id="37" name="ZoneTexte 36"/>
          <p:cNvSpPr txBox="1"/>
          <p:nvPr/>
        </p:nvSpPr>
        <p:spPr>
          <a:xfrm>
            <a:off x="4355977" y="4231425"/>
            <a:ext cx="5650624" cy="261610"/>
          </a:xfrm>
          <a:prstGeom prst="rect">
            <a:avLst/>
          </a:prstGeom>
          <a:noFill/>
        </p:spPr>
        <p:txBody>
          <a:bodyPr wrap="square" rtlCol="0">
            <a:spAutoFit/>
          </a:bodyPr>
          <a:lstStyle/>
          <a:p>
            <a:pPr algn="just"/>
            <a:r>
              <a:rPr lang="en-US" sz="1100" dirty="0" smtClean="0"/>
              <a:t>Ensures that fraternity is respected and applied.</a:t>
            </a:r>
            <a:endParaRPr lang="en-US" sz="1100" dirty="0"/>
          </a:p>
        </p:txBody>
      </p:sp>
      <p:sp>
        <p:nvSpPr>
          <p:cNvPr id="38" name="ZoneTexte 37"/>
          <p:cNvSpPr txBox="1"/>
          <p:nvPr/>
        </p:nvSpPr>
        <p:spPr>
          <a:xfrm>
            <a:off x="4788024" y="4798313"/>
            <a:ext cx="4282472" cy="430887"/>
          </a:xfrm>
          <a:prstGeom prst="rect">
            <a:avLst/>
          </a:prstGeom>
          <a:noFill/>
        </p:spPr>
        <p:txBody>
          <a:bodyPr wrap="square" rtlCol="0">
            <a:spAutoFit/>
          </a:bodyPr>
          <a:lstStyle/>
          <a:p>
            <a:pPr algn="just"/>
            <a:r>
              <a:rPr lang="en-US" sz="1100" dirty="0" smtClean="0"/>
              <a:t>Defines what is fraternity, creates rights in the name of fraternity, condemns any attempt against fraternity.</a:t>
            </a:r>
            <a:endParaRPr lang="en-US" sz="1100" dirty="0"/>
          </a:p>
        </p:txBody>
      </p:sp>
      <p:cxnSp>
        <p:nvCxnSpPr>
          <p:cNvPr id="7" name="Connecteur en arc 6"/>
          <p:cNvCxnSpPr/>
          <p:nvPr/>
        </p:nvCxnSpPr>
        <p:spPr>
          <a:xfrm flipV="1">
            <a:off x="2483768" y="1556792"/>
            <a:ext cx="1008111" cy="37280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3491880" y="1362254"/>
            <a:ext cx="4824536" cy="338554"/>
          </a:xfrm>
          <a:prstGeom prst="rect">
            <a:avLst/>
          </a:prstGeom>
          <a:noFill/>
        </p:spPr>
        <p:txBody>
          <a:bodyPr wrap="square" rtlCol="0">
            <a:spAutoFit/>
          </a:bodyPr>
          <a:lstStyle/>
          <a:p>
            <a:r>
              <a:rPr lang="fr-FR" sz="1600" dirty="0" err="1" smtClean="0"/>
              <a:t>Fraternity</a:t>
            </a:r>
            <a:r>
              <a:rPr lang="fr-FR" sz="1600" dirty="0" smtClean="0"/>
              <a:t> </a:t>
            </a:r>
            <a:r>
              <a:rPr lang="fr-FR" sz="1600" dirty="0" err="1" smtClean="0"/>
              <a:t>is</a:t>
            </a:r>
            <a:r>
              <a:rPr lang="fr-FR" sz="1600" dirty="0" smtClean="0"/>
              <a:t> at the top of the </a:t>
            </a:r>
            <a:r>
              <a:rPr lang="fr-FR" sz="1600" dirty="0" err="1" smtClean="0"/>
              <a:t>hierarchy</a:t>
            </a:r>
            <a:r>
              <a:rPr lang="fr-FR" sz="1600" dirty="0" smtClean="0"/>
              <a:t> of </a:t>
            </a:r>
            <a:r>
              <a:rPr lang="fr-FR" sz="1600" dirty="0" err="1" smtClean="0"/>
              <a:t>norms</a:t>
            </a:r>
            <a:endParaRPr lang="en-US" sz="1600" dirty="0"/>
          </a:p>
        </p:txBody>
      </p:sp>
    </p:spTree>
    <p:extLst>
      <p:ext uri="{BB962C8B-B14F-4D97-AF65-F5344CB8AC3E}">
        <p14:creationId xmlns:p14="http://schemas.microsoft.com/office/powerpoint/2010/main" val="14006263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3"/>
          </p:nvPr>
        </p:nvSpPr>
        <p:spPr/>
        <p:txBody>
          <a:bodyPr/>
          <a:lstStyle/>
          <a:p>
            <a:r>
              <a:rPr lang="fr-FR" dirty="0" err="1" smtClean="0"/>
              <a:t>Fraternity</a:t>
            </a:r>
            <a:r>
              <a:rPr lang="fr-FR" dirty="0" smtClean="0"/>
              <a:t> : a </a:t>
            </a:r>
            <a:r>
              <a:rPr lang="fr-FR" dirty="0" err="1" smtClean="0"/>
              <a:t>broad</a:t>
            </a:r>
            <a:r>
              <a:rPr lang="fr-FR" dirty="0" smtClean="0"/>
              <a:t> concept in the hands of French </a:t>
            </a:r>
            <a:r>
              <a:rPr lang="fr-FR" dirty="0" err="1" smtClean="0"/>
              <a:t>law</a:t>
            </a:r>
            <a:r>
              <a:rPr lang="fr-FR" dirty="0" smtClean="0"/>
              <a:t> </a:t>
            </a:r>
            <a:r>
              <a:rPr lang="fr-FR" dirty="0" err="1" smtClean="0"/>
              <a:t>makers</a:t>
            </a:r>
            <a:endParaRPr lang="en-US" dirty="0"/>
          </a:p>
        </p:txBody>
      </p:sp>
      <p:sp>
        <p:nvSpPr>
          <p:cNvPr id="2" name="Titre 1"/>
          <p:cNvSpPr>
            <a:spLocks noGrp="1"/>
          </p:cNvSpPr>
          <p:nvPr>
            <p:ph type="title"/>
          </p:nvPr>
        </p:nvSpPr>
        <p:spPr/>
        <p:txBody>
          <a:bodyPr/>
          <a:lstStyle/>
          <a:p>
            <a:r>
              <a:rPr lang="en-US" dirty="0" smtClean="0">
                <a:solidFill>
                  <a:schemeClr val="accent5">
                    <a:lumMod val="50000"/>
                  </a:schemeClr>
                </a:solidFill>
              </a:rPr>
              <a:t>The concept of « fraternity » in the French law system</a:t>
            </a:r>
            <a:endParaRPr lang="en-US" dirty="0">
              <a:solidFill>
                <a:schemeClr val="accent5">
                  <a:lumMod val="50000"/>
                </a:schemeClr>
              </a:solidFill>
            </a:endParaRPr>
          </a:p>
        </p:txBody>
      </p:sp>
      <p:sp>
        <p:nvSpPr>
          <p:cNvPr id="27" name="ZoneTexte 26"/>
          <p:cNvSpPr txBox="1"/>
          <p:nvPr/>
        </p:nvSpPr>
        <p:spPr>
          <a:xfrm>
            <a:off x="251520" y="1394187"/>
            <a:ext cx="8707815" cy="1692771"/>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r>
              <a:rPr lang="en-US" sz="1200" dirty="0">
                <a:solidFill>
                  <a:schemeClr val="tx2"/>
                </a:solidFill>
              </a:rPr>
              <a:t>F</a:t>
            </a:r>
            <a:r>
              <a:rPr lang="en-US" sz="1200" dirty="0" smtClean="0">
                <a:solidFill>
                  <a:schemeClr val="tx2"/>
                </a:solidFill>
              </a:rPr>
              <a:t>raternity is at the top of the hierarchy of norms. As a consequence, the French law makers can use this concept to justify and implement a large scale of policies :</a:t>
            </a:r>
          </a:p>
          <a:p>
            <a:pPr marL="625866" lvl="1" indent="-171450" algn="just">
              <a:spcAft>
                <a:spcPts val="600"/>
              </a:spcAft>
              <a:buFont typeface="Arial" panose="020B0604020202020204" pitchFamily="34" charset="0"/>
              <a:buChar char="•"/>
            </a:pPr>
            <a:r>
              <a:rPr lang="en-US" sz="1200" dirty="0" smtClean="0">
                <a:solidFill>
                  <a:schemeClr val="tx2"/>
                </a:solidFill>
              </a:rPr>
              <a:t>The Act of 9 and 14 October 1945 creates the Social Security system in France.</a:t>
            </a:r>
          </a:p>
          <a:p>
            <a:pPr marL="625866" lvl="1" indent="-171450" algn="just">
              <a:spcAft>
                <a:spcPts val="600"/>
              </a:spcAft>
              <a:buFont typeface="Arial" panose="020B0604020202020204" pitchFamily="34" charset="0"/>
              <a:buChar char="•"/>
            </a:pPr>
            <a:r>
              <a:rPr lang="en-US" sz="1200" dirty="0" smtClean="0">
                <a:solidFill>
                  <a:srgbClr val="530027"/>
                </a:solidFill>
              </a:rPr>
              <a:t>The Finance Law of 1989 creates the </a:t>
            </a:r>
            <a:r>
              <a:rPr lang="en-US" sz="1200" dirty="0">
                <a:solidFill>
                  <a:srgbClr val="530027"/>
                </a:solidFill>
              </a:rPr>
              <a:t>W</a:t>
            </a:r>
            <a:r>
              <a:rPr lang="en-US" sz="1200" dirty="0" smtClean="0">
                <a:solidFill>
                  <a:srgbClr val="530027"/>
                </a:solidFill>
              </a:rPr>
              <a:t>ealth Tax Liability : above a certain level of income, citizens must pay a </a:t>
            </a:r>
            <a:r>
              <a:rPr lang="en-US" sz="1200" dirty="0">
                <a:solidFill>
                  <a:srgbClr val="530027"/>
                </a:solidFill>
              </a:rPr>
              <a:t>t</a:t>
            </a:r>
            <a:r>
              <a:rPr lang="en-US" sz="1200" dirty="0" smtClean="0">
                <a:solidFill>
                  <a:srgbClr val="530027"/>
                </a:solidFill>
              </a:rPr>
              <a:t>ax to the benefits of social policies.</a:t>
            </a:r>
          </a:p>
          <a:p>
            <a:pPr marL="625866" lvl="1" indent="-171450" algn="just">
              <a:spcAft>
                <a:spcPts val="600"/>
              </a:spcAft>
              <a:buFont typeface="Arial" panose="020B0604020202020204" pitchFamily="34" charset="0"/>
              <a:buChar char="•"/>
            </a:pPr>
            <a:r>
              <a:rPr lang="en-US" sz="1200" dirty="0" smtClean="0">
                <a:solidFill>
                  <a:schemeClr val="tx2"/>
                </a:solidFill>
              </a:rPr>
              <a:t>The Law of 1 </a:t>
            </a:r>
            <a:r>
              <a:rPr lang="en-US" sz="1200" dirty="0">
                <a:solidFill>
                  <a:schemeClr val="tx2"/>
                </a:solidFill>
              </a:rPr>
              <a:t>D</a:t>
            </a:r>
            <a:r>
              <a:rPr lang="en-US" sz="1200" dirty="0" smtClean="0">
                <a:solidFill>
                  <a:schemeClr val="tx2"/>
                </a:solidFill>
              </a:rPr>
              <a:t>ecember 1988 establishes the Minimum Income Benefit (RMI).</a:t>
            </a:r>
          </a:p>
          <a:p>
            <a:pPr marL="625866" lvl="1" indent="-171450" algn="just">
              <a:spcAft>
                <a:spcPts val="600"/>
              </a:spcAft>
              <a:buFont typeface="Arial" panose="020B0604020202020204" pitchFamily="34" charset="0"/>
              <a:buChar char="•"/>
            </a:pPr>
            <a:endParaRPr lang="en-US" sz="1200" dirty="0">
              <a:solidFill>
                <a:schemeClr val="tx2"/>
              </a:solidFill>
            </a:endParaRPr>
          </a:p>
        </p:txBody>
      </p:sp>
      <p:grpSp>
        <p:nvGrpSpPr>
          <p:cNvPr id="10" name="Groupe 9"/>
          <p:cNvGrpSpPr/>
          <p:nvPr/>
        </p:nvGrpSpPr>
        <p:grpSpPr>
          <a:xfrm>
            <a:off x="2286000" y="3231809"/>
            <a:ext cx="4572000" cy="792087"/>
            <a:chOff x="-3078" y="3231809"/>
            <a:chExt cx="4572000" cy="792087"/>
          </a:xfrm>
        </p:grpSpPr>
        <p:sp>
          <p:nvSpPr>
            <p:cNvPr id="34" name="Freeform 26">
              <a:extLst>
                <a:ext uri="{FF2B5EF4-FFF2-40B4-BE49-F238E27FC236}">
                  <a16:creationId xmlns:lc="http://schemas.openxmlformats.org/drawingml/2006/lockedCanvas" xmlns:a16="http://schemas.microsoft.com/office/drawing/2014/main" xmlns="" id="{7394562B-013A-480B-A08F-1A9A34ABECEE}"/>
                </a:ext>
              </a:extLst>
            </p:cNvPr>
            <p:cNvSpPr>
              <a:spLocks noEditPoints="1"/>
            </p:cNvSpPr>
            <p:nvPr/>
          </p:nvSpPr>
          <p:spPr bwMode="auto">
            <a:xfrm>
              <a:off x="-3078" y="3231809"/>
              <a:ext cx="4572000" cy="792087"/>
            </a:xfrm>
            <a:custGeom>
              <a:avLst/>
              <a:gdLst>
                <a:gd name="T0" fmla="*/ 116 w 202"/>
                <a:gd name="T1" fmla="*/ 174 h 184"/>
                <a:gd name="T2" fmla="*/ 95 w 202"/>
                <a:gd name="T3" fmla="*/ 179 h 184"/>
                <a:gd name="T4" fmla="*/ 85 w 202"/>
                <a:gd name="T5" fmla="*/ 176 h 184"/>
                <a:gd name="T6" fmla="*/ 77 w 202"/>
                <a:gd name="T7" fmla="*/ 171 h 184"/>
                <a:gd name="T8" fmla="*/ 60 w 202"/>
                <a:gd name="T9" fmla="*/ 174 h 184"/>
                <a:gd name="T10" fmla="*/ 46 w 202"/>
                <a:gd name="T11" fmla="*/ 177 h 184"/>
                <a:gd name="T12" fmla="*/ 34 w 202"/>
                <a:gd name="T13" fmla="*/ 177 h 184"/>
                <a:gd name="T14" fmla="*/ 28 w 202"/>
                <a:gd name="T15" fmla="*/ 180 h 184"/>
                <a:gd name="T16" fmla="*/ 16 w 202"/>
                <a:gd name="T17" fmla="*/ 179 h 184"/>
                <a:gd name="T18" fmla="*/ 13 w 202"/>
                <a:gd name="T19" fmla="*/ 166 h 184"/>
                <a:gd name="T20" fmla="*/ 16 w 202"/>
                <a:gd name="T21" fmla="*/ 151 h 184"/>
                <a:gd name="T22" fmla="*/ 14 w 202"/>
                <a:gd name="T23" fmla="*/ 140 h 184"/>
                <a:gd name="T24" fmla="*/ 13 w 202"/>
                <a:gd name="T25" fmla="*/ 128 h 184"/>
                <a:gd name="T26" fmla="*/ 11 w 202"/>
                <a:gd name="T27" fmla="*/ 116 h 184"/>
                <a:gd name="T28" fmla="*/ 7 w 202"/>
                <a:gd name="T29" fmla="*/ 104 h 184"/>
                <a:gd name="T30" fmla="*/ 6 w 202"/>
                <a:gd name="T31" fmla="*/ 92 h 184"/>
                <a:gd name="T32" fmla="*/ 5 w 202"/>
                <a:gd name="T33" fmla="*/ 79 h 184"/>
                <a:gd name="T34" fmla="*/ 8 w 202"/>
                <a:gd name="T35" fmla="*/ 65 h 184"/>
                <a:gd name="T36" fmla="*/ 11 w 202"/>
                <a:gd name="T37" fmla="*/ 54 h 184"/>
                <a:gd name="T38" fmla="*/ 13 w 202"/>
                <a:gd name="T39" fmla="*/ 43 h 184"/>
                <a:gd name="T40" fmla="*/ 9 w 202"/>
                <a:gd name="T41" fmla="*/ 31 h 184"/>
                <a:gd name="T42" fmla="*/ 14 w 202"/>
                <a:gd name="T43" fmla="*/ 21 h 184"/>
                <a:gd name="T44" fmla="*/ 23 w 202"/>
                <a:gd name="T45" fmla="*/ 12 h 184"/>
                <a:gd name="T46" fmla="*/ 37 w 202"/>
                <a:gd name="T47" fmla="*/ 8 h 184"/>
                <a:gd name="T48" fmla="*/ 58 w 202"/>
                <a:gd name="T49" fmla="*/ 7 h 184"/>
                <a:gd name="T50" fmla="*/ 67 w 202"/>
                <a:gd name="T51" fmla="*/ 8 h 184"/>
                <a:gd name="T52" fmla="*/ 76 w 202"/>
                <a:gd name="T53" fmla="*/ 9 h 184"/>
                <a:gd name="T54" fmla="*/ 52 w 202"/>
                <a:gd name="T55" fmla="*/ 29 h 184"/>
                <a:gd name="T56" fmla="*/ 80 w 202"/>
                <a:gd name="T57" fmla="*/ 8 h 184"/>
                <a:gd name="T58" fmla="*/ 99 w 202"/>
                <a:gd name="T59" fmla="*/ 2 h 184"/>
                <a:gd name="T60" fmla="*/ 99 w 202"/>
                <a:gd name="T61" fmla="*/ 15 h 184"/>
                <a:gd name="T62" fmla="*/ 103 w 202"/>
                <a:gd name="T63" fmla="*/ 14 h 184"/>
                <a:gd name="T64" fmla="*/ 125 w 202"/>
                <a:gd name="T65" fmla="*/ 1 h 184"/>
                <a:gd name="T66" fmla="*/ 127 w 202"/>
                <a:gd name="T67" fmla="*/ 8 h 184"/>
                <a:gd name="T68" fmla="*/ 141 w 202"/>
                <a:gd name="T69" fmla="*/ 3 h 184"/>
                <a:gd name="T70" fmla="*/ 151 w 202"/>
                <a:gd name="T71" fmla="*/ 6 h 184"/>
                <a:gd name="T72" fmla="*/ 164 w 202"/>
                <a:gd name="T73" fmla="*/ 4 h 184"/>
                <a:gd name="T74" fmla="*/ 174 w 202"/>
                <a:gd name="T75" fmla="*/ 6 h 184"/>
                <a:gd name="T76" fmla="*/ 185 w 202"/>
                <a:gd name="T77" fmla="*/ 6 h 184"/>
                <a:gd name="T78" fmla="*/ 195 w 202"/>
                <a:gd name="T79" fmla="*/ 13 h 184"/>
                <a:gd name="T80" fmla="*/ 192 w 202"/>
                <a:gd name="T81" fmla="*/ 22 h 184"/>
                <a:gd name="T82" fmla="*/ 195 w 202"/>
                <a:gd name="T83" fmla="*/ 30 h 184"/>
                <a:gd name="T84" fmla="*/ 193 w 202"/>
                <a:gd name="T85" fmla="*/ 48 h 184"/>
                <a:gd name="T86" fmla="*/ 199 w 202"/>
                <a:gd name="T87" fmla="*/ 52 h 184"/>
                <a:gd name="T88" fmla="*/ 199 w 202"/>
                <a:gd name="T89" fmla="*/ 58 h 184"/>
                <a:gd name="T90" fmla="*/ 199 w 202"/>
                <a:gd name="T91" fmla="*/ 74 h 184"/>
                <a:gd name="T92" fmla="*/ 191 w 202"/>
                <a:gd name="T93" fmla="*/ 89 h 184"/>
                <a:gd name="T94" fmla="*/ 194 w 202"/>
                <a:gd name="T95" fmla="*/ 100 h 184"/>
                <a:gd name="T96" fmla="*/ 200 w 202"/>
                <a:gd name="T97" fmla="*/ 111 h 184"/>
                <a:gd name="T98" fmla="*/ 196 w 202"/>
                <a:gd name="T99" fmla="*/ 128 h 184"/>
                <a:gd name="T100" fmla="*/ 200 w 202"/>
                <a:gd name="T101" fmla="*/ 138 h 184"/>
                <a:gd name="T102" fmla="*/ 197 w 202"/>
                <a:gd name="T103" fmla="*/ 154 h 184"/>
                <a:gd name="T104" fmla="*/ 190 w 202"/>
                <a:gd name="T105" fmla="*/ 171 h 184"/>
                <a:gd name="T106" fmla="*/ 177 w 202"/>
                <a:gd name="T107" fmla="*/ 178 h 184"/>
                <a:gd name="T108" fmla="*/ 165 w 202"/>
                <a:gd name="T109" fmla="*/ 176 h 184"/>
                <a:gd name="T110" fmla="*/ 153 w 202"/>
                <a:gd name="T111" fmla="*/ 175 h 184"/>
                <a:gd name="T112" fmla="*/ 140 w 202"/>
                <a:gd name="T113" fmla="*/ 175 h 184"/>
                <a:gd name="T114" fmla="*/ 130 w 202"/>
                <a:gd name="T115" fmla="*/ 176 h 184"/>
                <a:gd name="T116" fmla="*/ 41 w 202"/>
                <a:gd name="T117" fmla="*/ 163 h 184"/>
                <a:gd name="T118" fmla="*/ 21 w 202"/>
                <a:gd name="T119" fmla="*/ 127 h 184"/>
                <a:gd name="T120" fmla="*/ 21 w 202"/>
                <a:gd name="T121" fmla="*/ 12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2" h="184">
                  <a:moveTo>
                    <a:pt x="126" y="177"/>
                  </a:moveTo>
                  <a:cubicBezTo>
                    <a:pt x="124" y="177"/>
                    <a:pt x="123" y="179"/>
                    <a:pt x="121" y="178"/>
                  </a:cubicBezTo>
                  <a:cubicBezTo>
                    <a:pt x="119" y="176"/>
                    <a:pt x="118" y="175"/>
                    <a:pt x="119" y="173"/>
                  </a:cubicBezTo>
                  <a:cubicBezTo>
                    <a:pt x="118" y="174"/>
                    <a:pt x="117" y="174"/>
                    <a:pt x="116" y="174"/>
                  </a:cubicBezTo>
                  <a:cubicBezTo>
                    <a:pt x="114" y="175"/>
                    <a:pt x="112" y="177"/>
                    <a:pt x="111" y="178"/>
                  </a:cubicBezTo>
                  <a:cubicBezTo>
                    <a:pt x="107" y="179"/>
                    <a:pt x="107" y="179"/>
                    <a:pt x="104" y="177"/>
                  </a:cubicBezTo>
                  <a:cubicBezTo>
                    <a:pt x="102" y="178"/>
                    <a:pt x="101" y="178"/>
                    <a:pt x="98" y="178"/>
                  </a:cubicBezTo>
                  <a:cubicBezTo>
                    <a:pt x="97" y="177"/>
                    <a:pt x="96" y="178"/>
                    <a:pt x="95" y="179"/>
                  </a:cubicBezTo>
                  <a:cubicBezTo>
                    <a:pt x="93" y="179"/>
                    <a:pt x="91" y="180"/>
                    <a:pt x="89" y="181"/>
                  </a:cubicBezTo>
                  <a:cubicBezTo>
                    <a:pt x="88" y="181"/>
                    <a:pt x="87" y="182"/>
                    <a:pt x="86" y="180"/>
                  </a:cubicBezTo>
                  <a:cubicBezTo>
                    <a:pt x="86" y="179"/>
                    <a:pt x="85" y="179"/>
                    <a:pt x="85" y="178"/>
                  </a:cubicBezTo>
                  <a:cubicBezTo>
                    <a:pt x="85" y="177"/>
                    <a:pt x="85" y="177"/>
                    <a:pt x="85" y="176"/>
                  </a:cubicBezTo>
                  <a:cubicBezTo>
                    <a:pt x="86" y="175"/>
                    <a:pt x="87" y="174"/>
                    <a:pt x="88" y="173"/>
                  </a:cubicBezTo>
                  <a:cubicBezTo>
                    <a:pt x="88" y="173"/>
                    <a:pt x="88" y="173"/>
                    <a:pt x="88" y="173"/>
                  </a:cubicBezTo>
                  <a:cubicBezTo>
                    <a:pt x="86" y="171"/>
                    <a:pt x="84" y="172"/>
                    <a:pt x="83" y="173"/>
                  </a:cubicBezTo>
                  <a:cubicBezTo>
                    <a:pt x="80" y="176"/>
                    <a:pt x="78" y="174"/>
                    <a:pt x="77" y="171"/>
                  </a:cubicBezTo>
                  <a:cubicBezTo>
                    <a:pt x="74" y="172"/>
                    <a:pt x="70" y="173"/>
                    <a:pt x="68" y="175"/>
                  </a:cubicBezTo>
                  <a:cubicBezTo>
                    <a:pt x="66" y="176"/>
                    <a:pt x="65" y="177"/>
                    <a:pt x="64" y="177"/>
                  </a:cubicBezTo>
                  <a:cubicBezTo>
                    <a:pt x="63" y="178"/>
                    <a:pt x="62" y="177"/>
                    <a:pt x="61" y="176"/>
                  </a:cubicBezTo>
                  <a:cubicBezTo>
                    <a:pt x="61" y="176"/>
                    <a:pt x="61" y="175"/>
                    <a:pt x="60" y="174"/>
                  </a:cubicBezTo>
                  <a:cubicBezTo>
                    <a:pt x="58" y="175"/>
                    <a:pt x="57" y="176"/>
                    <a:pt x="55" y="177"/>
                  </a:cubicBezTo>
                  <a:cubicBezTo>
                    <a:pt x="54" y="179"/>
                    <a:pt x="52" y="180"/>
                    <a:pt x="51" y="181"/>
                  </a:cubicBezTo>
                  <a:cubicBezTo>
                    <a:pt x="49" y="183"/>
                    <a:pt x="46" y="182"/>
                    <a:pt x="46" y="179"/>
                  </a:cubicBezTo>
                  <a:cubicBezTo>
                    <a:pt x="46" y="178"/>
                    <a:pt x="46" y="178"/>
                    <a:pt x="46" y="177"/>
                  </a:cubicBezTo>
                  <a:cubicBezTo>
                    <a:pt x="44" y="179"/>
                    <a:pt x="42" y="180"/>
                    <a:pt x="41" y="181"/>
                  </a:cubicBezTo>
                  <a:cubicBezTo>
                    <a:pt x="39" y="182"/>
                    <a:pt x="38" y="183"/>
                    <a:pt x="37" y="184"/>
                  </a:cubicBezTo>
                  <a:cubicBezTo>
                    <a:pt x="36" y="184"/>
                    <a:pt x="35" y="184"/>
                    <a:pt x="34" y="183"/>
                  </a:cubicBezTo>
                  <a:cubicBezTo>
                    <a:pt x="32" y="182"/>
                    <a:pt x="32" y="179"/>
                    <a:pt x="34" y="177"/>
                  </a:cubicBezTo>
                  <a:cubicBezTo>
                    <a:pt x="34" y="177"/>
                    <a:pt x="35" y="176"/>
                    <a:pt x="35" y="176"/>
                  </a:cubicBezTo>
                  <a:cubicBezTo>
                    <a:pt x="35" y="176"/>
                    <a:pt x="35" y="176"/>
                    <a:pt x="35" y="176"/>
                  </a:cubicBezTo>
                  <a:cubicBezTo>
                    <a:pt x="34" y="176"/>
                    <a:pt x="33" y="177"/>
                    <a:pt x="32" y="178"/>
                  </a:cubicBezTo>
                  <a:cubicBezTo>
                    <a:pt x="31" y="179"/>
                    <a:pt x="30" y="180"/>
                    <a:pt x="28" y="180"/>
                  </a:cubicBezTo>
                  <a:cubicBezTo>
                    <a:pt x="27" y="181"/>
                    <a:pt x="26" y="181"/>
                    <a:pt x="25" y="180"/>
                  </a:cubicBezTo>
                  <a:cubicBezTo>
                    <a:pt x="24" y="178"/>
                    <a:pt x="23" y="178"/>
                    <a:pt x="24" y="176"/>
                  </a:cubicBezTo>
                  <a:cubicBezTo>
                    <a:pt x="22" y="177"/>
                    <a:pt x="21" y="178"/>
                    <a:pt x="20" y="179"/>
                  </a:cubicBezTo>
                  <a:cubicBezTo>
                    <a:pt x="19" y="180"/>
                    <a:pt x="17" y="180"/>
                    <a:pt x="16" y="179"/>
                  </a:cubicBezTo>
                  <a:cubicBezTo>
                    <a:pt x="16" y="179"/>
                    <a:pt x="15" y="178"/>
                    <a:pt x="15" y="178"/>
                  </a:cubicBezTo>
                  <a:cubicBezTo>
                    <a:pt x="14" y="177"/>
                    <a:pt x="14" y="176"/>
                    <a:pt x="15" y="174"/>
                  </a:cubicBezTo>
                  <a:cubicBezTo>
                    <a:pt x="12" y="174"/>
                    <a:pt x="10" y="172"/>
                    <a:pt x="11" y="171"/>
                  </a:cubicBezTo>
                  <a:cubicBezTo>
                    <a:pt x="11" y="169"/>
                    <a:pt x="13" y="167"/>
                    <a:pt x="13" y="166"/>
                  </a:cubicBezTo>
                  <a:cubicBezTo>
                    <a:pt x="12" y="164"/>
                    <a:pt x="11" y="163"/>
                    <a:pt x="9" y="161"/>
                  </a:cubicBezTo>
                  <a:cubicBezTo>
                    <a:pt x="12" y="157"/>
                    <a:pt x="16" y="154"/>
                    <a:pt x="18" y="149"/>
                  </a:cubicBezTo>
                  <a:cubicBezTo>
                    <a:pt x="18" y="149"/>
                    <a:pt x="18" y="149"/>
                    <a:pt x="18" y="149"/>
                  </a:cubicBezTo>
                  <a:cubicBezTo>
                    <a:pt x="17" y="149"/>
                    <a:pt x="17" y="150"/>
                    <a:pt x="16" y="151"/>
                  </a:cubicBezTo>
                  <a:cubicBezTo>
                    <a:pt x="14" y="152"/>
                    <a:pt x="12" y="151"/>
                    <a:pt x="11" y="149"/>
                  </a:cubicBezTo>
                  <a:cubicBezTo>
                    <a:pt x="10" y="148"/>
                    <a:pt x="11" y="147"/>
                    <a:pt x="12" y="146"/>
                  </a:cubicBezTo>
                  <a:cubicBezTo>
                    <a:pt x="14" y="143"/>
                    <a:pt x="16" y="140"/>
                    <a:pt x="18" y="137"/>
                  </a:cubicBezTo>
                  <a:cubicBezTo>
                    <a:pt x="17" y="138"/>
                    <a:pt x="15" y="139"/>
                    <a:pt x="14" y="140"/>
                  </a:cubicBezTo>
                  <a:cubicBezTo>
                    <a:pt x="12" y="141"/>
                    <a:pt x="10" y="141"/>
                    <a:pt x="9" y="140"/>
                  </a:cubicBezTo>
                  <a:cubicBezTo>
                    <a:pt x="8" y="139"/>
                    <a:pt x="7" y="137"/>
                    <a:pt x="8" y="135"/>
                  </a:cubicBezTo>
                  <a:cubicBezTo>
                    <a:pt x="9" y="133"/>
                    <a:pt x="11" y="131"/>
                    <a:pt x="12" y="129"/>
                  </a:cubicBezTo>
                  <a:cubicBezTo>
                    <a:pt x="12" y="128"/>
                    <a:pt x="13" y="128"/>
                    <a:pt x="13" y="128"/>
                  </a:cubicBezTo>
                  <a:cubicBezTo>
                    <a:pt x="10" y="128"/>
                    <a:pt x="8" y="126"/>
                    <a:pt x="8" y="124"/>
                  </a:cubicBezTo>
                  <a:cubicBezTo>
                    <a:pt x="8" y="123"/>
                    <a:pt x="9" y="122"/>
                    <a:pt x="9" y="121"/>
                  </a:cubicBezTo>
                  <a:cubicBezTo>
                    <a:pt x="10" y="120"/>
                    <a:pt x="12" y="118"/>
                    <a:pt x="13" y="116"/>
                  </a:cubicBezTo>
                  <a:cubicBezTo>
                    <a:pt x="12" y="116"/>
                    <a:pt x="12" y="116"/>
                    <a:pt x="11" y="116"/>
                  </a:cubicBezTo>
                  <a:cubicBezTo>
                    <a:pt x="9" y="117"/>
                    <a:pt x="7" y="115"/>
                    <a:pt x="7" y="113"/>
                  </a:cubicBezTo>
                  <a:cubicBezTo>
                    <a:pt x="7" y="112"/>
                    <a:pt x="7" y="111"/>
                    <a:pt x="8" y="110"/>
                  </a:cubicBezTo>
                  <a:cubicBezTo>
                    <a:pt x="9" y="108"/>
                    <a:pt x="11" y="106"/>
                    <a:pt x="13" y="104"/>
                  </a:cubicBezTo>
                  <a:cubicBezTo>
                    <a:pt x="11" y="104"/>
                    <a:pt x="9" y="106"/>
                    <a:pt x="7" y="104"/>
                  </a:cubicBezTo>
                  <a:cubicBezTo>
                    <a:pt x="6" y="104"/>
                    <a:pt x="6" y="102"/>
                    <a:pt x="5" y="101"/>
                  </a:cubicBezTo>
                  <a:cubicBezTo>
                    <a:pt x="7" y="99"/>
                    <a:pt x="8" y="98"/>
                    <a:pt x="9" y="96"/>
                  </a:cubicBezTo>
                  <a:cubicBezTo>
                    <a:pt x="8" y="95"/>
                    <a:pt x="8" y="94"/>
                    <a:pt x="7" y="92"/>
                  </a:cubicBezTo>
                  <a:cubicBezTo>
                    <a:pt x="7" y="92"/>
                    <a:pt x="6" y="92"/>
                    <a:pt x="6" y="92"/>
                  </a:cubicBezTo>
                  <a:cubicBezTo>
                    <a:pt x="4" y="91"/>
                    <a:pt x="3" y="88"/>
                    <a:pt x="4" y="86"/>
                  </a:cubicBezTo>
                  <a:cubicBezTo>
                    <a:pt x="4" y="86"/>
                    <a:pt x="5" y="86"/>
                    <a:pt x="5" y="85"/>
                  </a:cubicBezTo>
                  <a:cubicBezTo>
                    <a:pt x="6" y="85"/>
                    <a:pt x="6" y="84"/>
                    <a:pt x="5" y="83"/>
                  </a:cubicBezTo>
                  <a:cubicBezTo>
                    <a:pt x="4" y="82"/>
                    <a:pt x="4" y="81"/>
                    <a:pt x="5" y="79"/>
                  </a:cubicBezTo>
                  <a:cubicBezTo>
                    <a:pt x="6" y="77"/>
                    <a:pt x="7" y="76"/>
                    <a:pt x="8" y="74"/>
                  </a:cubicBezTo>
                  <a:cubicBezTo>
                    <a:pt x="9" y="74"/>
                    <a:pt x="8" y="73"/>
                    <a:pt x="8" y="73"/>
                  </a:cubicBezTo>
                  <a:cubicBezTo>
                    <a:pt x="5" y="70"/>
                    <a:pt x="6" y="69"/>
                    <a:pt x="8" y="67"/>
                  </a:cubicBezTo>
                  <a:cubicBezTo>
                    <a:pt x="9" y="66"/>
                    <a:pt x="9" y="65"/>
                    <a:pt x="8" y="65"/>
                  </a:cubicBezTo>
                  <a:cubicBezTo>
                    <a:pt x="6" y="62"/>
                    <a:pt x="6" y="63"/>
                    <a:pt x="8" y="60"/>
                  </a:cubicBezTo>
                  <a:cubicBezTo>
                    <a:pt x="10" y="57"/>
                    <a:pt x="12" y="55"/>
                    <a:pt x="14" y="53"/>
                  </a:cubicBezTo>
                  <a:cubicBezTo>
                    <a:pt x="14" y="52"/>
                    <a:pt x="14" y="52"/>
                    <a:pt x="14" y="52"/>
                  </a:cubicBezTo>
                  <a:cubicBezTo>
                    <a:pt x="13" y="53"/>
                    <a:pt x="12" y="54"/>
                    <a:pt x="11" y="54"/>
                  </a:cubicBezTo>
                  <a:cubicBezTo>
                    <a:pt x="10" y="56"/>
                    <a:pt x="8" y="58"/>
                    <a:pt x="6" y="60"/>
                  </a:cubicBezTo>
                  <a:cubicBezTo>
                    <a:pt x="5" y="62"/>
                    <a:pt x="3" y="62"/>
                    <a:pt x="2" y="60"/>
                  </a:cubicBezTo>
                  <a:cubicBezTo>
                    <a:pt x="0" y="57"/>
                    <a:pt x="2" y="55"/>
                    <a:pt x="3" y="54"/>
                  </a:cubicBezTo>
                  <a:cubicBezTo>
                    <a:pt x="6" y="50"/>
                    <a:pt x="10" y="47"/>
                    <a:pt x="13" y="43"/>
                  </a:cubicBezTo>
                  <a:cubicBezTo>
                    <a:pt x="11" y="44"/>
                    <a:pt x="8" y="42"/>
                    <a:pt x="8" y="39"/>
                  </a:cubicBezTo>
                  <a:cubicBezTo>
                    <a:pt x="8" y="38"/>
                    <a:pt x="8" y="37"/>
                    <a:pt x="9" y="37"/>
                  </a:cubicBezTo>
                  <a:cubicBezTo>
                    <a:pt x="10" y="37"/>
                    <a:pt x="11" y="36"/>
                    <a:pt x="11" y="35"/>
                  </a:cubicBezTo>
                  <a:cubicBezTo>
                    <a:pt x="10" y="34"/>
                    <a:pt x="10" y="32"/>
                    <a:pt x="9" y="31"/>
                  </a:cubicBezTo>
                  <a:cubicBezTo>
                    <a:pt x="9" y="30"/>
                    <a:pt x="9" y="29"/>
                    <a:pt x="10" y="29"/>
                  </a:cubicBezTo>
                  <a:cubicBezTo>
                    <a:pt x="11" y="28"/>
                    <a:pt x="13" y="27"/>
                    <a:pt x="14" y="25"/>
                  </a:cubicBezTo>
                  <a:cubicBezTo>
                    <a:pt x="14" y="25"/>
                    <a:pt x="15" y="24"/>
                    <a:pt x="15" y="24"/>
                  </a:cubicBezTo>
                  <a:cubicBezTo>
                    <a:pt x="14" y="23"/>
                    <a:pt x="15" y="22"/>
                    <a:pt x="14" y="21"/>
                  </a:cubicBezTo>
                  <a:cubicBezTo>
                    <a:pt x="13" y="21"/>
                    <a:pt x="13" y="19"/>
                    <a:pt x="14" y="19"/>
                  </a:cubicBezTo>
                  <a:cubicBezTo>
                    <a:pt x="15" y="17"/>
                    <a:pt x="16" y="16"/>
                    <a:pt x="18" y="14"/>
                  </a:cubicBezTo>
                  <a:cubicBezTo>
                    <a:pt x="18" y="14"/>
                    <a:pt x="19" y="13"/>
                    <a:pt x="20" y="12"/>
                  </a:cubicBezTo>
                  <a:cubicBezTo>
                    <a:pt x="21" y="11"/>
                    <a:pt x="22" y="11"/>
                    <a:pt x="23" y="12"/>
                  </a:cubicBezTo>
                  <a:cubicBezTo>
                    <a:pt x="24" y="13"/>
                    <a:pt x="26" y="13"/>
                    <a:pt x="27" y="13"/>
                  </a:cubicBezTo>
                  <a:cubicBezTo>
                    <a:pt x="28" y="13"/>
                    <a:pt x="28" y="13"/>
                    <a:pt x="29" y="14"/>
                  </a:cubicBezTo>
                  <a:cubicBezTo>
                    <a:pt x="30" y="14"/>
                    <a:pt x="30" y="14"/>
                    <a:pt x="31" y="14"/>
                  </a:cubicBezTo>
                  <a:cubicBezTo>
                    <a:pt x="33" y="12"/>
                    <a:pt x="35" y="10"/>
                    <a:pt x="37" y="8"/>
                  </a:cubicBezTo>
                  <a:cubicBezTo>
                    <a:pt x="38" y="8"/>
                    <a:pt x="38" y="8"/>
                    <a:pt x="38" y="8"/>
                  </a:cubicBezTo>
                  <a:cubicBezTo>
                    <a:pt x="40" y="7"/>
                    <a:pt x="43" y="10"/>
                    <a:pt x="43" y="12"/>
                  </a:cubicBezTo>
                  <a:cubicBezTo>
                    <a:pt x="46" y="10"/>
                    <a:pt x="49" y="8"/>
                    <a:pt x="52" y="5"/>
                  </a:cubicBezTo>
                  <a:cubicBezTo>
                    <a:pt x="54" y="3"/>
                    <a:pt x="57" y="4"/>
                    <a:pt x="58" y="7"/>
                  </a:cubicBezTo>
                  <a:cubicBezTo>
                    <a:pt x="58" y="7"/>
                    <a:pt x="58" y="8"/>
                    <a:pt x="58" y="9"/>
                  </a:cubicBezTo>
                  <a:cubicBezTo>
                    <a:pt x="59" y="8"/>
                    <a:pt x="60" y="7"/>
                    <a:pt x="61" y="6"/>
                  </a:cubicBezTo>
                  <a:cubicBezTo>
                    <a:pt x="62" y="4"/>
                    <a:pt x="64" y="4"/>
                    <a:pt x="65" y="6"/>
                  </a:cubicBezTo>
                  <a:cubicBezTo>
                    <a:pt x="66" y="6"/>
                    <a:pt x="67" y="7"/>
                    <a:pt x="67" y="8"/>
                  </a:cubicBezTo>
                  <a:cubicBezTo>
                    <a:pt x="67" y="8"/>
                    <a:pt x="68" y="8"/>
                    <a:pt x="68" y="8"/>
                  </a:cubicBezTo>
                  <a:cubicBezTo>
                    <a:pt x="70" y="6"/>
                    <a:pt x="71" y="5"/>
                    <a:pt x="72" y="4"/>
                  </a:cubicBezTo>
                  <a:cubicBezTo>
                    <a:pt x="73" y="4"/>
                    <a:pt x="73" y="4"/>
                    <a:pt x="73" y="4"/>
                  </a:cubicBezTo>
                  <a:cubicBezTo>
                    <a:pt x="75" y="4"/>
                    <a:pt x="77" y="7"/>
                    <a:pt x="76" y="9"/>
                  </a:cubicBezTo>
                  <a:cubicBezTo>
                    <a:pt x="76" y="9"/>
                    <a:pt x="76" y="9"/>
                    <a:pt x="76" y="9"/>
                  </a:cubicBezTo>
                  <a:cubicBezTo>
                    <a:pt x="71" y="14"/>
                    <a:pt x="65" y="18"/>
                    <a:pt x="60" y="22"/>
                  </a:cubicBezTo>
                  <a:cubicBezTo>
                    <a:pt x="58" y="24"/>
                    <a:pt x="56" y="26"/>
                    <a:pt x="53" y="28"/>
                  </a:cubicBezTo>
                  <a:cubicBezTo>
                    <a:pt x="53" y="29"/>
                    <a:pt x="52" y="29"/>
                    <a:pt x="52" y="29"/>
                  </a:cubicBezTo>
                  <a:cubicBezTo>
                    <a:pt x="53" y="29"/>
                    <a:pt x="54" y="28"/>
                    <a:pt x="54" y="28"/>
                  </a:cubicBezTo>
                  <a:cubicBezTo>
                    <a:pt x="58" y="25"/>
                    <a:pt x="62" y="22"/>
                    <a:pt x="66" y="19"/>
                  </a:cubicBezTo>
                  <a:cubicBezTo>
                    <a:pt x="69" y="17"/>
                    <a:pt x="72" y="14"/>
                    <a:pt x="75" y="12"/>
                  </a:cubicBezTo>
                  <a:cubicBezTo>
                    <a:pt x="76" y="11"/>
                    <a:pt x="78" y="10"/>
                    <a:pt x="80" y="8"/>
                  </a:cubicBezTo>
                  <a:cubicBezTo>
                    <a:pt x="80" y="8"/>
                    <a:pt x="83" y="9"/>
                    <a:pt x="83" y="10"/>
                  </a:cubicBezTo>
                  <a:cubicBezTo>
                    <a:pt x="83" y="11"/>
                    <a:pt x="83" y="11"/>
                    <a:pt x="84" y="12"/>
                  </a:cubicBezTo>
                  <a:cubicBezTo>
                    <a:pt x="86" y="10"/>
                    <a:pt x="88" y="9"/>
                    <a:pt x="91" y="7"/>
                  </a:cubicBezTo>
                  <a:cubicBezTo>
                    <a:pt x="94" y="6"/>
                    <a:pt x="96" y="4"/>
                    <a:pt x="99" y="2"/>
                  </a:cubicBezTo>
                  <a:cubicBezTo>
                    <a:pt x="100" y="1"/>
                    <a:pt x="101" y="1"/>
                    <a:pt x="102" y="2"/>
                  </a:cubicBezTo>
                  <a:cubicBezTo>
                    <a:pt x="104" y="3"/>
                    <a:pt x="105" y="4"/>
                    <a:pt x="107" y="5"/>
                  </a:cubicBezTo>
                  <a:cubicBezTo>
                    <a:pt x="108" y="6"/>
                    <a:pt x="108" y="7"/>
                    <a:pt x="107" y="8"/>
                  </a:cubicBezTo>
                  <a:cubicBezTo>
                    <a:pt x="105" y="11"/>
                    <a:pt x="102" y="13"/>
                    <a:pt x="99" y="15"/>
                  </a:cubicBezTo>
                  <a:cubicBezTo>
                    <a:pt x="98" y="16"/>
                    <a:pt x="97" y="17"/>
                    <a:pt x="96" y="18"/>
                  </a:cubicBezTo>
                  <a:cubicBezTo>
                    <a:pt x="96" y="18"/>
                    <a:pt x="97" y="18"/>
                    <a:pt x="97" y="18"/>
                  </a:cubicBezTo>
                  <a:cubicBezTo>
                    <a:pt x="98" y="17"/>
                    <a:pt x="100" y="15"/>
                    <a:pt x="102" y="14"/>
                  </a:cubicBezTo>
                  <a:cubicBezTo>
                    <a:pt x="102" y="14"/>
                    <a:pt x="103" y="13"/>
                    <a:pt x="103" y="14"/>
                  </a:cubicBezTo>
                  <a:cubicBezTo>
                    <a:pt x="104" y="14"/>
                    <a:pt x="105" y="13"/>
                    <a:pt x="105" y="13"/>
                  </a:cubicBezTo>
                  <a:cubicBezTo>
                    <a:pt x="109" y="10"/>
                    <a:pt x="114" y="8"/>
                    <a:pt x="118" y="6"/>
                  </a:cubicBezTo>
                  <a:cubicBezTo>
                    <a:pt x="119" y="5"/>
                    <a:pt x="121" y="5"/>
                    <a:pt x="122" y="4"/>
                  </a:cubicBezTo>
                  <a:cubicBezTo>
                    <a:pt x="123" y="3"/>
                    <a:pt x="124" y="2"/>
                    <a:pt x="125" y="1"/>
                  </a:cubicBezTo>
                  <a:cubicBezTo>
                    <a:pt x="126" y="1"/>
                    <a:pt x="127" y="0"/>
                    <a:pt x="128" y="1"/>
                  </a:cubicBezTo>
                  <a:cubicBezTo>
                    <a:pt x="128" y="2"/>
                    <a:pt x="129" y="2"/>
                    <a:pt x="130" y="3"/>
                  </a:cubicBezTo>
                  <a:cubicBezTo>
                    <a:pt x="131" y="4"/>
                    <a:pt x="130" y="6"/>
                    <a:pt x="129" y="7"/>
                  </a:cubicBezTo>
                  <a:cubicBezTo>
                    <a:pt x="128" y="8"/>
                    <a:pt x="128" y="8"/>
                    <a:pt x="127" y="8"/>
                  </a:cubicBezTo>
                  <a:cubicBezTo>
                    <a:pt x="126" y="9"/>
                    <a:pt x="126" y="10"/>
                    <a:pt x="127" y="11"/>
                  </a:cubicBezTo>
                  <a:cubicBezTo>
                    <a:pt x="125" y="13"/>
                    <a:pt x="122" y="15"/>
                    <a:pt x="120" y="17"/>
                  </a:cubicBezTo>
                  <a:cubicBezTo>
                    <a:pt x="120" y="17"/>
                    <a:pt x="120" y="17"/>
                    <a:pt x="121" y="18"/>
                  </a:cubicBezTo>
                  <a:cubicBezTo>
                    <a:pt x="127" y="13"/>
                    <a:pt x="134" y="8"/>
                    <a:pt x="141" y="3"/>
                  </a:cubicBezTo>
                  <a:cubicBezTo>
                    <a:pt x="142" y="3"/>
                    <a:pt x="143" y="4"/>
                    <a:pt x="144" y="5"/>
                  </a:cubicBezTo>
                  <a:cubicBezTo>
                    <a:pt x="145" y="4"/>
                    <a:pt x="146" y="3"/>
                    <a:pt x="147" y="3"/>
                  </a:cubicBezTo>
                  <a:cubicBezTo>
                    <a:pt x="148" y="3"/>
                    <a:pt x="149" y="3"/>
                    <a:pt x="149" y="4"/>
                  </a:cubicBezTo>
                  <a:cubicBezTo>
                    <a:pt x="150" y="5"/>
                    <a:pt x="150" y="5"/>
                    <a:pt x="151" y="6"/>
                  </a:cubicBezTo>
                  <a:cubicBezTo>
                    <a:pt x="152" y="5"/>
                    <a:pt x="154" y="3"/>
                    <a:pt x="156" y="2"/>
                  </a:cubicBezTo>
                  <a:cubicBezTo>
                    <a:pt x="157" y="3"/>
                    <a:pt x="158" y="4"/>
                    <a:pt x="160" y="6"/>
                  </a:cubicBezTo>
                  <a:cubicBezTo>
                    <a:pt x="160" y="5"/>
                    <a:pt x="161" y="5"/>
                    <a:pt x="161" y="4"/>
                  </a:cubicBezTo>
                  <a:cubicBezTo>
                    <a:pt x="162" y="3"/>
                    <a:pt x="163" y="3"/>
                    <a:pt x="164" y="4"/>
                  </a:cubicBezTo>
                  <a:cubicBezTo>
                    <a:pt x="165" y="5"/>
                    <a:pt x="166" y="6"/>
                    <a:pt x="166" y="8"/>
                  </a:cubicBezTo>
                  <a:cubicBezTo>
                    <a:pt x="166" y="8"/>
                    <a:pt x="166" y="9"/>
                    <a:pt x="166" y="9"/>
                  </a:cubicBezTo>
                  <a:cubicBezTo>
                    <a:pt x="169" y="8"/>
                    <a:pt x="171" y="8"/>
                    <a:pt x="173" y="7"/>
                  </a:cubicBezTo>
                  <a:cubicBezTo>
                    <a:pt x="173" y="7"/>
                    <a:pt x="174" y="6"/>
                    <a:pt x="174" y="6"/>
                  </a:cubicBezTo>
                  <a:cubicBezTo>
                    <a:pt x="175" y="5"/>
                    <a:pt x="175" y="5"/>
                    <a:pt x="176" y="5"/>
                  </a:cubicBezTo>
                  <a:cubicBezTo>
                    <a:pt x="178" y="5"/>
                    <a:pt x="180" y="7"/>
                    <a:pt x="180" y="9"/>
                  </a:cubicBezTo>
                  <a:cubicBezTo>
                    <a:pt x="180" y="10"/>
                    <a:pt x="179" y="10"/>
                    <a:pt x="179" y="11"/>
                  </a:cubicBezTo>
                  <a:cubicBezTo>
                    <a:pt x="181" y="9"/>
                    <a:pt x="183" y="8"/>
                    <a:pt x="185" y="6"/>
                  </a:cubicBezTo>
                  <a:cubicBezTo>
                    <a:pt x="185" y="5"/>
                    <a:pt x="186" y="4"/>
                    <a:pt x="187" y="4"/>
                  </a:cubicBezTo>
                  <a:cubicBezTo>
                    <a:pt x="188" y="5"/>
                    <a:pt x="190" y="5"/>
                    <a:pt x="190" y="7"/>
                  </a:cubicBezTo>
                  <a:cubicBezTo>
                    <a:pt x="190" y="7"/>
                    <a:pt x="190" y="7"/>
                    <a:pt x="191" y="8"/>
                  </a:cubicBezTo>
                  <a:cubicBezTo>
                    <a:pt x="192" y="9"/>
                    <a:pt x="194" y="11"/>
                    <a:pt x="195" y="13"/>
                  </a:cubicBezTo>
                  <a:cubicBezTo>
                    <a:pt x="192" y="17"/>
                    <a:pt x="189" y="20"/>
                    <a:pt x="186" y="24"/>
                  </a:cubicBezTo>
                  <a:cubicBezTo>
                    <a:pt x="186" y="24"/>
                    <a:pt x="186" y="24"/>
                    <a:pt x="187" y="25"/>
                  </a:cubicBezTo>
                  <a:cubicBezTo>
                    <a:pt x="188" y="24"/>
                    <a:pt x="189" y="23"/>
                    <a:pt x="190" y="22"/>
                  </a:cubicBezTo>
                  <a:cubicBezTo>
                    <a:pt x="190" y="22"/>
                    <a:pt x="191" y="21"/>
                    <a:pt x="192" y="22"/>
                  </a:cubicBezTo>
                  <a:cubicBezTo>
                    <a:pt x="195" y="23"/>
                    <a:pt x="196" y="25"/>
                    <a:pt x="194" y="28"/>
                  </a:cubicBezTo>
                  <a:cubicBezTo>
                    <a:pt x="194" y="29"/>
                    <a:pt x="193" y="30"/>
                    <a:pt x="192" y="31"/>
                  </a:cubicBezTo>
                  <a:cubicBezTo>
                    <a:pt x="192" y="31"/>
                    <a:pt x="192" y="31"/>
                    <a:pt x="192" y="32"/>
                  </a:cubicBezTo>
                  <a:cubicBezTo>
                    <a:pt x="193" y="31"/>
                    <a:pt x="194" y="30"/>
                    <a:pt x="195" y="30"/>
                  </a:cubicBezTo>
                  <a:cubicBezTo>
                    <a:pt x="197" y="28"/>
                    <a:pt x="199" y="28"/>
                    <a:pt x="200" y="30"/>
                  </a:cubicBezTo>
                  <a:cubicBezTo>
                    <a:pt x="201" y="31"/>
                    <a:pt x="201" y="31"/>
                    <a:pt x="202" y="32"/>
                  </a:cubicBezTo>
                  <a:cubicBezTo>
                    <a:pt x="199" y="36"/>
                    <a:pt x="196" y="40"/>
                    <a:pt x="193" y="44"/>
                  </a:cubicBezTo>
                  <a:cubicBezTo>
                    <a:pt x="191" y="46"/>
                    <a:pt x="191" y="47"/>
                    <a:pt x="193" y="48"/>
                  </a:cubicBezTo>
                  <a:cubicBezTo>
                    <a:pt x="193" y="48"/>
                    <a:pt x="193" y="48"/>
                    <a:pt x="193" y="48"/>
                  </a:cubicBezTo>
                  <a:cubicBezTo>
                    <a:pt x="194" y="48"/>
                    <a:pt x="195" y="46"/>
                    <a:pt x="196" y="46"/>
                  </a:cubicBezTo>
                  <a:cubicBezTo>
                    <a:pt x="197" y="47"/>
                    <a:pt x="198" y="48"/>
                    <a:pt x="199" y="49"/>
                  </a:cubicBezTo>
                  <a:cubicBezTo>
                    <a:pt x="200" y="50"/>
                    <a:pt x="199" y="51"/>
                    <a:pt x="199" y="52"/>
                  </a:cubicBezTo>
                  <a:cubicBezTo>
                    <a:pt x="197" y="54"/>
                    <a:pt x="196" y="56"/>
                    <a:pt x="194" y="58"/>
                  </a:cubicBezTo>
                  <a:cubicBezTo>
                    <a:pt x="194" y="58"/>
                    <a:pt x="194" y="59"/>
                    <a:pt x="194" y="59"/>
                  </a:cubicBezTo>
                  <a:cubicBezTo>
                    <a:pt x="195" y="59"/>
                    <a:pt x="195" y="58"/>
                    <a:pt x="195" y="58"/>
                  </a:cubicBezTo>
                  <a:cubicBezTo>
                    <a:pt x="196" y="56"/>
                    <a:pt x="198" y="56"/>
                    <a:pt x="199" y="58"/>
                  </a:cubicBezTo>
                  <a:cubicBezTo>
                    <a:pt x="202" y="61"/>
                    <a:pt x="201" y="61"/>
                    <a:pt x="199" y="63"/>
                  </a:cubicBezTo>
                  <a:cubicBezTo>
                    <a:pt x="198" y="65"/>
                    <a:pt x="197" y="67"/>
                    <a:pt x="195" y="68"/>
                  </a:cubicBezTo>
                  <a:cubicBezTo>
                    <a:pt x="198" y="69"/>
                    <a:pt x="198" y="71"/>
                    <a:pt x="199" y="72"/>
                  </a:cubicBezTo>
                  <a:cubicBezTo>
                    <a:pt x="199" y="72"/>
                    <a:pt x="199" y="73"/>
                    <a:pt x="199" y="74"/>
                  </a:cubicBezTo>
                  <a:cubicBezTo>
                    <a:pt x="197" y="77"/>
                    <a:pt x="195" y="80"/>
                    <a:pt x="194" y="83"/>
                  </a:cubicBezTo>
                  <a:cubicBezTo>
                    <a:pt x="193" y="83"/>
                    <a:pt x="193" y="84"/>
                    <a:pt x="193" y="85"/>
                  </a:cubicBezTo>
                  <a:cubicBezTo>
                    <a:pt x="193" y="86"/>
                    <a:pt x="193" y="87"/>
                    <a:pt x="192" y="88"/>
                  </a:cubicBezTo>
                  <a:cubicBezTo>
                    <a:pt x="191" y="88"/>
                    <a:pt x="191" y="89"/>
                    <a:pt x="191" y="89"/>
                  </a:cubicBezTo>
                  <a:cubicBezTo>
                    <a:pt x="191" y="90"/>
                    <a:pt x="192" y="90"/>
                    <a:pt x="192" y="90"/>
                  </a:cubicBezTo>
                  <a:cubicBezTo>
                    <a:pt x="194" y="91"/>
                    <a:pt x="195" y="93"/>
                    <a:pt x="194" y="95"/>
                  </a:cubicBezTo>
                  <a:cubicBezTo>
                    <a:pt x="193" y="97"/>
                    <a:pt x="192" y="99"/>
                    <a:pt x="191" y="101"/>
                  </a:cubicBezTo>
                  <a:cubicBezTo>
                    <a:pt x="192" y="101"/>
                    <a:pt x="193" y="101"/>
                    <a:pt x="194" y="100"/>
                  </a:cubicBezTo>
                  <a:cubicBezTo>
                    <a:pt x="195" y="99"/>
                    <a:pt x="196" y="100"/>
                    <a:pt x="197" y="100"/>
                  </a:cubicBezTo>
                  <a:cubicBezTo>
                    <a:pt x="198" y="100"/>
                    <a:pt x="199" y="101"/>
                    <a:pt x="199" y="102"/>
                  </a:cubicBezTo>
                  <a:cubicBezTo>
                    <a:pt x="200" y="104"/>
                    <a:pt x="199" y="106"/>
                    <a:pt x="198" y="107"/>
                  </a:cubicBezTo>
                  <a:cubicBezTo>
                    <a:pt x="200" y="108"/>
                    <a:pt x="201" y="109"/>
                    <a:pt x="200" y="111"/>
                  </a:cubicBezTo>
                  <a:cubicBezTo>
                    <a:pt x="200" y="113"/>
                    <a:pt x="199" y="114"/>
                    <a:pt x="197" y="116"/>
                  </a:cubicBezTo>
                  <a:cubicBezTo>
                    <a:pt x="198" y="116"/>
                    <a:pt x="199" y="117"/>
                    <a:pt x="200" y="117"/>
                  </a:cubicBezTo>
                  <a:cubicBezTo>
                    <a:pt x="202" y="118"/>
                    <a:pt x="202" y="120"/>
                    <a:pt x="201" y="122"/>
                  </a:cubicBezTo>
                  <a:cubicBezTo>
                    <a:pt x="199" y="124"/>
                    <a:pt x="198" y="126"/>
                    <a:pt x="196" y="128"/>
                  </a:cubicBezTo>
                  <a:cubicBezTo>
                    <a:pt x="198" y="129"/>
                    <a:pt x="201" y="129"/>
                    <a:pt x="200" y="131"/>
                  </a:cubicBezTo>
                  <a:cubicBezTo>
                    <a:pt x="200" y="133"/>
                    <a:pt x="199" y="135"/>
                    <a:pt x="198" y="137"/>
                  </a:cubicBezTo>
                  <a:cubicBezTo>
                    <a:pt x="198" y="137"/>
                    <a:pt x="198" y="137"/>
                    <a:pt x="198" y="137"/>
                  </a:cubicBezTo>
                  <a:cubicBezTo>
                    <a:pt x="199" y="137"/>
                    <a:pt x="200" y="137"/>
                    <a:pt x="200" y="138"/>
                  </a:cubicBezTo>
                  <a:cubicBezTo>
                    <a:pt x="201" y="140"/>
                    <a:pt x="201" y="141"/>
                    <a:pt x="200" y="143"/>
                  </a:cubicBezTo>
                  <a:cubicBezTo>
                    <a:pt x="200" y="144"/>
                    <a:pt x="199" y="144"/>
                    <a:pt x="199" y="145"/>
                  </a:cubicBezTo>
                  <a:cubicBezTo>
                    <a:pt x="198" y="146"/>
                    <a:pt x="198" y="146"/>
                    <a:pt x="199" y="146"/>
                  </a:cubicBezTo>
                  <a:cubicBezTo>
                    <a:pt x="201" y="149"/>
                    <a:pt x="199" y="152"/>
                    <a:pt x="197" y="154"/>
                  </a:cubicBezTo>
                  <a:cubicBezTo>
                    <a:pt x="197" y="154"/>
                    <a:pt x="197" y="154"/>
                    <a:pt x="197" y="154"/>
                  </a:cubicBezTo>
                  <a:cubicBezTo>
                    <a:pt x="198" y="156"/>
                    <a:pt x="198" y="159"/>
                    <a:pt x="199" y="161"/>
                  </a:cubicBezTo>
                  <a:cubicBezTo>
                    <a:pt x="199" y="162"/>
                    <a:pt x="198" y="163"/>
                    <a:pt x="197" y="164"/>
                  </a:cubicBezTo>
                  <a:cubicBezTo>
                    <a:pt x="195" y="166"/>
                    <a:pt x="193" y="169"/>
                    <a:pt x="190" y="171"/>
                  </a:cubicBezTo>
                  <a:cubicBezTo>
                    <a:pt x="188" y="173"/>
                    <a:pt x="186" y="175"/>
                    <a:pt x="184" y="176"/>
                  </a:cubicBezTo>
                  <a:cubicBezTo>
                    <a:pt x="183" y="177"/>
                    <a:pt x="183" y="177"/>
                    <a:pt x="183" y="177"/>
                  </a:cubicBezTo>
                  <a:cubicBezTo>
                    <a:pt x="181" y="176"/>
                    <a:pt x="181" y="177"/>
                    <a:pt x="180" y="178"/>
                  </a:cubicBezTo>
                  <a:cubicBezTo>
                    <a:pt x="179" y="178"/>
                    <a:pt x="178" y="179"/>
                    <a:pt x="177" y="178"/>
                  </a:cubicBezTo>
                  <a:cubicBezTo>
                    <a:pt x="176" y="177"/>
                    <a:pt x="175" y="176"/>
                    <a:pt x="174" y="176"/>
                  </a:cubicBezTo>
                  <a:cubicBezTo>
                    <a:pt x="173" y="177"/>
                    <a:pt x="172" y="178"/>
                    <a:pt x="171" y="179"/>
                  </a:cubicBezTo>
                  <a:cubicBezTo>
                    <a:pt x="170" y="181"/>
                    <a:pt x="169" y="181"/>
                    <a:pt x="167" y="180"/>
                  </a:cubicBezTo>
                  <a:cubicBezTo>
                    <a:pt x="166" y="179"/>
                    <a:pt x="165" y="178"/>
                    <a:pt x="165" y="176"/>
                  </a:cubicBezTo>
                  <a:cubicBezTo>
                    <a:pt x="164" y="176"/>
                    <a:pt x="163" y="177"/>
                    <a:pt x="162" y="177"/>
                  </a:cubicBezTo>
                  <a:cubicBezTo>
                    <a:pt x="161" y="177"/>
                    <a:pt x="160" y="176"/>
                    <a:pt x="159" y="176"/>
                  </a:cubicBezTo>
                  <a:cubicBezTo>
                    <a:pt x="158" y="175"/>
                    <a:pt x="158" y="175"/>
                    <a:pt x="157" y="176"/>
                  </a:cubicBezTo>
                  <a:cubicBezTo>
                    <a:pt x="155" y="176"/>
                    <a:pt x="154" y="176"/>
                    <a:pt x="153" y="175"/>
                  </a:cubicBezTo>
                  <a:cubicBezTo>
                    <a:pt x="153" y="175"/>
                    <a:pt x="152" y="174"/>
                    <a:pt x="152" y="175"/>
                  </a:cubicBezTo>
                  <a:cubicBezTo>
                    <a:pt x="150" y="175"/>
                    <a:pt x="149" y="175"/>
                    <a:pt x="148" y="174"/>
                  </a:cubicBezTo>
                  <a:cubicBezTo>
                    <a:pt x="147" y="174"/>
                    <a:pt x="146" y="174"/>
                    <a:pt x="146" y="174"/>
                  </a:cubicBezTo>
                  <a:cubicBezTo>
                    <a:pt x="144" y="176"/>
                    <a:pt x="143" y="177"/>
                    <a:pt x="140" y="175"/>
                  </a:cubicBezTo>
                  <a:cubicBezTo>
                    <a:pt x="140" y="175"/>
                    <a:pt x="139" y="175"/>
                    <a:pt x="138" y="175"/>
                  </a:cubicBezTo>
                  <a:cubicBezTo>
                    <a:pt x="137" y="175"/>
                    <a:pt x="137" y="175"/>
                    <a:pt x="136" y="175"/>
                  </a:cubicBezTo>
                  <a:cubicBezTo>
                    <a:pt x="135" y="177"/>
                    <a:pt x="134" y="177"/>
                    <a:pt x="132" y="176"/>
                  </a:cubicBezTo>
                  <a:cubicBezTo>
                    <a:pt x="132" y="176"/>
                    <a:pt x="131" y="176"/>
                    <a:pt x="130" y="176"/>
                  </a:cubicBezTo>
                  <a:cubicBezTo>
                    <a:pt x="128" y="178"/>
                    <a:pt x="128" y="178"/>
                    <a:pt x="126" y="177"/>
                  </a:cubicBezTo>
                  <a:close/>
                  <a:moveTo>
                    <a:pt x="48" y="157"/>
                  </a:moveTo>
                  <a:cubicBezTo>
                    <a:pt x="48" y="157"/>
                    <a:pt x="48" y="157"/>
                    <a:pt x="47" y="156"/>
                  </a:cubicBezTo>
                  <a:cubicBezTo>
                    <a:pt x="45" y="159"/>
                    <a:pt x="43" y="161"/>
                    <a:pt x="41" y="163"/>
                  </a:cubicBezTo>
                  <a:cubicBezTo>
                    <a:pt x="41" y="163"/>
                    <a:pt x="42" y="163"/>
                    <a:pt x="42" y="163"/>
                  </a:cubicBezTo>
                  <a:cubicBezTo>
                    <a:pt x="44" y="161"/>
                    <a:pt x="45" y="160"/>
                    <a:pt x="47" y="158"/>
                  </a:cubicBezTo>
                  <a:cubicBezTo>
                    <a:pt x="48" y="158"/>
                    <a:pt x="48" y="157"/>
                    <a:pt x="48" y="157"/>
                  </a:cubicBezTo>
                  <a:close/>
                  <a:moveTo>
                    <a:pt x="21" y="127"/>
                  </a:moveTo>
                  <a:cubicBezTo>
                    <a:pt x="21" y="127"/>
                    <a:pt x="21" y="127"/>
                    <a:pt x="21" y="128"/>
                  </a:cubicBezTo>
                  <a:cubicBezTo>
                    <a:pt x="23" y="126"/>
                    <a:pt x="24" y="125"/>
                    <a:pt x="26" y="124"/>
                  </a:cubicBezTo>
                  <a:cubicBezTo>
                    <a:pt x="26" y="123"/>
                    <a:pt x="26" y="123"/>
                    <a:pt x="26" y="121"/>
                  </a:cubicBezTo>
                  <a:cubicBezTo>
                    <a:pt x="24" y="123"/>
                    <a:pt x="23" y="125"/>
                    <a:pt x="21" y="127"/>
                  </a:cubicBezTo>
                  <a:close/>
                  <a:moveTo>
                    <a:pt x="69" y="24"/>
                  </a:moveTo>
                  <a:cubicBezTo>
                    <a:pt x="67" y="25"/>
                    <a:pt x="68" y="27"/>
                    <a:pt x="68" y="28"/>
                  </a:cubicBezTo>
                  <a:cubicBezTo>
                    <a:pt x="69" y="27"/>
                    <a:pt x="70" y="26"/>
                    <a:pt x="69" y="24"/>
                  </a:cubicBez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defPPr>
                <a:defRPr lang="fr-FR"/>
              </a:defPPr>
              <a:lvl1pPr marL="0" algn="l" defTabSz="908835" rtl="0" eaLnBrk="1" latinLnBrk="0" hangingPunct="1">
                <a:defRPr sz="1800" kern="1200">
                  <a:solidFill>
                    <a:schemeClr val="tx1"/>
                  </a:solidFill>
                  <a:latin typeface="+mn-lt"/>
                  <a:ea typeface="+mn-ea"/>
                  <a:cs typeface="+mn-cs"/>
                </a:defRPr>
              </a:lvl1pPr>
              <a:lvl2pPr marL="454416" algn="l" defTabSz="908835" rtl="0" eaLnBrk="1" latinLnBrk="0" hangingPunct="1">
                <a:defRPr sz="1800" kern="1200">
                  <a:solidFill>
                    <a:schemeClr val="tx1"/>
                  </a:solidFill>
                  <a:latin typeface="+mn-lt"/>
                  <a:ea typeface="+mn-ea"/>
                  <a:cs typeface="+mn-cs"/>
                </a:defRPr>
              </a:lvl2pPr>
              <a:lvl3pPr marL="908835" algn="l" defTabSz="908835" rtl="0" eaLnBrk="1" latinLnBrk="0" hangingPunct="1">
                <a:defRPr sz="1800" kern="1200">
                  <a:solidFill>
                    <a:schemeClr val="tx1"/>
                  </a:solidFill>
                  <a:latin typeface="+mn-lt"/>
                  <a:ea typeface="+mn-ea"/>
                  <a:cs typeface="+mn-cs"/>
                </a:defRPr>
              </a:lvl3pPr>
              <a:lvl4pPr marL="1363256" algn="l" defTabSz="908835" rtl="0" eaLnBrk="1" latinLnBrk="0" hangingPunct="1">
                <a:defRPr sz="1800" kern="1200">
                  <a:solidFill>
                    <a:schemeClr val="tx1"/>
                  </a:solidFill>
                  <a:latin typeface="+mn-lt"/>
                  <a:ea typeface="+mn-ea"/>
                  <a:cs typeface="+mn-cs"/>
                </a:defRPr>
              </a:lvl4pPr>
              <a:lvl5pPr marL="1817672" algn="l" defTabSz="908835" rtl="0" eaLnBrk="1" latinLnBrk="0" hangingPunct="1">
                <a:defRPr sz="1800" kern="1200">
                  <a:solidFill>
                    <a:schemeClr val="tx1"/>
                  </a:solidFill>
                  <a:latin typeface="+mn-lt"/>
                  <a:ea typeface="+mn-ea"/>
                  <a:cs typeface="+mn-cs"/>
                </a:defRPr>
              </a:lvl5pPr>
              <a:lvl6pPr marL="2272093" algn="l" defTabSz="908835" rtl="0" eaLnBrk="1" latinLnBrk="0" hangingPunct="1">
                <a:defRPr sz="1800" kern="1200">
                  <a:solidFill>
                    <a:schemeClr val="tx1"/>
                  </a:solidFill>
                  <a:latin typeface="+mn-lt"/>
                  <a:ea typeface="+mn-ea"/>
                  <a:cs typeface="+mn-cs"/>
                </a:defRPr>
              </a:lvl6pPr>
              <a:lvl7pPr marL="2726507" algn="l" defTabSz="908835" rtl="0" eaLnBrk="1" latinLnBrk="0" hangingPunct="1">
                <a:defRPr sz="1800" kern="1200">
                  <a:solidFill>
                    <a:schemeClr val="tx1"/>
                  </a:solidFill>
                  <a:latin typeface="+mn-lt"/>
                  <a:ea typeface="+mn-ea"/>
                  <a:cs typeface="+mn-cs"/>
                </a:defRPr>
              </a:lvl7pPr>
              <a:lvl8pPr marL="3180924" algn="l" defTabSz="908835" rtl="0" eaLnBrk="1" latinLnBrk="0" hangingPunct="1">
                <a:defRPr sz="1800" kern="1200">
                  <a:solidFill>
                    <a:schemeClr val="tx1"/>
                  </a:solidFill>
                  <a:latin typeface="+mn-lt"/>
                  <a:ea typeface="+mn-ea"/>
                  <a:cs typeface="+mn-cs"/>
                </a:defRPr>
              </a:lvl8pPr>
              <a:lvl9pPr marL="3635344" algn="l" defTabSz="908835" rtl="0" eaLnBrk="1" latinLnBrk="0" hangingPunct="1">
                <a:defRPr sz="1800" kern="1200">
                  <a:solidFill>
                    <a:schemeClr val="tx1"/>
                  </a:solidFill>
                  <a:latin typeface="+mn-lt"/>
                  <a:ea typeface="+mn-ea"/>
                  <a:cs typeface="+mn-cs"/>
                </a:defRPr>
              </a:lvl9pPr>
            </a:lstStyle>
            <a:p>
              <a:endParaRPr lang="en-US" sz="1400" dirty="0">
                <a:solidFill>
                  <a:srgbClr val="002776"/>
                </a:solidFill>
              </a:endParaRPr>
            </a:p>
          </p:txBody>
        </p:sp>
        <p:sp>
          <p:nvSpPr>
            <p:cNvPr id="39" name="ZoneTexte 38"/>
            <p:cNvSpPr txBox="1"/>
            <p:nvPr/>
          </p:nvSpPr>
          <p:spPr>
            <a:xfrm>
              <a:off x="698746" y="3489353"/>
              <a:ext cx="3168352" cy="276999"/>
            </a:xfrm>
            <a:prstGeom prst="rect">
              <a:avLst/>
            </a:prstGeom>
            <a:noFill/>
          </p:spPr>
          <p:txBody>
            <a:bodyPr wrap="square" rtlCol="0">
              <a:spAutoFit/>
            </a:bodyPr>
            <a:lstStyle/>
            <a:p>
              <a:pPr algn="just"/>
              <a:r>
                <a:rPr lang="en-US" sz="1200" dirty="0" smtClean="0">
                  <a:solidFill>
                    <a:schemeClr val="bg1"/>
                  </a:solidFill>
                </a:rPr>
                <a:t>Fraternity is a legal source for social policies.</a:t>
              </a:r>
              <a:endParaRPr lang="en-US" sz="1200" dirty="0">
                <a:solidFill>
                  <a:schemeClr val="bg1"/>
                </a:solidFill>
              </a:endParaRPr>
            </a:p>
          </p:txBody>
        </p:sp>
      </p:grpSp>
    </p:spTree>
    <p:extLst>
      <p:ext uri="{BB962C8B-B14F-4D97-AF65-F5344CB8AC3E}">
        <p14:creationId xmlns:p14="http://schemas.microsoft.com/office/powerpoint/2010/main" val="1573357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3"/>
          </p:nvPr>
        </p:nvSpPr>
        <p:spPr/>
        <p:txBody>
          <a:bodyPr/>
          <a:lstStyle/>
          <a:p>
            <a:r>
              <a:rPr lang="fr-FR" dirty="0" smtClean="0"/>
              <a:t>  </a:t>
            </a:r>
            <a:endParaRPr lang="fr-FR" dirty="0"/>
          </a:p>
        </p:txBody>
      </p:sp>
      <p:sp>
        <p:nvSpPr>
          <p:cNvPr id="2" name="Titre 1"/>
          <p:cNvSpPr>
            <a:spLocks noGrp="1"/>
          </p:cNvSpPr>
          <p:nvPr>
            <p:ph type="title"/>
          </p:nvPr>
        </p:nvSpPr>
        <p:spPr/>
        <p:txBody>
          <a:bodyPr/>
          <a:lstStyle/>
          <a:p>
            <a:r>
              <a:rPr lang="en-US" dirty="0">
                <a:solidFill>
                  <a:schemeClr val="accent5">
                    <a:lumMod val="50000"/>
                  </a:schemeClr>
                </a:solidFill>
              </a:rPr>
              <a:t>The concept of « fraternity » in the French law system</a:t>
            </a:r>
            <a:endParaRPr lang="fr-FR" dirty="0"/>
          </a:p>
        </p:txBody>
      </p:sp>
      <p:grpSp>
        <p:nvGrpSpPr>
          <p:cNvPr id="13" name="Groupe 12"/>
          <p:cNvGrpSpPr/>
          <p:nvPr/>
        </p:nvGrpSpPr>
        <p:grpSpPr>
          <a:xfrm>
            <a:off x="454225" y="3219910"/>
            <a:ext cx="8229394" cy="418181"/>
            <a:chOff x="447062" y="2275696"/>
            <a:chExt cx="7941362" cy="381000"/>
          </a:xfrm>
        </p:grpSpPr>
        <p:sp>
          <p:nvSpPr>
            <p:cNvPr id="14" name="Rectangle 11"/>
            <p:cNvSpPr/>
            <p:nvPr/>
          </p:nvSpPr>
          <p:spPr bwMode="black">
            <a:xfrm>
              <a:off x="447062" y="2312876"/>
              <a:ext cx="302412" cy="306641"/>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anchor="t"/>
            <a:lstStyle/>
            <a:p>
              <a:pPr algn="r" defTabSz="972645" fontAlgn="auto">
                <a:spcBef>
                  <a:spcPts val="0"/>
                </a:spcBef>
                <a:spcAft>
                  <a:spcPts val="0"/>
                </a:spcAft>
                <a:defRPr/>
              </a:pPr>
              <a:r>
                <a:rPr lang="en-US" sz="1600" b="1" dirty="0" smtClean="0"/>
                <a:t>3</a:t>
              </a:r>
              <a:endParaRPr lang="en-US" sz="1600" b="1" dirty="0"/>
            </a:p>
          </p:txBody>
        </p:sp>
        <p:sp>
          <p:nvSpPr>
            <p:cNvPr id="15" name="Rectangle 2"/>
            <p:cNvSpPr>
              <a:spLocks noChangeArrowheads="1"/>
            </p:cNvSpPr>
            <p:nvPr/>
          </p:nvSpPr>
          <p:spPr bwMode="auto">
            <a:xfrm>
              <a:off x="1021628" y="2275696"/>
              <a:ext cx="7366796" cy="381000"/>
            </a:xfrm>
            <a:prstGeom prst="rect">
              <a:avLst/>
            </a:prstGeom>
            <a:noFill/>
            <a:ln w="9525">
              <a:noFill/>
              <a:miter lim="800000"/>
              <a:headEnd/>
              <a:tailEnd/>
            </a:ln>
          </p:spPr>
          <p:txBody>
            <a:bodyPr lIns="35987" tIns="35987" rIns="91407" bIns="45704" anchor="ctr"/>
            <a:lstStyle/>
            <a:p>
              <a:pPr marL="0" marR="0" lvl="1" indent="0" defTabSz="972993" eaLnBrk="1" fontAlgn="auto" latinLnBrk="0" hangingPunct="1">
                <a:lnSpc>
                  <a:spcPct val="100000"/>
                </a:lnSpc>
                <a:spcBef>
                  <a:spcPct val="20000"/>
                </a:spcBef>
                <a:spcAft>
                  <a:spcPts val="0"/>
                </a:spcAft>
                <a:buClr>
                  <a:srgbClr val="660033"/>
                </a:buClr>
                <a:buSzTx/>
                <a:buFontTx/>
                <a:buNone/>
                <a:tabLst/>
                <a:defRPr/>
              </a:pPr>
              <a:r>
                <a:rPr lang="en-US" sz="1600" kern="0" dirty="0" smtClean="0">
                  <a:solidFill>
                    <a:schemeClr val="accent3"/>
                  </a:solidFill>
                </a:rPr>
                <a:t>A concept extended and strengthened by the French jurisprudence</a:t>
              </a:r>
              <a:endParaRPr kumimoji="0" lang="en-US" sz="1600" b="0" i="0" u="none" strike="noStrike" kern="0" cap="none" spc="0" normalizeH="0" baseline="0" dirty="0" smtClean="0">
                <a:ln>
                  <a:noFill/>
                </a:ln>
                <a:solidFill>
                  <a:schemeClr val="accent3"/>
                </a:solidFill>
                <a:effectLst/>
                <a:uLnTx/>
                <a:uFillTx/>
              </a:endParaRPr>
            </a:p>
          </p:txBody>
        </p:sp>
      </p:grpSp>
    </p:spTree>
    <p:extLst>
      <p:ext uri="{BB962C8B-B14F-4D97-AF65-F5344CB8AC3E}">
        <p14:creationId xmlns:p14="http://schemas.microsoft.com/office/powerpoint/2010/main" val="3258644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3"/>
          </p:nvPr>
        </p:nvSpPr>
        <p:spPr/>
        <p:txBody>
          <a:bodyPr/>
          <a:lstStyle/>
          <a:p>
            <a:r>
              <a:rPr lang="en-US" dirty="0" smtClean="0"/>
              <a:t>Fraternity : a broad concept in the hands of </a:t>
            </a:r>
            <a:r>
              <a:rPr lang="en-US" dirty="0"/>
              <a:t>F</a:t>
            </a:r>
            <a:r>
              <a:rPr lang="en-US" dirty="0" smtClean="0"/>
              <a:t>rench law makers</a:t>
            </a:r>
            <a:endParaRPr lang="en-US" dirty="0"/>
          </a:p>
        </p:txBody>
      </p:sp>
      <p:sp>
        <p:nvSpPr>
          <p:cNvPr id="2" name="Titre 1"/>
          <p:cNvSpPr>
            <a:spLocks noGrp="1"/>
          </p:cNvSpPr>
          <p:nvPr>
            <p:ph type="title"/>
          </p:nvPr>
        </p:nvSpPr>
        <p:spPr/>
        <p:txBody>
          <a:bodyPr/>
          <a:lstStyle/>
          <a:p>
            <a:r>
              <a:rPr lang="en-US" dirty="0" smtClean="0">
                <a:solidFill>
                  <a:schemeClr val="accent5">
                    <a:lumMod val="50000"/>
                  </a:schemeClr>
                </a:solidFill>
              </a:rPr>
              <a:t>The concept of « fraternity » in the French law system</a:t>
            </a:r>
            <a:endParaRPr lang="en-US" dirty="0">
              <a:solidFill>
                <a:schemeClr val="accent5">
                  <a:lumMod val="50000"/>
                </a:schemeClr>
              </a:solidFill>
            </a:endParaRPr>
          </a:p>
        </p:txBody>
      </p:sp>
      <p:sp>
        <p:nvSpPr>
          <p:cNvPr id="8" name="ZoneTexte 7"/>
          <p:cNvSpPr txBox="1"/>
          <p:nvPr/>
        </p:nvSpPr>
        <p:spPr>
          <a:xfrm>
            <a:off x="218093" y="1088157"/>
            <a:ext cx="8707815" cy="1954381"/>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r>
              <a:rPr lang="en-US" sz="1200" dirty="0" smtClean="0">
                <a:solidFill>
                  <a:schemeClr val="tx2"/>
                </a:solidFill>
              </a:rPr>
              <a:t>Fraternity is not only a philosophical or political concept but also a legal source for the French lawmakers.</a:t>
            </a:r>
          </a:p>
          <a:p>
            <a:pPr marL="171450" indent="-171450" algn="just">
              <a:spcAft>
                <a:spcPts val="600"/>
              </a:spcAft>
              <a:buFont typeface="Arial" panose="020B0604020202020204" pitchFamily="34" charset="0"/>
              <a:buChar char="•"/>
            </a:pPr>
            <a:r>
              <a:rPr lang="en-US" sz="1200" dirty="0" smtClean="0">
                <a:solidFill>
                  <a:schemeClr val="tx2"/>
                </a:solidFill>
              </a:rPr>
              <a:t>The </a:t>
            </a:r>
            <a:r>
              <a:rPr lang="en-US" sz="1200" dirty="0">
                <a:solidFill>
                  <a:schemeClr val="tx2"/>
                </a:solidFill>
              </a:rPr>
              <a:t>F</a:t>
            </a:r>
            <a:r>
              <a:rPr lang="en-US" sz="1200" dirty="0" smtClean="0">
                <a:solidFill>
                  <a:schemeClr val="tx2"/>
                </a:solidFill>
              </a:rPr>
              <a:t>rench justice has also extended and specified this concept in the French law. Even if France is a written-law country, justice has still the power to enlarge or specify a legal concept.</a:t>
            </a:r>
          </a:p>
          <a:p>
            <a:pPr marL="171450" indent="-171450" algn="just">
              <a:spcAft>
                <a:spcPts val="600"/>
              </a:spcAft>
              <a:buFont typeface="Arial" panose="020B0604020202020204" pitchFamily="34" charset="0"/>
              <a:buChar char="•"/>
            </a:pPr>
            <a:r>
              <a:rPr lang="en-US" sz="1200" dirty="0" smtClean="0">
                <a:solidFill>
                  <a:schemeClr val="tx2"/>
                </a:solidFill>
              </a:rPr>
              <a:t>The « Constitutional Council », one of the three French supreme courts besides the Council of the State (for the government and the administration) and the Court of Cassation (for civil justice) has been redefining the concept of fraternity since the 1970’s.</a:t>
            </a:r>
          </a:p>
          <a:p>
            <a:pPr marL="171450" indent="-171450" algn="just">
              <a:spcAft>
                <a:spcPts val="600"/>
              </a:spcAft>
              <a:buFont typeface="Arial" panose="020B0604020202020204" pitchFamily="34" charset="0"/>
              <a:buChar char="•"/>
            </a:pPr>
            <a:endParaRPr lang="en-US" sz="1200" dirty="0" smtClean="0">
              <a:solidFill>
                <a:schemeClr val="tx2"/>
              </a:solidFill>
            </a:endParaRPr>
          </a:p>
          <a:p>
            <a:pPr lvl="1" algn="just">
              <a:spcAft>
                <a:spcPts val="600"/>
              </a:spcAft>
            </a:pPr>
            <a:endParaRPr lang="en-US" sz="1200" dirty="0" smtClean="0">
              <a:solidFill>
                <a:schemeClr val="tx2"/>
              </a:solidFill>
            </a:endParaRPr>
          </a:p>
          <a:p>
            <a:pPr marL="625866" lvl="1" indent="-171450" algn="just">
              <a:spcAft>
                <a:spcPts val="600"/>
              </a:spcAft>
              <a:buFont typeface="Arial" panose="020B0604020202020204" pitchFamily="34" charset="0"/>
              <a:buChar char="•"/>
            </a:pPr>
            <a:endParaRPr lang="en-US" sz="1200" dirty="0">
              <a:solidFill>
                <a:schemeClr val="tx2"/>
              </a:solidFill>
            </a:endParaRPr>
          </a:p>
        </p:txBody>
      </p:sp>
      <p:sp>
        <p:nvSpPr>
          <p:cNvPr id="4" name="Rectangle à coins arrondis 3"/>
          <p:cNvSpPr/>
          <p:nvPr/>
        </p:nvSpPr>
        <p:spPr>
          <a:xfrm>
            <a:off x="2915816" y="2708920"/>
            <a:ext cx="2664296" cy="6480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Conseil Constitutionnel</a:t>
            </a:r>
          </a:p>
          <a:p>
            <a:pPr algn="ctr"/>
            <a:r>
              <a:rPr lang="fr-FR" sz="1200" i="1" dirty="0" err="1" smtClean="0"/>
              <a:t>Constitutional</a:t>
            </a:r>
            <a:r>
              <a:rPr lang="fr-FR" sz="1200" i="1" dirty="0" smtClean="0"/>
              <a:t> Council</a:t>
            </a:r>
            <a:endParaRPr lang="en-US" sz="1200" i="1" dirty="0"/>
          </a:p>
        </p:txBody>
      </p:sp>
      <p:sp>
        <p:nvSpPr>
          <p:cNvPr id="12" name="Rectangle à coins arrondis 11"/>
          <p:cNvSpPr/>
          <p:nvPr/>
        </p:nvSpPr>
        <p:spPr>
          <a:xfrm>
            <a:off x="899592" y="4725144"/>
            <a:ext cx="2664296" cy="648072"/>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Conseil d’Etat</a:t>
            </a:r>
          </a:p>
          <a:p>
            <a:pPr algn="ctr"/>
            <a:r>
              <a:rPr lang="fr-FR" sz="1200" i="1" dirty="0" smtClean="0"/>
              <a:t>Council of State</a:t>
            </a:r>
            <a:endParaRPr lang="en-US" sz="1100" i="1" dirty="0"/>
          </a:p>
        </p:txBody>
      </p:sp>
      <p:sp>
        <p:nvSpPr>
          <p:cNvPr id="13" name="Rectangle à coins arrondis 12"/>
          <p:cNvSpPr/>
          <p:nvPr/>
        </p:nvSpPr>
        <p:spPr>
          <a:xfrm>
            <a:off x="5076056" y="4725144"/>
            <a:ext cx="2664296" cy="648072"/>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Cour de cassation </a:t>
            </a:r>
          </a:p>
          <a:p>
            <a:pPr algn="ctr"/>
            <a:r>
              <a:rPr lang="fr-FR" sz="1200" i="1" dirty="0" smtClean="0"/>
              <a:t>Court of Cassation</a:t>
            </a:r>
            <a:endParaRPr lang="en-US" sz="1100" i="1" dirty="0"/>
          </a:p>
        </p:txBody>
      </p:sp>
      <p:sp>
        <p:nvSpPr>
          <p:cNvPr id="6" name="ZoneTexte 5"/>
          <p:cNvSpPr txBox="1"/>
          <p:nvPr/>
        </p:nvSpPr>
        <p:spPr>
          <a:xfrm>
            <a:off x="269776" y="2393281"/>
            <a:ext cx="3744416" cy="276999"/>
          </a:xfrm>
          <a:prstGeom prst="rect">
            <a:avLst/>
          </a:prstGeom>
          <a:noFill/>
        </p:spPr>
        <p:txBody>
          <a:bodyPr wrap="square" rtlCol="0">
            <a:spAutoFit/>
          </a:bodyPr>
          <a:lstStyle/>
          <a:p>
            <a:r>
              <a:rPr lang="en-US" sz="1200" b="1" dirty="0" smtClean="0">
                <a:solidFill>
                  <a:schemeClr val="tx2"/>
                </a:solidFill>
              </a:rPr>
              <a:t>3 </a:t>
            </a:r>
            <a:r>
              <a:rPr lang="en-US" sz="1200" b="1" dirty="0">
                <a:solidFill>
                  <a:schemeClr val="tx2"/>
                </a:solidFill>
              </a:rPr>
              <a:t>F</a:t>
            </a:r>
            <a:r>
              <a:rPr lang="en-US" sz="1200" b="1" dirty="0" smtClean="0">
                <a:solidFill>
                  <a:schemeClr val="tx2"/>
                </a:solidFill>
              </a:rPr>
              <a:t>rench « Supreme Courts » </a:t>
            </a:r>
            <a:endParaRPr lang="en-US" sz="1200" b="1" dirty="0">
              <a:solidFill>
                <a:schemeClr val="tx2"/>
              </a:solidFill>
            </a:endParaRPr>
          </a:p>
        </p:txBody>
      </p:sp>
      <p:sp>
        <p:nvSpPr>
          <p:cNvPr id="7" name="Rectangle 6"/>
          <p:cNvSpPr/>
          <p:nvPr/>
        </p:nvSpPr>
        <p:spPr>
          <a:xfrm>
            <a:off x="1403648" y="3396818"/>
            <a:ext cx="5760640" cy="1200329"/>
          </a:xfrm>
          <a:prstGeom prst="rect">
            <a:avLst/>
          </a:prstGeom>
        </p:spPr>
        <p:txBody>
          <a:bodyPr wrap="square">
            <a:spAutoFit/>
          </a:bodyPr>
          <a:lstStyle/>
          <a:p>
            <a:pPr marL="171450" indent="-171450" algn="just">
              <a:buFont typeface="Arial" panose="020B0604020202020204" pitchFamily="34" charset="0"/>
              <a:buChar char="•"/>
            </a:pPr>
            <a:r>
              <a:rPr lang="en-US" sz="1200" dirty="0">
                <a:solidFill>
                  <a:srgbClr val="222222"/>
                </a:solidFill>
                <a:latin typeface="+mj-lt"/>
              </a:rPr>
              <a:t>The highest constitutional authority in France</a:t>
            </a:r>
          </a:p>
          <a:p>
            <a:pPr marL="171450" indent="-171450" algn="just">
              <a:buFont typeface="Arial" panose="020B0604020202020204" pitchFamily="34" charset="0"/>
              <a:buChar char="•"/>
            </a:pPr>
            <a:r>
              <a:rPr lang="en-US" sz="1200" dirty="0">
                <a:solidFill>
                  <a:srgbClr val="222222"/>
                </a:solidFill>
                <a:latin typeface="+mj-lt"/>
              </a:rPr>
              <a:t>Its main activity is to rule on whether proposed statutes conform with the Constitution, after they have been voted </a:t>
            </a:r>
            <a:r>
              <a:rPr lang="en-US" sz="1200" dirty="0" smtClean="0">
                <a:solidFill>
                  <a:srgbClr val="222222"/>
                </a:solidFill>
                <a:latin typeface="+mj-lt"/>
              </a:rPr>
              <a:t>on by </a:t>
            </a:r>
            <a:r>
              <a:rPr lang="en-US" sz="1200" dirty="0">
                <a:solidFill>
                  <a:srgbClr val="222222"/>
                </a:solidFill>
                <a:latin typeface="+mj-lt"/>
              </a:rPr>
              <a:t>Parliament and before they are signed into law by the President of the Republic (a priori review).</a:t>
            </a:r>
          </a:p>
          <a:p>
            <a:pPr marL="171450" indent="-171450" algn="just">
              <a:buFont typeface="Arial" panose="020B0604020202020204" pitchFamily="34" charset="0"/>
              <a:buChar char="•"/>
            </a:pPr>
            <a:r>
              <a:rPr lang="en-US" sz="1200" dirty="0">
                <a:solidFill>
                  <a:srgbClr val="222222"/>
                </a:solidFill>
                <a:latin typeface="+mj-lt"/>
              </a:rPr>
              <a:t> Since March 2010, individual citizens party to a trial or lawsuit can also ask for the Council to review whether the law applied in the case is constitutional.</a:t>
            </a:r>
          </a:p>
        </p:txBody>
      </p:sp>
      <p:sp>
        <p:nvSpPr>
          <p:cNvPr id="9" name="Rectangle 8"/>
          <p:cNvSpPr/>
          <p:nvPr/>
        </p:nvSpPr>
        <p:spPr>
          <a:xfrm>
            <a:off x="432048" y="5429750"/>
            <a:ext cx="3419872" cy="646331"/>
          </a:xfrm>
          <a:prstGeom prst="rect">
            <a:avLst/>
          </a:prstGeom>
        </p:spPr>
        <p:txBody>
          <a:bodyPr wrap="square">
            <a:spAutoFit/>
          </a:bodyPr>
          <a:lstStyle/>
          <a:p>
            <a:pPr marL="171450" indent="-171450" algn="just">
              <a:buFont typeface="Arial" panose="020B0604020202020204" pitchFamily="34" charset="0"/>
              <a:buChar char="•"/>
            </a:pPr>
            <a:r>
              <a:rPr lang="en-US" sz="1200" dirty="0" smtClean="0">
                <a:solidFill>
                  <a:srgbClr val="222222"/>
                </a:solidFill>
                <a:latin typeface="+mj-lt"/>
              </a:rPr>
              <a:t>Acts </a:t>
            </a:r>
            <a:r>
              <a:rPr lang="en-US" sz="1200" dirty="0">
                <a:solidFill>
                  <a:srgbClr val="222222"/>
                </a:solidFill>
                <a:latin typeface="+mj-lt"/>
              </a:rPr>
              <a:t>both as legal adviser of the executive branch and as the </a:t>
            </a:r>
            <a:r>
              <a:rPr lang="en-US" sz="1200" dirty="0" smtClean="0">
                <a:solidFill>
                  <a:srgbClr val="222222"/>
                </a:solidFill>
                <a:latin typeface="+mj-lt"/>
              </a:rPr>
              <a:t>supreme court for administrative justice.</a:t>
            </a:r>
            <a:endParaRPr lang="en-US" sz="1200" dirty="0">
              <a:solidFill>
                <a:srgbClr val="222222"/>
              </a:solidFill>
              <a:latin typeface="+mj-lt"/>
            </a:endParaRPr>
          </a:p>
        </p:txBody>
      </p:sp>
      <p:sp>
        <p:nvSpPr>
          <p:cNvPr id="14" name="Rectangle 13"/>
          <p:cNvSpPr/>
          <p:nvPr/>
        </p:nvSpPr>
        <p:spPr>
          <a:xfrm>
            <a:off x="4427984" y="5429750"/>
            <a:ext cx="4104456" cy="830997"/>
          </a:xfrm>
          <a:prstGeom prst="rect">
            <a:avLst/>
          </a:prstGeom>
        </p:spPr>
        <p:txBody>
          <a:bodyPr wrap="square">
            <a:spAutoFit/>
          </a:bodyPr>
          <a:lstStyle/>
          <a:p>
            <a:pPr marL="171450" indent="-171450" algn="just">
              <a:buFont typeface="Arial" panose="020B0604020202020204" pitchFamily="34" charset="0"/>
              <a:buChar char="•"/>
            </a:pPr>
            <a:r>
              <a:rPr lang="en-US" sz="1200" dirty="0" smtClean="0">
                <a:solidFill>
                  <a:schemeClr val="tx2"/>
                </a:solidFill>
                <a:latin typeface="+mj-lt"/>
              </a:rPr>
              <a:t>France’s court of last resort</a:t>
            </a:r>
            <a:r>
              <a:rPr lang="en-US" sz="1200" dirty="0">
                <a:solidFill>
                  <a:schemeClr val="tx2"/>
                </a:solidFill>
                <a:latin typeface="+mj-lt"/>
              </a:rPr>
              <a:t> </a:t>
            </a:r>
            <a:r>
              <a:rPr lang="en-US" sz="1200" dirty="0" smtClean="0">
                <a:solidFill>
                  <a:schemeClr val="tx2"/>
                </a:solidFill>
                <a:latin typeface="+mj-lt"/>
              </a:rPr>
              <a:t>having jurisdiction</a:t>
            </a:r>
            <a:r>
              <a:rPr lang="en-US" sz="1200" dirty="0">
                <a:solidFill>
                  <a:schemeClr val="tx2"/>
                </a:solidFill>
                <a:latin typeface="+mj-lt"/>
              </a:rPr>
              <a:t> over all matters triable in the </a:t>
            </a:r>
            <a:r>
              <a:rPr lang="en-US" sz="1200" dirty="0" smtClean="0">
                <a:solidFill>
                  <a:schemeClr val="tx2"/>
                </a:solidFill>
                <a:latin typeface="+mj-lt"/>
              </a:rPr>
              <a:t>judicial stream,</a:t>
            </a:r>
            <a:r>
              <a:rPr lang="en-US" sz="1200" dirty="0">
                <a:solidFill>
                  <a:schemeClr val="tx2"/>
                </a:solidFill>
                <a:latin typeface="+mj-lt"/>
              </a:rPr>
              <a:t> with scope of certifying questions of law and review in determining miscarriages of </a:t>
            </a:r>
            <a:r>
              <a:rPr lang="en-US" sz="1200" dirty="0" smtClean="0">
                <a:solidFill>
                  <a:schemeClr val="tx2"/>
                </a:solidFill>
                <a:latin typeface="+mj-lt"/>
              </a:rPr>
              <a:t>justice.</a:t>
            </a:r>
            <a:endParaRPr lang="en-US" sz="1200" dirty="0">
              <a:solidFill>
                <a:schemeClr val="tx2"/>
              </a:solidFill>
              <a:latin typeface="+mj-lt"/>
            </a:endParaRPr>
          </a:p>
        </p:txBody>
      </p:sp>
    </p:spTree>
    <p:extLst>
      <p:ext uri="{BB962C8B-B14F-4D97-AF65-F5344CB8AC3E}">
        <p14:creationId xmlns:p14="http://schemas.microsoft.com/office/powerpoint/2010/main" val="2271692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3"/>
          </p:nvPr>
        </p:nvSpPr>
        <p:spPr/>
        <p:txBody>
          <a:bodyPr/>
          <a:lstStyle/>
          <a:p>
            <a:r>
              <a:rPr lang="fr-FR" dirty="0" err="1" smtClean="0"/>
              <a:t>Fraternity</a:t>
            </a:r>
            <a:r>
              <a:rPr lang="fr-FR" dirty="0" smtClean="0"/>
              <a:t> = </a:t>
            </a:r>
            <a:r>
              <a:rPr lang="fr-FR" dirty="0" err="1" smtClean="0"/>
              <a:t>solidarity</a:t>
            </a:r>
            <a:r>
              <a:rPr lang="fr-FR" dirty="0" smtClean="0"/>
              <a:t> and </a:t>
            </a:r>
            <a:r>
              <a:rPr lang="fr-FR" dirty="0" err="1" smtClean="0"/>
              <a:t>human</a:t>
            </a:r>
            <a:r>
              <a:rPr lang="fr-FR" dirty="0" smtClean="0"/>
              <a:t> </a:t>
            </a:r>
            <a:r>
              <a:rPr lang="fr-FR" dirty="0" err="1" smtClean="0"/>
              <a:t>dignity</a:t>
            </a:r>
            <a:endParaRPr lang="en-US" dirty="0"/>
          </a:p>
        </p:txBody>
      </p:sp>
      <p:sp>
        <p:nvSpPr>
          <p:cNvPr id="2" name="Titre 1"/>
          <p:cNvSpPr>
            <a:spLocks noGrp="1"/>
          </p:cNvSpPr>
          <p:nvPr>
            <p:ph type="title"/>
          </p:nvPr>
        </p:nvSpPr>
        <p:spPr/>
        <p:txBody>
          <a:bodyPr/>
          <a:lstStyle/>
          <a:p>
            <a:r>
              <a:rPr lang="en-US" dirty="0" smtClean="0">
                <a:solidFill>
                  <a:schemeClr val="accent5">
                    <a:lumMod val="50000"/>
                  </a:schemeClr>
                </a:solidFill>
              </a:rPr>
              <a:t>The concept of « fraternity » in the French law system</a:t>
            </a:r>
            <a:endParaRPr lang="en-US" dirty="0">
              <a:solidFill>
                <a:schemeClr val="accent5">
                  <a:lumMod val="50000"/>
                </a:schemeClr>
              </a:solidFill>
            </a:endParaRPr>
          </a:p>
        </p:txBody>
      </p:sp>
      <p:sp>
        <p:nvSpPr>
          <p:cNvPr id="8" name="ZoneTexte 7"/>
          <p:cNvSpPr txBox="1"/>
          <p:nvPr/>
        </p:nvSpPr>
        <p:spPr>
          <a:xfrm>
            <a:off x="218093" y="1210366"/>
            <a:ext cx="8707815" cy="800219"/>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endParaRPr lang="en-US" sz="1200" dirty="0" smtClean="0">
              <a:solidFill>
                <a:schemeClr val="tx2"/>
              </a:solidFill>
            </a:endParaRPr>
          </a:p>
          <a:p>
            <a:pPr lvl="1" algn="just">
              <a:spcAft>
                <a:spcPts val="600"/>
              </a:spcAft>
            </a:pPr>
            <a:endParaRPr lang="en-US" sz="1200" dirty="0" smtClean="0">
              <a:solidFill>
                <a:schemeClr val="tx2"/>
              </a:solidFill>
            </a:endParaRPr>
          </a:p>
          <a:p>
            <a:pPr marL="625866" lvl="1" indent="-171450" algn="just">
              <a:spcAft>
                <a:spcPts val="600"/>
              </a:spcAft>
              <a:buFont typeface="Arial" panose="020B0604020202020204" pitchFamily="34" charset="0"/>
              <a:buChar char="•"/>
            </a:pPr>
            <a:endParaRPr lang="en-US" sz="1200" dirty="0">
              <a:solidFill>
                <a:schemeClr val="tx2"/>
              </a:solidFill>
            </a:endParaRPr>
          </a:p>
        </p:txBody>
      </p:sp>
      <p:sp>
        <p:nvSpPr>
          <p:cNvPr id="15" name="ZoneTexte 14"/>
          <p:cNvSpPr txBox="1"/>
          <p:nvPr/>
        </p:nvSpPr>
        <p:spPr>
          <a:xfrm>
            <a:off x="218093" y="1799204"/>
            <a:ext cx="8707815" cy="2693045"/>
          </a:xfrm>
          <a:prstGeom prst="rect">
            <a:avLst/>
          </a:prstGeom>
          <a:noFill/>
        </p:spPr>
        <p:txBody>
          <a:bodyPr wrap="square" rtlCol="0">
            <a:spAutoFit/>
          </a:bodyPr>
          <a:lstStyle/>
          <a:p>
            <a:pPr marL="171450" indent="-171450">
              <a:buFont typeface="Arial" panose="020B0604020202020204" pitchFamily="34" charset="0"/>
              <a:buChar char="•"/>
            </a:pPr>
            <a:endParaRPr lang="en-US" sz="1400" dirty="0" smtClean="0">
              <a:solidFill>
                <a:schemeClr val="tx2"/>
              </a:solidFill>
            </a:endParaRPr>
          </a:p>
          <a:p>
            <a:pPr marL="171450" indent="-171450">
              <a:buFont typeface="Arial" panose="020B0604020202020204" pitchFamily="34" charset="0"/>
              <a:buChar char="•"/>
            </a:pPr>
            <a:endParaRPr lang="en-US" sz="1400" dirty="0" smtClean="0">
              <a:solidFill>
                <a:schemeClr val="tx2"/>
              </a:solidFill>
            </a:endParaRPr>
          </a:p>
          <a:p>
            <a:pPr marL="171450" indent="-171450">
              <a:buFont typeface="Arial" panose="020B0604020202020204" pitchFamily="34" charset="0"/>
              <a:buChar char="•"/>
            </a:pPr>
            <a:r>
              <a:rPr lang="en-US" sz="1400" dirty="0" smtClean="0">
                <a:solidFill>
                  <a:schemeClr val="tx2"/>
                </a:solidFill>
              </a:rPr>
              <a:t>The Constitutional Council has linked the concept of fraternity with the notion of solidarity. Some judgements made in the </a:t>
            </a:r>
            <a:r>
              <a:rPr lang="en-US" sz="1400" dirty="0">
                <a:solidFill>
                  <a:schemeClr val="tx2"/>
                </a:solidFill>
              </a:rPr>
              <a:t>F</a:t>
            </a:r>
            <a:r>
              <a:rPr lang="en-US" sz="1400" dirty="0" smtClean="0">
                <a:solidFill>
                  <a:schemeClr val="tx2"/>
                </a:solidFill>
              </a:rPr>
              <a:t>rench social system stream have strengthened fraternity as a legal source.</a:t>
            </a:r>
          </a:p>
          <a:p>
            <a:pPr marL="625866" lvl="1" indent="-171450" algn="just">
              <a:spcAft>
                <a:spcPts val="600"/>
              </a:spcAft>
              <a:buFont typeface="Arial" panose="020B0604020202020204" pitchFamily="34" charset="0"/>
              <a:buChar char="•"/>
            </a:pPr>
            <a:r>
              <a:rPr lang="en-US" sz="1400" dirty="0" smtClean="0">
                <a:solidFill>
                  <a:schemeClr val="tx2"/>
                </a:solidFill>
              </a:rPr>
              <a:t>By the decision of 16 January 1986, the Constitutional Council has decided that, in the stream of Social Security, </a:t>
            </a:r>
            <a:r>
              <a:rPr lang="en-US" sz="1400" b="1" dirty="0" smtClean="0">
                <a:solidFill>
                  <a:schemeClr val="tx2"/>
                </a:solidFill>
              </a:rPr>
              <a:t>the French lawmakers must organize solidarity between people in employment, people with no job and retired people. </a:t>
            </a:r>
            <a:r>
              <a:rPr lang="en-US" sz="1400" dirty="0" smtClean="0">
                <a:solidFill>
                  <a:schemeClr val="tx2"/>
                </a:solidFill>
              </a:rPr>
              <a:t>At the same time, the state must assure the financial balance of the Social Security System. </a:t>
            </a:r>
          </a:p>
          <a:p>
            <a:pPr marL="625866" lvl="1" indent="-171450" algn="just">
              <a:spcAft>
                <a:spcPts val="600"/>
              </a:spcAft>
              <a:buFont typeface="Arial" panose="020B0604020202020204" pitchFamily="34" charset="0"/>
              <a:buChar char="•"/>
            </a:pPr>
            <a:endParaRPr lang="en-US" sz="1400" dirty="0" smtClean="0">
              <a:solidFill>
                <a:schemeClr val="tx2"/>
              </a:solidFill>
            </a:endParaRPr>
          </a:p>
          <a:p>
            <a:pPr lvl="1" algn="just">
              <a:spcAft>
                <a:spcPts val="600"/>
              </a:spcAft>
            </a:pPr>
            <a:endParaRPr lang="en-US" sz="1400" dirty="0" smtClean="0">
              <a:solidFill>
                <a:schemeClr val="tx2"/>
              </a:solidFill>
            </a:endParaRPr>
          </a:p>
          <a:p>
            <a:pPr marL="625866" lvl="1" indent="-171450" algn="just">
              <a:spcAft>
                <a:spcPts val="600"/>
              </a:spcAft>
              <a:buFont typeface="Arial" panose="020B0604020202020204" pitchFamily="34" charset="0"/>
              <a:buChar char="•"/>
            </a:pPr>
            <a:endParaRPr lang="en-US" sz="1400" dirty="0">
              <a:solidFill>
                <a:schemeClr val="tx2"/>
              </a:solidFill>
            </a:endParaRPr>
          </a:p>
        </p:txBody>
      </p:sp>
      <p:grpSp>
        <p:nvGrpSpPr>
          <p:cNvPr id="17" name="Groupe 16"/>
          <p:cNvGrpSpPr/>
          <p:nvPr/>
        </p:nvGrpSpPr>
        <p:grpSpPr>
          <a:xfrm>
            <a:off x="395536" y="1412776"/>
            <a:ext cx="2736304" cy="576063"/>
            <a:chOff x="-3078" y="3231809"/>
            <a:chExt cx="4572000" cy="792087"/>
          </a:xfrm>
        </p:grpSpPr>
        <p:sp>
          <p:nvSpPr>
            <p:cNvPr id="18" name="Freeform 26">
              <a:extLst>
                <a:ext uri="{FF2B5EF4-FFF2-40B4-BE49-F238E27FC236}">
                  <a16:creationId xmlns:lc="http://schemas.openxmlformats.org/drawingml/2006/lockedCanvas" xmlns:a16="http://schemas.microsoft.com/office/drawing/2014/main" xmlns="" id="{7394562B-013A-480B-A08F-1A9A34ABECEE}"/>
                </a:ext>
              </a:extLst>
            </p:cNvPr>
            <p:cNvSpPr>
              <a:spLocks noEditPoints="1"/>
            </p:cNvSpPr>
            <p:nvPr/>
          </p:nvSpPr>
          <p:spPr bwMode="auto">
            <a:xfrm>
              <a:off x="-3078" y="3231809"/>
              <a:ext cx="4572000" cy="792087"/>
            </a:xfrm>
            <a:custGeom>
              <a:avLst/>
              <a:gdLst>
                <a:gd name="T0" fmla="*/ 116 w 202"/>
                <a:gd name="T1" fmla="*/ 174 h 184"/>
                <a:gd name="T2" fmla="*/ 95 w 202"/>
                <a:gd name="T3" fmla="*/ 179 h 184"/>
                <a:gd name="T4" fmla="*/ 85 w 202"/>
                <a:gd name="T5" fmla="*/ 176 h 184"/>
                <a:gd name="T6" fmla="*/ 77 w 202"/>
                <a:gd name="T7" fmla="*/ 171 h 184"/>
                <a:gd name="T8" fmla="*/ 60 w 202"/>
                <a:gd name="T9" fmla="*/ 174 h 184"/>
                <a:gd name="T10" fmla="*/ 46 w 202"/>
                <a:gd name="T11" fmla="*/ 177 h 184"/>
                <a:gd name="T12" fmla="*/ 34 w 202"/>
                <a:gd name="T13" fmla="*/ 177 h 184"/>
                <a:gd name="T14" fmla="*/ 28 w 202"/>
                <a:gd name="T15" fmla="*/ 180 h 184"/>
                <a:gd name="T16" fmla="*/ 16 w 202"/>
                <a:gd name="T17" fmla="*/ 179 h 184"/>
                <a:gd name="T18" fmla="*/ 13 w 202"/>
                <a:gd name="T19" fmla="*/ 166 h 184"/>
                <a:gd name="T20" fmla="*/ 16 w 202"/>
                <a:gd name="T21" fmla="*/ 151 h 184"/>
                <a:gd name="T22" fmla="*/ 14 w 202"/>
                <a:gd name="T23" fmla="*/ 140 h 184"/>
                <a:gd name="T24" fmla="*/ 13 w 202"/>
                <a:gd name="T25" fmla="*/ 128 h 184"/>
                <a:gd name="T26" fmla="*/ 11 w 202"/>
                <a:gd name="T27" fmla="*/ 116 h 184"/>
                <a:gd name="T28" fmla="*/ 7 w 202"/>
                <a:gd name="T29" fmla="*/ 104 h 184"/>
                <a:gd name="T30" fmla="*/ 6 w 202"/>
                <a:gd name="T31" fmla="*/ 92 h 184"/>
                <a:gd name="T32" fmla="*/ 5 w 202"/>
                <a:gd name="T33" fmla="*/ 79 h 184"/>
                <a:gd name="T34" fmla="*/ 8 w 202"/>
                <a:gd name="T35" fmla="*/ 65 h 184"/>
                <a:gd name="T36" fmla="*/ 11 w 202"/>
                <a:gd name="T37" fmla="*/ 54 h 184"/>
                <a:gd name="T38" fmla="*/ 13 w 202"/>
                <a:gd name="T39" fmla="*/ 43 h 184"/>
                <a:gd name="T40" fmla="*/ 9 w 202"/>
                <a:gd name="T41" fmla="*/ 31 h 184"/>
                <a:gd name="T42" fmla="*/ 14 w 202"/>
                <a:gd name="T43" fmla="*/ 21 h 184"/>
                <a:gd name="T44" fmla="*/ 23 w 202"/>
                <a:gd name="T45" fmla="*/ 12 h 184"/>
                <a:gd name="T46" fmla="*/ 37 w 202"/>
                <a:gd name="T47" fmla="*/ 8 h 184"/>
                <a:gd name="T48" fmla="*/ 58 w 202"/>
                <a:gd name="T49" fmla="*/ 7 h 184"/>
                <a:gd name="T50" fmla="*/ 67 w 202"/>
                <a:gd name="T51" fmla="*/ 8 h 184"/>
                <a:gd name="T52" fmla="*/ 76 w 202"/>
                <a:gd name="T53" fmla="*/ 9 h 184"/>
                <a:gd name="T54" fmla="*/ 52 w 202"/>
                <a:gd name="T55" fmla="*/ 29 h 184"/>
                <a:gd name="T56" fmla="*/ 80 w 202"/>
                <a:gd name="T57" fmla="*/ 8 h 184"/>
                <a:gd name="T58" fmla="*/ 99 w 202"/>
                <a:gd name="T59" fmla="*/ 2 h 184"/>
                <a:gd name="T60" fmla="*/ 99 w 202"/>
                <a:gd name="T61" fmla="*/ 15 h 184"/>
                <a:gd name="T62" fmla="*/ 103 w 202"/>
                <a:gd name="T63" fmla="*/ 14 h 184"/>
                <a:gd name="T64" fmla="*/ 125 w 202"/>
                <a:gd name="T65" fmla="*/ 1 h 184"/>
                <a:gd name="T66" fmla="*/ 127 w 202"/>
                <a:gd name="T67" fmla="*/ 8 h 184"/>
                <a:gd name="T68" fmla="*/ 141 w 202"/>
                <a:gd name="T69" fmla="*/ 3 h 184"/>
                <a:gd name="T70" fmla="*/ 151 w 202"/>
                <a:gd name="T71" fmla="*/ 6 h 184"/>
                <a:gd name="T72" fmla="*/ 164 w 202"/>
                <a:gd name="T73" fmla="*/ 4 h 184"/>
                <a:gd name="T74" fmla="*/ 174 w 202"/>
                <a:gd name="T75" fmla="*/ 6 h 184"/>
                <a:gd name="T76" fmla="*/ 185 w 202"/>
                <a:gd name="T77" fmla="*/ 6 h 184"/>
                <a:gd name="T78" fmla="*/ 195 w 202"/>
                <a:gd name="T79" fmla="*/ 13 h 184"/>
                <a:gd name="T80" fmla="*/ 192 w 202"/>
                <a:gd name="T81" fmla="*/ 22 h 184"/>
                <a:gd name="T82" fmla="*/ 195 w 202"/>
                <a:gd name="T83" fmla="*/ 30 h 184"/>
                <a:gd name="T84" fmla="*/ 193 w 202"/>
                <a:gd name="T85" fmla="*/ 48 h 184"/>
                <a:gd name="T86" fmla="*/ 199 w 202"/>
                <a:gd name="T87" fmla="*/ 52 h 184"/>
                <a:gd name="T88" fmla="*/ 199 w 202"/>
                <a:gd name="T89" fmla="*/ 58 h 184"/>
                <a:gd name="T90" fmla="*/ 199 w 202"/>
                <a:gd name="T91" fmla="*/ 74 h 184"/>
                <a:gd name="T92" fmla="*/ 191 w 202"/>
                <a:gd name="T93" fmla="*/ 89 h 184"/>
                <a:gd name="T94" fmla="*/ 194 w 202"/>
                <a:gd name="T95" fmla="*/ 100 h 184"/>
                <a:gd name="T96" fmla="*/ 200 w 202"/>
                <a:gd name="T97" fmla="*/ 111 h 184"/>
                <a:gd name="T98" fmla="*/ 196 w 202"/>
                <a:gd name="T99" fmla="*/ 128 h 184"/>
                <a:gd name="T100" fmla="*/ 200 w 202"/>
                <a:gd name="T101" fmla="*/ 138 h 184"/>
                <a:gd name="T102" fmla="*/ 197 w 202"/>
                <a:gd name="T103" fmla="*/ 154 h 184"/>
                <a:gd name="T104" fmla="*/ 190 w 202"/>
                <a:gd name="T105" fmla="*/ 171 h 184"/>
                <a:gd name="T106" fmla="*/ 177 w 202"/>
                <a:gd name="T107" fmla="*/ 178 h 184"/>
                <a:gd name="T108" fmla="*/ 165 w 202"/>
                <a:gd name="T109" fmla="*/ 176 h 184"/>
                <a:gd name="T110" fmla="*/ 153 w 202"/>
                <a:gd name="T111" fmla="*/ 175 h 184"/>
                <a:gd name="T112" fmla="*/ 140 w 202"/>
                <a:gd name="T113" fmla="*/ 175 h 184"/>
                <a:gd name="T114" fmla="*/ 130 w 202"/>
                <a:gd name="T115" fmla="*/ 176 h 184"/>
                <a:gd name="T116" fmla="*/ 41 w 202"/>
                <a:gd name="T117" fmla="*/ 163 h 184"/>
                <a:gd name="T118" fmla="*/ 21 w 202"/>
                <a:gd name="T119" fmla="*/ 127 h 184"/>
                <a:gd name="T120" fmla="*/ 21 w 202"/>
                <a:gd name="T121" fmla="*/ 12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2" h="184">
                  <a:moveTo>
                    <a:pt x="126" y="177"/>
                  </a:moveTo>
                  <a:cubicBezTo>
                    <a:pt x="124" y="177"/>
                    <a:pt x="123" y="179"/>
                    <a:pt x="121" y="178"/>
                  </a:cubicBezTo>
                  <a:cubicBezTo>
                    <a:pt x="119" y="176"/>
                    <a:pt x="118" y="175"/>
                    <a:pt x="119" y="173"/>
                  </a:cubicBezTo>
                  <a:cubicBezTo>
                    <a:pt x="118" y="174"/>
                    <a:pt x="117" y="174"/>
                    <a:pt x="116" y="174"/>
                  </a:cubicBezTo>
                  <a:cubicBezTo>
                    <a:pt x="114" y="175"/>
                    <a:pt x="112" y="177"/>
                    <a:pt x="111" y="178"/>
                  </a:cubicBezTo>
                  <a:cubicBezTo>
                    <a:pt x="107" y="179"/>
                    <a:pt x="107" y="179"/>
                    <a:pt x="104" y="177"/>
                  </a:cubicBezTo>
                  <a:cubicBezTo>
                    <a:pt x="102" y="178"/>
                    <a:pt x="101" y="178"/>
                    <a:pt x="98" y="178"/>
                  </a:cubicBezTo>
                  <a:cubicBezTo>
                    <a:pt x="97" y="177"/>
                    <a:pt x="96" y="178"/>
                    <a:pt x="95" y="179"/>
                  </a:cubicBezTo>
                  <a:cubicBezTo>
                    <a:pt x="93" y="179"/>
                    <a:pt x="91" y="180"/>
                    <a:pt x="89" y="181"/>
                  </a:cubicBezTo>
                  <a:cubicBezTo>
                    <a:pt x="88" y="181"/>
                    <a:pt x="87" y="182"/>
                    <a:pt x="86" y="180"/>
                  </a:cubicBezTo>
                  <a:cubicBezTo>
                    <a:pt x="86" y="179"/>
                    <a:pt x="85" y="179"/>
                    <a:pt x="85" y="178"/>
                  </a:cubicBezTo>
                  <a:cubicBezTo>
                    <a:pt x="85" y="177"/>
                    <a:pt x="85" y="177"/>
                    <a:pt x="85" y="176"/>
                  </a:cubicBezTo>
                  <a:cubicBezTo>
                    <a:pt x="86" y="175"/>
                    <a:pt x="87" y="174"/>
                    <a:pt x="88" y="173"/>
                  </a:cubicBezTo>
                  <a:cubicBezTo>
                    <a:pt x="88" y="173"/>
                    <a:pt x="88" y="173"/>
                    <a:pt x="88" y="173"/>
                  </a:cubicBezTo>
                  <a:cubicBezTo>
                    <a:pt x="86" y="171"/>
                    <a:pt x="84" y="172"/>
                    <a:pt x="83" y="173"/>
                  </a:cubicBezTo>
                  <a:cubicBezTo>
                    <a:pt x="80" y="176"/>
                    <a:pt x="78" y="174"/>
                    <a:pt x="77" y="171"/>
                  </a:cubicBezTo>
                  <a:cubicBezTo>
                    <a:pt x="74" y="172"/>
                    <a:pt x="70" y="173"/>
                    <a:pt x="68" y="175"/>
                  </a:cubicBezTo>
                  <a:cubicBezTo>
                    <a:pt x="66" y="176"/>
                    <a:pt x="65" y="177"/>
                    <a:pt x="64" y="177"/>
                  </a:cubicBezTo>
                  <a:cubicBezTo>
                    <a:pt x="63" y="178"/>
                    <a:pt x="62" y="177"/>
                    <a:pt x="61" y="176"/>
                  </a:cubicBezTo>
                  <a:cubicBezTo>
                    <a:pt x="61" y="176"/>
                    <a:pt x="61" y="175"/>
                    <a:pt x="60" y="174"/>
                  </a:cubicBezTo>
                  <a:cubicBezTo>
                    <a:pt x="58" y="175"/>
                    <a:pt x="57" y="176"/>
                    <a:pt x="55" y="177"/>
                  </a:cubicBezTo>
                  <a:cubicBezTo>
                    <a:pt x="54" y="179"/>
                    <a:pt x="52" y="180"/>
                    <a:pt x="51" y="181"/>
                  </a:cubicBezTo>
                  <a:cubicBezTo>
                    <a:pt x="49" y="183"/>
                    <a:pt x="46" y="182"/>
                    <a:pt x="46" y="179"/>
                  </a:cubicBezTo>
                  <a:cubicBezTo>
                    <a:pt x="46" y="178"/>
                    <a:pt x="46" y="178"/>
                    <a:pt x="46" y="177"/>
                  </a:cubicBezTo>
                  <a:cubicBezTo>
                    <a:pt x="44" y="179"/>
                    <a:pt x="42" y="180"/>
                    <a:pt x="41" y="181"/>
                  </a:cubicBezTo>
                  <a:cubicBezTo>
                    <a:pt x="39" y="182"/>
                    <a:pt x="38" y="183"/>
                    <a:pt x="37" y="184"/>
                  </a:cubicBezTo>
                  <a:cubicBezTo>
                    <a:pt x="36" y="184"/>
                    <a:pt x="35" y="184"/>
                    <a:pt x="34" y="183"/>
                  </a:cubicBezTo>
                  <a:cubicBezTo>
                    <a:pt x="32" y="182"/>
                    <a:pt x="32" y="179"/>
                    <a:pt x="34" y="177"/>
                  </a:cubicBezTo>
                  <a:cubicBezTo>
                    <a:pt x="34" y="177"/>
                    <a:pt x="35" y="176"/>
                    <a:pt x="35" y="176"/>
                  </a:cubicBezTo>
                  <a:cubicBezTo>
                    <a:pt x="35" y="176"/>
                    <a:pt x="35" y="176"/>
                    <a:pt x="35" y="176"/>
                  </a:cubicBezTo>
                  <a:cubicBezTo>
                    <a:pt x="34" y="176"/>
                    <a:pt x="33" y="177"/>
                    <a:pt x="32" y="178"/>
                  </a:cubicBezTo>
                  <a:cubicBezTo>
                    <a:pt x="31" y="179"/>
                    <a:pt x="30" y="180"/>
                    <a:pt x="28" y="180"/>
                  </a:cubicBezTo>
                  <a:cubicBezTo>
                    <a:pt x="27" y="181"/>
                    <a:pt x="26" y="181"/>
                    <a:pt x="25" y="180"/>
                  </a:cubicBezTo>
                  <a:cubicBezTo>
                    <a:pt x="24" y="178"/>
                    <a:pt x="23" y="178"/>
                    <a:pt x="24" y="176"/>
                  </a:cubicBezTo>
                  <a:cubicBezTo>
                    <a:pt x="22" y="177"/>
                    <a:pt x="21" y="178"/>
                    <a:pt x="20" y="179"/>
                  </a:cubicBezTo>
                  <a:cubicBezTo>
                    <a:pt x="19" y="180"/>
                    <a:pt x="17" y="180"/>
                    <a:pt x="16" y="179"/>
                  </a:cubicBezTo>
                  <a:cubicBezTo>
                    <a:pt x="16" y="179"/>
                    <a:pt x="15" y="178"/>
                    <a:pt x="15" y="178"/>
                  </a:cubicBezTo>
                  <a:cubicBezTo>
                    <a:pt x="14" y="177"/>
                    <a:pt x="14" y="176"/>
                    <a:pt x="15" y="174"/>
                  </a:cubicBezTo>
                  <a:cubicBezTo>
                    <a:pt x="12" y="174"/>
                    <a:pt x="10" y="172"/>
                    <a:pt x="11" y="171"/>
                  </a:cubicBezTo>
                  <a:cubicBezTo>
                    <a:pt x="11" y="169"/>
                    <a:pt x="13" y="167"/>
                    <a:pt x="13" y="166"/>
                  </a:cubicBezTo>
                  <a:cubicBezTo>
                    <a:pt x="12" y="164"/>
                    <a:pt x="11" y="163"/>
                    <a:pt x="9" y="161"/>
                  </a:cubicBezTo>
                  <a:cubicBezTo>
                    <a:pt x="12" y="157"/>
                    <a:pt x="16" y="154"/>
                    <a:pt x="18" y="149"/>
                  </a:cubicBezTo>
                  <a:cubicBezTo>
                    <a:pt x="18" y="149"/>
                    <a:pt x="18" y="149"/>
                    <a:pt x="18" y="149"/>
                  </a:cubicBezTo>
                  <a:cubicBezTo>
                    <a:pt x="17" y="149"/>
                    <a:pt x="17" y="150"/>
                    <a:pt x="16" y="151"/>
                  </a:cubicBezTo>
                  <a:cubicBezTo>
                    <a:pt x="14" y="152"/>
                    <a:pt x="12" y="151"/>
                    <a:pt x="11" y="149"/>
                  </a:cubicBezTo>
                  <a:cubicBezTo>
                    <a:pt x="10" y="148"/>
                    <a:pt x="11" y="147"/>
                    <a:pt x="12" y="146"/>
                  </a:cubicBezTo>
                  <a:cubicBezTo>
                    <a:pt x="14" y="143"/>
                    <a:pt x="16" y="140"/>
                    <a:pt x="18" y="137"/>
                  </a:cubicBezTo>
                  <a:cubicBezTo>
                    <a:pt x="17" y="138"/>
                    <a:pt x="15" y="139"/>
                    <a:pt x="14" y="140"/>
                  </a:cubicBezTo>
                  <a:cubicBezTo>
                    <a:pt x="12" y="141"/>
                    <a:pt x="10" y="141"/>
                    <a:pt x="9" y="140"/>
                  </a:cubicBezTo>
                  <a:cubicBezTo>
                    <a:pt x="8" y="139"/>
                    <a:pt x="7" y="137"/>
                    <a:pt x="8" y="135"/>
                  </a:cubicBezTo>
                  <a:cubicBezTo>
                    <a:pt x="9" y="133"/>
                    <a:pt x="11" y="131"/>
                    <a:pt x="12" y="129"/>
                  </a:cubicBezTo>
                  <a:cubicBezTo>
                    <a:pt x="12" y="128"/>
                    <a:pt x="13" y="128"/>
                    <a:pt x="13" y="128"/>
                  </a:cubicBezTo>
                  <a:cubicBezTo>
                    <a:pt x="10" y="128"/>
                    <a:pt x="8" y="126"/>
                    <a:pt x="8" y="124"/>
                  </a:cubicBezTo>
                  <a:cubicBezTo>
                    <a:pt x="8" y="123"/>
                    <a:pt x="9" y="122"/>
                    <a:pt x="9" y="121"/>
                  </a:cubicBezTo>
                  <a:cubicBezTo>
                    <a:pt x="10" y="120"/>
                    <a:pt x="12" y="118"/>
                    <a:pt x="13" y="116"/>
                  </a:cubicBezTo>
                  <a:cubicBezTo>
                    <a:pt x="12" y="116"/>
                    <a:pt x="12" y="116"/>
                    <a:pt x="11" y="116"/>
                  </a:cubicBezTo>
                  <a:cubicBezTo>
                    <a:pt x="9" y="117"/>
                    <a:pt x="7" y="115"/>
                    <a:pt x="7" y="113"/>
                  </a:cubicBezTo>
                  <a:cubicBezTo>
                    <a:pt x="7" y="112"/>
                    <a:pt x="7" y="111"/>
                    <a:pt x="8" y="110"/>
                  </a:cubicBezTo>
                  <a:cubicBezTo>
                    <a:pt x="9" y="108"/>
                    <a:pt x="11" y="106"/>
                    <a:pt x="13" y="104"/>
                  </a:cubicBezTo>
                  <a:cubicBezTo>
                    <a:pt x="11" y="104"/>
                    <a:pt x="9" y="106"/>
                    <a:pt x="7" y="104"/>
                  </a:cubicBezTo>
                  <a:cubicBezTo>
                    <a:pt x="6" y="104"/>
                    <a:pt x="6" y="102"/>
                    <a:pt x="5" y="101"/>
                  </a:cubicBezTo>
                  <a:cubicBezTo>
                    <a:pt x="7" y="99"/>
                    <a:pt x="8" y="98"/>
                    <a:pt x="9" y="96"/>
                  </a:cubicBezTo>
                  <a:cubicBezTo>
                    <a:pt x="8" y="95"/>
                    <a:pt x="8" y="94"/>
                    <a:pt x="7" y="92"/>
                  </a:cubicBezTo>
                  <a:cubicBezTo>
                    <a:pt x="7" y="92"/>
                    <a:pt x="6" y="92"/>
                    <a:pt x="6" y="92"/>
                  </a:cubicBezTo>
                  <a:cubicBezTo>
                    <a:pt x="4" y="91"/>
                    <a:pt x="3" y="88"/>
                    <a:pt x="4" y="86"/>
                  </a:cubicBezTo>
                  <a:cubicBezTo>
                    <a:pt x="4" y="86"/>
                    <a:pt x="5" y="86"/>
                    <a:pt x="5" y="85"/>
                  </a:cubicBezTo>
                  <a:cubicBezTo>
                    <a:pt x="6" y="85"/>
                    <a:pt x="6" y="84"/>
                    <a:pt x="5" y="83"/>
                  </a:cubicBezTo>
                  <a:cubicBezTo>
                    <a:pt x="4" y="82"/>
                    <a:pt x="4" y="81"/>
                    <a:pt x="5" y="79"/>
                  </a:cubicBezTo>
                  <a:cubicBezTo>
                    <a:pt x="6" y="77"/>
                    <a:pt x="7" y="76"/>
                    <a:pt x="8" y="74"/>
                  </a:cubicBezTo>
                  <a:cubicBezTo>
                    <a:pt x="9" y="74"/>
                    <a:pt x="8" y="73"/>
                    <a:pt x="8" y="73"/>
                  </a:cubicBezTo>
                  <a:cubicBezTo>
                    <a:pt x="5" y="70"/>
                    <a:pt x="6" y="69"/>
                    <a:pt x="8" y="67"/>
                  </a:cubicBezTo>
                  <a:cubicBezTo>
                    <a:pt x="9" y="66"/>
                    <a:pt x="9" y="65"/>
                    <a:pt x="8" y="65"/>
                  </a:cubicBezTo>
                  <a:cubicBezTo>
                    <a:pt x="6" y="62"/>
                    <a:pt x="6" y="63"/>
                    <a:pt x="8" y="60"/>
                  </a:cubicBezTo>
                  <a:cubicBezTo>
                    <a:pt x="10" y="57"/>
                    <a:pt x="12" y="55"/>
                    <a:pt x="14" y="53"/>
                  </a:cubicBezTo>
                  <a:cubicBezTo>
                    <a:pt x="14" y="52"/>
                    <a:pt x="14" y="52"/>
                    <a:pt x="14" y="52"/>
                  </a:cubicBezTo>
                  <a:cubicBezTo>
                    <a:pt x="13" y="53"/>
                    <a:pt x="12" y="54"/>
                    <a:pt x="11" y="54"/>
                  </a:cubicBezTo>
                  <a:cubicBezTo>
                    <a:pt x="10" y="56"/>
                    <a:pt x="8" y="58"/>
                    <a:pt x="6" y="60"/>
                  </a:cubicBezTo>
                  <a:cubicBezTo>
                    <a:pt x="5" y="62"/>
                    <a:pt x="3" y="62"/>
                    <a:pt x="2" y="60"/>
                  </a:cubicBezTo>
                  <a:cubicBezTo>
                    <a:pt x="0" y="57"/>
                    <a:pt x="2" y="55"/>
                    <a:pt x="3" y="54"/>
                  </a:cubicBezTo>
                  <a:cubicBezTo>
                    <a:pt x="6" y="50"/>
                    <a:pt x="10" y="47"/>
                    <a:pt x="13" y="43"/>
                  </a:cubicBezTo>
                  <a:cubicBezTo>
                    <a:pt x="11" y="44"/>
                    <a:pt x="8" y="42"/>
                    <a:pt x="8" y="39"/>
                  </a:cubicBezTo>
                  <a:cubicBezTo>
                    <a:pt x="8" y="38"/>
                    <a:pt x="8" y="37"/>
                    <a:pt x="9" y="37"/>
                  </a:cubicBezTo>
                  <a:cubicBezTo>
                    <a:pt x="10" y="37"/>
                    <a:pt x="11" y="36"/>
                    <a:pt x="11" y="35"/>
                  </a:cubicBezTo>
                  <a:cubicBezTo>
                    <a:pt x="10" y="34"/>
                    <a:pt x="10" y="32"/>
                    <a:pt x="9" y="31"/>
                  </a:cubicBezTo>
                  <a:cubicBezTo>
                    <a:pt x="9" y="30"/>
                    <a:pt x="9" y="29"/>
                    <a:pt x="10" y="29"/>
                  </a:cubicBezTo>
                  <a:cubicBezTo>
                    <a:pt x="11" y="28"/>
                    <a:pt x="13" y="27"/>
                    <a:pt x="14" y="25"/>
                  </a:cubicBezTo>
                  <a:cubicBezTo>
                    <a:pt x="14" y="25"/>
                    <a:pt x="15" y="24"/>
                    <a:pt x="15" y="24"/>
                  </a:cubicBezTo>
                  <a:cubicBezTo>
                    <a:pt x="14" y="23"/>
                    <a:pt x="15" y="22"/>
                    <a:pt x="14" y="21"/>
                  </a:cubicBezTo>
                  <a:cubicBezTo>
                    <a:pt x="13" y="21"/>
                    <a:pt x="13" y="19"/>
                    <a:pt x="14" y="19"/>
                  </a:cubicBezTo>
                  <a:cubicBezTo>
                    <a:pt x="15" y="17"/>
                    <a:pt x="16" y="16"/>
                    <a:pt x="18" y="14"/>
                  </a:cubicBezTo>
                  <a:cubicBezTo>
                    <a:pt x="18" y="14"/>
                    <a:pt x="19" y="13"/>
                    <a:pt x="20" y="12"/>
                  </a:cubicBezTo>
                  <a:cubicBezTo>
                    <a:pt x="21" y="11"/>
                    <a:pt x="22" y="11"/>
                    <a:pt x="23" y="12"/>
                  </a:cubicBezTo>
                  <a:cubicBezTo>
                    <a:pt x="24" y="13"/>
                    <a:pt x="26" y="13"/>
                    <a:pt x="27" y="13"/>
                  </a:cubicBezTo>
                  <a:cubicBezTo>
                    <a:pt x="28" y="13"/>
                    <a:pt x="28" y="13"/>
                    <a:pt x="29" y="14"/>
                  </a:cubicBezTo>
                  <a:cubicBezTo>
                    <a:pt x="30" y="14"/>
                    <a:pt x="30" y="14"/>
                    <a:pt x="31" y="14"/>
                  </a:cubicBezTo>
                  <a:cubicBezTo>
                    <a:pt x="33" y="12"/>
                    <a:pt x="35" y="10"/>
                    <a:pt x="37" y="8"/>
                  </a:cubicBezTo>
                  <a:cubicBezTo>
                    <a:pt x="38" y="8"/>
                    <a:pt x="38" y="8"/>
                    <a:pt x="38" y="8"/>
                  </a:cubicBezTo>
                  <a:cubicBezTo>
                    <a:pt x="40" y="7"/>
                    <a:pt x="43" y="10"/>
                    <a:pt x="43" y="12"/>
                  </a:cubicBezTo>
                  <a:cubicBezTo>
                    <a:pt x="46" y="10"/>
                    <a:pt x="49" y="8"/>
                    <a:pt x="52" y="5"/>
                  </a:cubicBezTo>
                  <a:cubicBezTo>
                    <a:pt x="54" y="3"/>
                    <a:pt x="57" y="4"/>
                    <a:pt x="58" y="7"/>
                  </a:cubicBezTo>
                  <a:cubicBezTo>
                    <a:pt x="58" y="7"/>
                    <a:pt x="58" y="8"/>
                    <a:pt x="58" y="9"/>
                  </a:cubicBezTo>
                  <a:cubicBezTo>
                    <a:pt x="59" y="8"/>
                    <a:pt x="60" y="7"/>
                    <a:pt x="61" y="6"/>
                  </a:cubicBezTo>
                  <a:cubicBezTo>
                    <a:pt x="62" y="4"/>
                    <a:pt x="64" y="4"/>
                    <a:pt x="65" y="6"/>
                  </a:cubicBezTo>
                  <a:cubicBezTo>
                    <a:pt x="66" y="6"/>
                    <a:pt x="67" y="7"/>
                    <a:pt x="67" y="8"/>
                  </a:cubicBezTo>
                  <a:cubicBezTo>
                    <a:pt x="67" y="8"/>
                    <a:pt x="68" y="8"/>
                    <a:pt x="68" y="8"/>
                  </a:cubicBezTo>
                  <a:cubicBezTo>
                    <a:pt x="70" y="6"/>
                    <a:pt x="71" y="5"/>
                    <a:pt x="72" y="4"/>
                  </a:cubicBezTo>
                  <a:cubicBezTo>
                    <a:pt x="73" y="4"/>
                    <a:pt x="73" y="4"/>
                    <a:pt x="73" y="4"/>
                  </a:cubicBezTo>
                  <a:cubicBezTo>
                    <a:pt x="75" y="4"/>
                    <a:pt x="77" y="7"/>
                    <a:pt x="76" y="9"/>
                  </a:cubicBezTo>
                  <a:cubicBezTo>
                    <a:pt x="76" y="9"/>
                    <a:pt x="76" y="9"/>
                    <a:pt x="76" y="9"/>
                  </a:cubicBezTo>
                  <a:cubicBezTo>
                    <a:pt x="71" y="14"/>
                    <a:pt x="65" y="18"/>
                    <a:pt x="60" y="22"/>
                  </a:cubicBezTo>
                  <a:cubicBezTo>
                    <a:pt x="58" y="24"/>
                    <a:pt x="56" y="26"/>
                    <a:pt x="53" y="28"/>
                  </a:cubicBezTo>
                  <a:cubicBezTo>
                    <a:pt x="53" y="29"/>
                    <a:pt x="52" y="29"/>
                    <a:pt x="52" y="29"/>
                  </a:cubicBezTo>
                  <a:cubicBezTo>
                    <a:pt x="53" y="29"/>
                    <a:pt x="54" y="28"/>
                    <a:pt x="54" y="28"/>
                  </a:cubicBezTo>
                  <a:cubicBezTo>
                    <a:pt x="58" y="25"/>
                    <a:pt x="62" y="22"/>
                    <a:pt x="66" y="19"/>
                  </a:cubicBezTo>
                  <a:cubicBezTo>
                    <a:pt x="69" y="17"/>
                    <a:pt x="72" y="14"/>
                    <a:pt x="75" y="12"/>
                  </a:cubicBezTo>
                  <a:cubicBezTo>
                    <a:pt x="76" y="11"/>
                    <a:pt x="78" y="10"/>
                    <a:pt x="80" y="8"/>
                  </a:cubicBezTo>
                  <a:cubicBezTo>
                    <a:pt x="80" y="8"/>
                    <a:pt x="83" y="9"/>
                    <a:pt x="83" y="10"/>
                  </a:cubicBezTo>
                  <a:cubicBezTo>
                    <a:pt x="83" y="11"/>
                    <a:pt x="83" y="11"/>
                    <a:pt x="84" y="12"/>
                  </a:cubicBezTo>
                  <a:cubicBezTo>
                    <a:pt x="86" y="10"/>
                    <a:pt x="88" y="9"/>
                    <a:pt x="91" y="7"/>
                  </a:cubicBezTo>
                  <a:cubicBezTo>
                    <a:pt x="94" y="6"/>
                    <a:pt x="96" y="4"/>
                    <a:pt x="99" y="2"/>
                  </a:cubicBezTo>
                  <a:cubicBezTo>
                    <a:pt x="100" y="1"/>
                    <a:pt x="101" y="1"/>
                    <a:pt x="102" y="2"/>
                  </a:cubicBezTo>
                  <a:cubicBezTo>
                    <a:pt x="104" y="3"/>
                    <a:pt x="105" y="4"/>
                    <a:pt x="107" y="5"/>
                  </a:cubicBezTo>
                  <a:cubicBezTo>
                    <a:pt x="108" y="6"/>
                    <a:pt x="108" y="7"/>
                    <a:pt x="107" y="8"/>
                  </a:cubicBezTo>
                  <a:cubicBezTo>
                    <a:pt x="105" y="11"/>
                    <a:pt x="102" y="13"/>
                    <a:pt x="99" y="15"/>
                  </a:cubicBezTo>
                  <a:cubicBezTo>
                    <a:pt x="98" y="16"/>
                    <a:pt x="97" y="17"/>
                    <a:pt x="96" y="18"/>
                  </a:cubicBezTo>
                  <a:cubicBezTo>
                    <a:pt x="96" y="18"/>
                    <a:pt x="97" y="18"/>
                    <a:pt x="97" y="18"/>
                  </a:cubicBezTo>
                  <a:cubicBezTo>
                    <a:pt x="98" y="17"/>
                    <a:pt x="100" y="15"/>
                    <a:pt x="102" y="14"/>
                  </a:cubicBezTo>
                  <a:cubicBezTo>
                    <a:pt x="102" y="14"/>
                    <a:pt x="103" y="13"/>
                    <a:pt x="103" y="14"/>
                  </a:cubicBezTo>
                  <a:cubicBezTo>
                    <a:pt x="104" y="14"/>
                    <a:pt x="105" y="13"/>
                    <a:pt x="105" y="13"/>
                  </a:cubicBezTo>
                  <a:cubicBezTo>
                    <a:pt x="109" y="10"/>
                    <a:pt x="114" y="8"/>
                    <a:pt x="118" y="6"/>
                  </a:cubicBezTo>
                  <a:cubicBezTo>
                    <a:pt x="119" y="5"/>
                    <a:pt x="121" y="5"/>
                    <a:pt x="122" y="4"/>
                  </a:cubicBezTo>
                  <a:cubicBezTo>
                    <a:pt x="123" y="3"/>
                    <a:pt x="124" y="2"/>
                    <a:pt x="125" y="1"/>
                  </a:cubicBezTo>
                  <a:cubicBezTo>
                    <a:pt x="126" y="1"/>
                    <a:pt x="127" y="0"/>
                    <a:pt x="128" y="1"/>
                  </a:cubicBezTo>
                  <a:cubicBezTo>
                    <a:pt x="128" y="2"/>
                    <a:pt x="129" y="2"/>
                    <a:pt x="130" y="3"/>
                  </a:cubicBezTo>
                  <a:cubicBezTo>
                    <a:pt x="131" y="4"/>
                    <a:pt x="130" y="6"/>
                    <a:pt x="129" y="7"/>
                  </a:cubicBezTo>
                  <a:cubicBezTo>
                    <a:pt x="128" y="8"/>
                    <a:pt x="128" y="8"/>
                    <a:pt x="127" y="8"/>
                  </a:cubicBezTo>
                  <a:cubicBezTo>
                    <a:pt x="126" y="9"/>
                    <a:pt x="126" y="10"/>
                    <a:pt x="127" y="11"/>
                  </a:cubicBezTo>
                  <a:cubicBezTo>
                    <a:pt x="125" y="13"/>
                    <a:pt x="122" y="15"/>
                    <a:pt x="120" y="17"/>
                  </a:cubicBezTo>
                  <a:cubicBezTo>
                    <a:pt x="120" y="17"/>
                    <a:pt x="120" y="17"/>
                    <a:pt x="121" y="18"/>
                  </a:cubicBezTo>
                  <a:cubicBezTo>
                    <a:pt x="127" y="13"/>
                    <a:pt x="134" y="8"/>
                    <a:pt x="141" y="3"/>
                  </a:cubicBezTo>
                  <a:cubicBezTo>
                    <a:pt x="142" y="3"/>
                    <a:pt x="143" y="4"/>
                    <a:pt x="144" y="5"/>
                  </a:cubicBezTo>
                  <a:cubicBezTo>
                    <a:pt x="145" y="4"/>
                    <a:pt x="146" y="3"/>
                    <a:pt x="147" y="3"/>
                  </a:cubicBezTo>
                  <a:cubicBezTo>
                    <a:pt x="148" y="3"/>
                    <a:pt x="149" y="3"/>
                    <a:pt x="149" y="4"/>
                  </a:cubicBezTo>
                  <a:cubicBezTo>
                    <a:pt x="150" y="5"/>
                    <a:pt x="150" y="5"/>
                    <a:pt x="151" y="6"/>
                  </a:cubicBezTo>
                  <a:cubicBezTo>
                    <a:pt x="152" y="5"/>
                    <a:pt x="154" y="3"/>
                    <a:pt x="156" y="2"/>
                  </a:cubicBezTo>
                  <a:cubicBezTo>
                    <a:pt x="157" y="3"/>
                    <a:pt x="158" y="4"/>
                    <a:pt x="160" y="6"/>
                  </a:cubicBezTo>
                  <a:cubicBezTo>
                    <a:pt x="160" y="5"/>
                    <a:pt x="161" y="5"/>
                    <a:pt x="161" y="4"/>
                  </a:cubicBezTo>
                  <a:cubicBezTo>
                    <a:pt x="162" y="3"/>
                    <a:pt x="163" y="3"/>
                    <a:pt x="164" y="4"/>
                  </a:cubicBezTo>
                  <a:cubicBezTo>
                    <a:pt x="165" y="5"/>
                    <a:pt x="166" y="6"/>
                    <a:pt x="166" y="8"/>
                  </a:cubicBezTo>
                  <a:cubicBezTo>
                    <a:pt x="166" y="8"/>
                    <a:pt x="166" y="9"/>
                    <a:pt x="166" y="9"/>
                  </a:cubicBezTo>
                  <a:cubicBezTo>
                    <a:pt x="169" y="8"/>
                    <a:pt x="171" y="8"/>
                    <a:pt x="173" y="7"/>
                  </a:cubicBezTo>
                  <a:cubicBezTo>
                    <a:pt x="173" y="7"/>
                    <a:pt x="174" y="6"/>
                    <a:pt x="174" y="6"/>
                  </a:cubicBezTo>
                  <a:cubicBezTo>
                    <a:pt x="175" y="5"/>
                    <a:pt x="175" y="5"/>
                    <a:pt x="176" y="5"/>
                  </a:cubicBezTo>
                  <a:cubicBezTo>
                    <a:pt x="178" y="5"/>
                    <a:pt x="180" y="7"/>
                    <a:pt x="180" y="9"/>
                  </a:cubicBezTo>
                  <a:cubicBezTo>
                    <a:pt x="180" y="10"/>
                    <a:pt x="179" y="10"/>
                    <a:pt x="179" y="11"/>
                  </a:cubicBezTo>
                  <a:cubicBezTo>
                    <a:pt x="181" y="9"/>
                    <a:pt x="183" y="8"/>
                    <a:pt x="185" y="6"/>
                  </a:cubicBezTo>
                  <a:cubicBezTo>
                    <a:pt x="185" y="5"/>
                    <a:pt x="186" y="4"/>
                    <a:pt x="187" y="4"/>
                  </a:cubicBezTo>
                  <a:cubicBezTo>
                    <a:pt x="188" y="5"/>
                    <a:pt x="190" y="5"/>
                    <a:pt x="190" y="7"/>
                  </a:cubicBezTo>
                  <a:cubicBezTo>
                    <a:pt x="190" y="7"/>
                    <a:pt x="190" y="7"/>
                    <a:pt x="191" y="8"/>
                  </a:cubicBezTo>
                  <a:cubicBezTo>
                    <a:pt x="192" y="9"/>
                    <a:pt x="194" y="11"/>
                    <a:pt x="195" y="13"/>
                  </a:cubicBezTo>
                  <a:cubicBezTo>
                    <a:pt x="192" y="17"/>
                    <a:pt x="189" y="20"/>
                    <a:pt x="186" y="24"/>
                  </a:cubicBezTo>
                  <a:cubicBezTo>
                    <a:pt x="186" y="24"/>
                    <a:pt x="186" y="24"/>
                    <a:pt x="187" y="25"/>
                  </a:cubicBezTo>
                  <a:cubicBezTo>
                    <a:pt x="188" y="24"/>
                    <a:pt x="189" y="23"/>
                    <a:pt x="190" y="22"/>
                  </a:cubicBezTo>
                  <a:cubicBezTo>
                    <a:pt x="190" y="22"/>
                    <a:pt x="191" y="21"/>
                    <a:pt x="192" y="22"/>
                  </a:cubicBezTo>
                  <a:cubicBezTo>
                    <a:pt x="195" y="23"/>
                    <a:pt x="196" y="25"/>
                    <a:pt x="194" y="28"/>
                  </a:cubicBezTo>
                  <a:cubicBezTo>
                    <a:pt x="194" y="29"/>
                    <a:pt x="193" y="30"/>
                    <a:pt x="192" y="31"/>
                  </a:cubicBezTo>
                  <a:cubicBezTo>
                    <a:pt x="192" y="31"/>
                    <a:pt x="192" y="31"/>
                    <a:pt x="192" y="32"/>
                  </a:cubicBezTo>
                  <a:cubicBezTo>
                    <a:pt x="193" y="31"/>
                    <a:pt x="194" y="30"/>
                    <a:pt x="195" y="30"/>
                  </a:cubicBezTo>
                  <a:cubicBezTo>
                    <a:pt x="197" y="28"/>
                    <a:pt x="199" y="28"/>
                    <a:pt x="200" y="30"/>
                  </a:cubicBezTo>
                  <a:cubicBezTo>
                    <a:pt x="201" y="31"/>
                    <a:pt x="201" y="31"/>
                    <a:pt x="202" y="32"/>
                  </a:cubicBezTo>
                  <a:cubicBezTo>
                    <a:pt x="199" y="36"/>
                    <a:pt x="196" y="40"/>
                    <a:pt x="193" y="44"/>
                  </a:cubicBezTo>
                  <a:cubicBezTo>
                    <a:pt x="191" y="46"/>
                    <a:pt x="191" y="47"/>
                    <a:pt x="193" y="48"/>
                  </a:cubicBezTo>
                  <a:cubicBezTo>
                    <a:pt x="193" y="48"/>
                    <a:pt x="193" y="48"/>
                    <a:pt x="193" y="48"/>
                  </a:cubicBezTo>
                  <a:cubicBezTo>
                    <a:pt x="194" y="48"/>
                    <a:pt x="195" y="46"/>
                    <a:pt x="196" y="46"/>
                  </a:cubicBezTo>
                  <a:cubicBezTo>
                    <a:pt x="197" y="47"/>
                    <a:pt x="198" y="48"/>
                    <a:pt x="199" y="49"/>
                  </a:cubicBezTo>
                  <a:cubicBezTo>
                    <a:pt x="200" y="50"/>
                    <a:pt x="199" y="51"/>
                    <a:pt x="199" y="52"/>
                  </a:cubicBezTo>
                  <a:cubicBezTo>
                    <a:pt x="197" y="54"/>
                    <a:pt x="196" y="56"/>
                    <a:pt x="194" y="58"/>
                  </a:cubicBezTo>
                  <a:cubicBezTo>
                    <a:pt x="194" y="58"/>
                    <a:pt x="194" y="59"/>
                    <a:pt x="194" y="59"/>
                  </a:cubicBezTo>
                  <a:cubicBezTo>
                    <a:pt x="195" y="59"/>
                    <a:pt x="195" y="58"/>
                    <a:pt x="195" y="58"/>
                  </a:cubicBezTo>
                  <a:cubicBezTo>
                    <a:pt x="196" y="56"/>
                    <a:pt x="198" y="56"/>
                    <a:pt x="199" y="58"/>
                  </a:cubicBezTo>
                  <a:cubicBezTo>
                    <a:pt x="202" y="61"/>
                    <a:pt x="201" y="61"/>
                    <a:pt x="199" y="63"/>
                  </a:cubicBezTo>
                  <a:cubicBezTo>
                    <a:pt x="198" y="65"/>
                    <a:pt x="197" y="67"/>
                    <a:pt x="195" y="68"/>
                  </a:cubicBezTo>
                  <a:cubicBezTo>
                    <a:pt x="198" y="69"/>
                    <a:pt x="198" y="71"/>
                    <a:pt x="199" y="72"/>
                  </a:cubicBezTo>
                  <a:cubicBezTo>
                    <a:pt x="199" y="72"/>
                    <a:pt x="199" y="73"/>
                    <a:pt x="199" y="74"/>
                  </a:cubicBezTo>
                  <a:cubicBezTo>
                    <a:pt x="197" y="77"/>
                    <a:pt x="195" y="80"/>
                    <a:pt x="194" y="83"/>
                  </a:cubicBezTo>
                  <a:cubicBezTo>
                    <a:pt x="193" y="83"/>
                    <a:pt x="193" y="84"/>
                    <a:pt x="193" y="85"/>
                  </a:cubicBezTo>
                  <a:cubicBezTo>
                    <a:pt x="193" y="86"/>
                    <a:pt x="193" y="87"/>
                    <a:pt x="192" y="88"/>
                  </a:cubicBezTo>
                  <a:cubicBezTo>
                    <a:pt x="191" y="88"/>
                    <a:pt x="191" y="89"/>
                    <a:pt x="191" y="89"/>
                  </a:cubicBezTo>
                  <a:cubicBezTo>
                    <a:pt x="191" y="90"/>
                    <a:pt x="192" y="90"/>
                    <a:pt x="192" y="90"/>
                  </a:cubicBezTo>
                  <a:cubicBezTo>
                    <a:pt x="194" y="91"/>
                    <a:pt x="195" y="93"/>
                    <a:pt x="194" y="95"/>
                  </a:cubicBezTo>
                  <a:cubicBezTo>
                    <a:pt x="193" y="97"/>
                    <a:pt x="192" y="99"/>
                    <a:pt x="191" y="101"/>
                  </a:cubicBezTo>
                  <a:cubicBezTo>
                    <a:pt x="192" y="101"/>
                    <a:pt x="193" y="101"/>
                    <a:pt x="194" y="100"/>
                  </a:cubicBezTo>
                  <a:cubicBezTo>
                    <a:pt x="195" y="99"/>
                    <a:pt x="196" y="100"/>
                    <a:pt x="197" y="100"/>
                  </a:cubicBezTo>
                  <a:cubicBezTo>
                    <a:pt x="198" y="100"/>
                    <a:pt x="199" y="101"/>
                    <a:pt x="199" y="102"/>
                  </a:cubicBezTo>
                  <a:cubicBezTo>
                    <a:pt x="200" y="104"/>
                    <a:pt x="199" y="106"/>
                    <a:pt x="198" y="107"/>
                  </a:cubicBezTo>
                  <a:cubicBezTo>
                    <a:pt x="200" y="108"/>
                    <a:pt x="201" y="109"/>
                    <a:pt x="200" y="111"/>
                  </a:cubicBezTo>
                  <a:cubicBezTo>
                    <a:pt x="200" y="113"/>
                    <a:pt x="199" y="114"/>
                    <a:pt x="197" y="116"/>
                  </a:cubicBezTo>
                  <a:cubicBezTo>
                    <a:pt x="198" y="116"/>
                    <a:pt x="199" y="117"/>
                    <a:pt x="200" y="117"/>
                  </a:cubicBezTo>
                  <a:cubicBezTo>
                    <a:pt x="202" y="118"/>
                    <a:pt x="202" y="120"/>
                    <a:pt x="201" y="122"/>
                  </a:cubicBezTo>
                  <a:cubicBezTo>
                    <a:pt x="199" y="124"/>
                    <a:pt x="198" y="126"/>
                    <a:pt x="196" y="128"/>
                  </a:cubicBezTo>
                  <a:cubicBezTo>
                    <a:pt x="198" y="129"/>
                    <a:pt x="201" y="129"/>
                    <a:pt x="200" y="131"/>
                  </a:cubicBezTo>
                  <a:cubicBezTo>
                    <a:pt x="200" y="133"/>
                    <a:pt x="199" y="135"/>
                    <a:pt x="198" y="137"/>
                  </a:cubicBezTo>
                  <a:cubicBezTo>
                    <a:pt x="198" y="137"/>
                    <a:pt x="198" y="137"/>
                    <a:pt x="198" y="137"/>
                  </a:cubicBezTo>
                  <a:cubicBezTo>
                    <a:pt x="199" y="137"/>
                    <a:pt x="200" y="137"/>
                    <a:pt x="200" y="138"/>
                  </a:cubicBezTo>
                  <a:cubicBezTo>
                    <a:pt x="201" y="140"/>
                    <a:pt x="201" y="141"/>
                    <a:pt x="200" y="143"/>
                  </a:cubicBezTo>
                  <a:cubicBezTo>
                    <a:pt x="200" y="144"/>
                    <a:pt x="199" y="144"/>
                    <a:pt x="199" y="145"/>
                  </a:cubicBezTo>
                  <a:cubicBezTo>
                    <a:pt x="198" y="146"/>
                    <a:pt x="198" y="146"/>
                    <a:pt x="199" y="146"/>
                  </a:cubicBezTo>
                  <a:cubicBezTo>
                    <a:pt x="201" y="149"/>
                    <a:pt x="199" y="152"/>
                    <a:pt x="197" y="154"/>
                  </a:cubicBezTo>
                  <a:cubicBezTo>
                    <a:pt x="197" y="154"/>
                    <a:pt x="197" y="154"/>
                    <a:pt x="197" y="154"/>
                  </a:cubicBezTo>
                  <a:cubicBezTo>
                    <a:pt x="198" y="156"/>
                    <a:pt x="198" y="159"/>
                    <a:pt x="199" y="161"/>
                  </a:cubicBezTo>
                  <a:cubicBezTo>
                    <a:pt x="199" y="162"/>
                    <a:pt x="198" y="163"/>
                    <a:pt x="197" y="164"/>
                  </a:cubicBezTo>
                  <a:cubicBezTo>
                    <a:pt x="195" y="166"/>
                    <a:pt x="193" y="169"/>
                    <a:pt x="190" y="171"/>
                  </a:cubicBezTo>
                  <a:cubicBezTo>
                    <a:pt x="188" y="173"/>
                    <a:pt x="186" y="175"/>
                    <a:pt x="184" y="176"/>
                  </a:cubicBezTo>
                  <a:cubicBezTo>
                    <a:pt x="183" y="177"/>
                    <a:pt x="183" y="177"/>
                    <a:pt x="183" y="177"/>
                  </a:cubicBezTo>
                  <a:cubicBezTo>
                    <a:pt x="181" y="176"/>
                    <a:pt x="181" y="177"/>
                    <a:pt x="180" y="178"/>
                  </a:cubicBezTo>
                  <a:cubicBezTo>
                    <a:pt x="179" y="178"/>
                    <a:pt x="178" y="179"/>
                    <a:pt x="177" y="178"/>
                  </a:cubicBezTo>
                  <a:cubicBezTo>
                    <a:pt x="176" y="177"/>
                    <a:pt x="175" y="176"/>
                    <a:pt x="174" y="176"/>
                  </a:cubicBezTo>
                  <a:cubicBezTo>
                    <a:pt x="173" y="177"/>
                    <a:pt x="172" y="178"/>
                    <a:pt x="171" y="179"/>
                  </a:cubicBezTo>
                  <a:cubicBezTo>
                    <a:pt x="170" y="181"/>
                    <a:pt x="169" y="181"/>
                    <a:pt x="167" y="180"/>
                  </a:cubicBezTo>
                  <a:cubicBezTo>
                    <a:pt x="166" y="179"/>
                    <a:pt x="165" y="178"/>
                    <a:pt x="165" y="176"/>
                  </a:cubicBezTo>
                  <a:cubicBezTo>
                    <a:pt x="164" y="176"/>
                    <a:pt x="163" y="177"/>
                    <a:pt x="162" y="177"/>
                  </a:cubicBezTo>
                  <a:cubicBezTo>
                    <a:pt x="161" y="177"/>
                    <a:pt x="160" y="176"/>
                    <a:pt x="159" y="176"/>
                  </a:cubicBezTo>
                  <a:cubicBezTo>
                    <a:pt x="158" y="175"/>
                    <a:pt x="158" y="175"/>
                    <a:pt x="157" y="176"/>
                  </a:cubicBezTo>
                  <a:cubicBezTo>
                    <a:pt x="155" y="176"/>
                    <a:pt x="154" y="176"/>
                    <a:pt x="153" y="175"/>
                  </a:cubicBezTo>
                  <a:cubicBezTo>
                    <a:pt x="153" y="175"/>
                    <a:pt x="152" y="174"/>
                    <a:pt x="152" y="175"/>
                  </a:cubicBezTo>
                  <a:cubicBezTo>
                    <a:pt x="150" y="175"/>
                    <a:pt x="149" y="175"/>
                    <a:pt x="148" y="174"/>
                  </a:cubicBezTo>
                  <a:cubicBezTo>
                    <a:pt x="147" y="174"/>
                    <a:pt x="146" y="174"/>
                    <a:pt x="146" y="174"/>
                  </a:cubicBezTo>
                  <a:cubicBezTo>
                    <a:pt x="144" y="176"/>
                    <a:pt x="143" y="177"/>
                    <a:pt x="140" y="175"/>
                  </a:cubicBezTo>
                  <a:cubicBezTo>
                    <a:pt x="140" y="175"/>
                    <a:pt x="139" y="175"/>
                    <a:pt x="138" y="175"/>
                  </a:cubicBezTo>
                  <a:cubicBezTo>
                    <a:pt x="137" y="175"/>
                    <a:pt x="137" y="175"/>
                    <a:pt x="136" y="175"/>
                  </a:cubicBezTo>
                  <a:cubicBezTo>
                    <a:pt x="135" y="177"/>
                    <a:pt x="134" y="177"/>
                    <a:pt x="132" y="176"/>
                  </a:cubicBezTo>
                  <a:cubicBezTo>
                    <a:pt x="132" y="176"/>
                    <a:pt x="131" y="176"/>
                    <a:pt x="130" y="176"/>
                  </a:cubicBezTo>
                  <a:cubicBezTo>
                    <a:pt x="128" y="178"/>
                    <a:pt x="128" y="178"/>
                    <a:pt x="126" y="177"/>
                  </a:cubicBezTo>
                  <a:close/>
                  <a:moveTo>
                    <a:pt x="48" y="157"/>
                  </a:moveTo>
                  <a:cubicBezTo>
                    <a:pt x="48" y="157"/>
                    <a:pt x="48" y="157"/>
                    <a:pt x="47" y="156"/>
                  </a:cubicBezTo>
                  <a:cubicBezTo>
                    <a:pt x="45" y="159"/>
                    <a:pt x="43" y="161"/>
                    <a:pt x="41" y="163"/>
                  </a:cubicBezTo>
                  <a:cubicBezTo>
                    <a:pt x="41" y="163"/>
                    <a:pt x="42" y="163"/>
                    <a:pt x="42" y="163"/>
                  </a:cubicBezTo>
                  <a:cubicBezTo>
                    <a:pt x="44" y="161"/>
                    <a:pt x="45" y="160"/>
                    <a:pt x="47" y="158"/>
                  </a:cubicBezTo>
                  <a:cubicBezTo>
                    <a:pt x="48" y="158"/>
                    <a:pt x="48" y="157"/>
                    <a:pt x="48" y="157"/>
                  </a:cubicBezTo>
                  <a:close/>
                  <a:moveTo>
                    <a:pt x="21" y="127"/>
                  </a:moveTo>
                  <a:cubicBezTo>
                    <a:pt x="21" y="127"/>
                    <a:pt x="21" y="127"/>
                    <a:pt x="21" y="128"/>
                  </a:cubicBezTo>
                  <a:cubicBezTo>
                    <a:pt x="23" y="126"/>
                    <a:pt x="24" y="125"/>
                    <a:pt x="26" y="124"/>
                  </a:cubicBezTo>
                  <a:cubicBezTo>
                    <a:pt x="26" y="123"/>
                    <a:pt x="26" y="123"/>
                    <a:pt x="26" y="121"/>
                  </a:cubicBezTo>
                  <a:cubicBezTo>
                    <a:pt x="24" y="123"/>
                    <a:pt x="23" y="125"/>
                    <a:pt x="21" y="127"/>
                  </a:cubicBezTo>
                  <a:close/>
                  <a:moveTo>
                    <a:pt x="69" y="24"/>
                  </a:moveTo>
                  <a:cubicBezTo>
                    <a:pt x="67" y="25"/>
                    <a:pt x="68" y="27"/>
                    <a:pt x="68" y="28"/>
                  </a:cubicBezTo>
                  <a:cubicBezTo>
                    <a:pt x="69" y="27"/>
                    <a:pt x="70" y="26"/>
                    <a:pt x="69" y="24"/>
                  </a:cubicBez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defPPr>
                <a:defRPr lang="fr-FR"/>
              </a:defPPr>
              <a:lvl1pPr marL="0" algn="l" defTabSz="908835" rtl="0" eaLnBrk="1" latinLnBrk="0" hangingPunct="1">
                <a:defRPr sz="1800" kern="1200">
                  <a:solidFill>
                    <a:schemeClr val="tx1"/>
                  </a:solidFill>
                  <a:latin typeface="+mn-lt"/>
                  <a:ea typeface="+mn-ea"/>
                  <a:cs typeface="+mn-cs"/>
                </a:defRPr>
              </a:lvl1pPr>
              <a:lvl2pPr marL="454416" algn="l" defTabSz="908835" rtl="0" eaLnBrk="1" latinLnBrk="0" hangingPunct="1">
                <a:defRPr sz="1800" kern="1200">
                  <a:solidFill>
                    <a:schemeClr val="tx1"/>
                  </a:solidFill>
                  <a:latin typeface="+mn-lt"/>
                  <a:ea typeface="+mn-ea"/>
                  <a:cs typeface="+mn-cs"/>
                </a:defRPr>
              </a:lvl2pPr>
              <a:lvl3pPr marL="908835" algn="l" defTabSz="908835" rtl="0" eaLnBrk="1" latinLnBrk="0" hangingPunct="1">
                <a:defRPr sz="1800" kern="1200">
                  <a:solidFill>
                    <a:schemeClr val="tx1"/>
                  </a:solidFill>
                  <a:latin typeface="+mn-lt"/>
                  <a:ea typeface="+mn-ea"/>
                  <a:cs typeface="+mn-cs"/>
                </a:defRPr>
              </a:lvl3pPr>
              <a:lvl4pPr marL="1363256" algn="l" defTabSz="908835" rtl="0" eaLnBrk="1" latinLnBrk="0" hangingPunct="1">
                <a:defRPr sz="1800" kern="1200">
                  <a:solidFill>
                    <a:schemeClr val="tx1"/>
                  </a:solidFill>
                  <a:latin typeface="+mn-lt"/>
                  <a:ea typeface="+mn-ea"/>
                  <a:cs typeface="+mn-cs"/>
                </a:defRPr>
              </a:lvl4pPr>
              <a:lvl5pPr marL="1817672" algn="l" defTabSz="908835" rtl="0" eaLnBrk="1" latinLnBrk="0" hangingPunct="1">
                <a:defRPr sz="1800" kern="1200">
                  <a:solidFill>
                    <a:schemeClr val="tx1"/>
                  </a:solidFill>
                  <a:latin typeface="+mn-lt"/>
                  <a:ea typeface="+mn-ea"/>
                  <a:cs typeface="+mn-cs"/>
                </a:defRPr>
              </a:lvl5pPr>
              <a:lvl6pPr marL="2272093" algn="l" defTabSz="908835" rtl="0" eaLnBrk="1" latinLnBrk="0" hangingPunct="1">
                <a:defRPr sz="1800" kern="1200">
                  <a:solidFill>
                    <a:schemeClr val="tx1"/>
                  </a:solidFill>
                  <a:latin typeface="+mn-lt"/>
                  <a:ea typeface="+mn-ea"/>
                  <a:cs typeface="+mn-cs"/>
                </a:defRPr>
              </a:lvl6pPr>
              <a:lvl7pPr marL="2726507" algn="l" defTabSz="908835" rtl="0" eaLnBrk="1" latinLnBrk="0" hangingPunct="1">
                <a:defRPr sz="1800" kern="1200">
                  <a:solidFill>
                    <a:schemeClr val="tx1"/>
                  </a:solidFill>
                  <a:latin typeface="+mn-lt"/>
                  <a:ea typeface="+mn-ea"/>
                  <a:cs typeface="+mn-cs"/>
                </a:defRPr>
              </a:lvl7pPr>
              <a:lvl8pPr marL="3180924" algn="l" defTabSz="908835" rtl="0" eaLnBrk="1" latinLnBrk="0" hangingPunct="1">
                <a:defRPr sz="1800" kern="1200">
                  <a:solidFill>
                    <a:schemeClr val="tx1"/>
                  </a:solidFill>
                  <a:latin typeface="+mn-lt"/>
                  <a:ea typeface="+mn-ea"/>
                  <a:cs typeface="+mn-cs"/>
                </a:defRPr>
              </a:lvl8pPr>
              <a:lvl9pPr marL="3635344" algn="l" defTabSz="908835" rtl="0" eaLnBrk="1" latinLnBrk="0" hangingPunct="1">
                <a:defRPr sz="1800" kern="1200">
                  <a:solidFill>
                    <a:schemeClr val="tx1"/>
                  </a:solidFill>
                  <a:latin typeface="+mn-lt"/>
                  <a:ea typeface="+mn-ea"/>
                  <a:cs typeface="+mn-cs"/>
                </a:defRPr>
              </a:lvl9pPr>
            </a:lstStyle>
            <a:p>
              <a:endParaRPr lang="en-US" sz="1400" dirty="0">
                <a:solidFill>
                  <a:srgbClr val="002776"/>
                </a:solidFill>
              </a:endParaRPr>
            </a:p>
          </p:txBody>
        </p:sp>
        <p:sp>
          <p:nvSpPr>
            <p:cNvPr id="19" name="ZoneTexte 18"/>
            <p:cNvSpPr txBox="1"/>
            <p:nvPr/>
          </p:nvSpPr>
          <p:spPr>
            <a:xfrm>
              <a:off x="698746" y="3465413"/>
              <a:ext cx="3168351" cy="380874"/>
            </a:xfrm>
            <a:prstGeom prst="rect">
              <a:avLst/>
            </a:prstGeom>
            <a:noFill/>
          </p:spPr>
          <p:txBody>
            <a:bodyPr wrap="square" rtlCol="0">
              <a:spAutoFit/>
            </a:bodyPr>
            <a:lstStyle/>
            <a:p>
              <a:pPr algn="just"/>
              <a:r>
                <a:rPr lang="en-US" sz="1200" dirty="0" smtClean="0">
                  <a:solidFill>
                    <a:schemeClr val="bg1"/>
                  </a:solidFill>
                </a:rPr>
                <a:t>Fraternity = solidarity</a:t>
              </a:r>
              <a:endParaRPr lang="en-US" sz="1200" dirty="0">
                <a:solidFill>
                  <a:schemeClr val="bg1"/>
                </a:solidFill>
              </a:endParaRPr>
            </a:p>
          </p:txBody>
        </p:sp>
      </p:grpSp>
      <p:grpSp>
        <p:nvGrpSpPr>
          <p:cNvPr id="20" name="Groupe 19"/>
          <p:cNvGrpSpPr/>
          <p:nvPr/>
        </p:nvGrpSpPr>
        <p:grpSpPr>
          <a:xfrm>
            <a:off x="395536" y="3933057"/>
            <a:ext cx="2736304" cy="576063"/>
            <a:chOff x="-3078" y="3231809"/>
            <a:chExt cx="4572000" cy="792087"/>
          </a:xfrm>
        </p:grpSpPr>
        <p:sp>
          <p:nvSpPr>
            <p:cNvPr id="21" name="Freeform 26">
              <a:extLst>
                <a:ext uri="{FF2B5EF4-FFF2-40B4-BE49-F238E27FC236}">
                  <a16:creationId xmlns:lc="http://schemas.openxmlformats.org/drawingml/2006/lockedCanvas" xmlns:a16="http://schemas.microsoft.com/office/drawing/2014/main" xmlns="" id="{7394562B-013A-480B-A08F-1A9A34ABECEE}"/>
                </a:ext>
              </a:extLst>
            </p:cNvPr>
            <p:cNvSpPr>
              <a:spLocks noEditPoints="1"/>
            </p:cNvSpPr>
            <p:nvPr/>
          </p:nvSpPr>
          <p:spPr bwMode="auto">
            <a:xfrm>
              <a:off x="-3078" y="3231809"/>
              <a:ext cx="4572000" cy="792087"/>
            </a:xfrm>
            <a:custGeom>
              <a:avLst/>
              <a:gdLst>
                <a:gd name="T0" fmla="*/ 116 w 202"/>
                <a:gd name="T1" fmla="*/ 174 h 184"/>
                <a:gd name="T2" fmla="*/ 95 w 202"/>
                <a:gd name="T3" fmla="*/ 179 h 184"/>
                <a:gd name="T4" fmla="*/ 85 w 202"/>
                <a:gd name="T5" fmla="*/ 176 h 184"/>
                <a:gd name="T6" fmla="*/ 77 w 202"/>
                <a:gd name="T7" fmla="*/ 171 h 184"/>
                <a:gd name="T8" fmla="*/ 60 w 202"/>
                <a:gd name="T9" fmla="*/ 174 h 184"/>
                <a:gd name="T10" fmla="*/ 46 w 202"/>
                <a:gd name="T11" fmla="*/ 177 h 184"/>
                <a:gd name="T12" fmla="*/ 34 w 202"/>
                <a:gd name="T13" fmla="*/ 177 h 184"/>
                <a:gd name="T14" fmla="*/ 28 w 202"/>
                <a:gd name="T15" fmla="*/ 180 h 184"/>
                <a:gd name="T16" fmla="*/ 16 w 202"/>
                <a:gd name="T17" fmla="*/ 179 h 184"/>
                <a:gd name="T18" fmla="*/ 13 w 202"/>
                <a:gd name="T19" fmla="*/ 166 h 184"/>
                <a:gd name="T20" fmla="*/ 16 w 202"/>
                <a:gd name="T21" fmla="*/ 151 h 184"/>
                <a:gd name="T22" fmla="*/ 14 w 202"/>
                <a:gd name="T23" fmla="*/ 140 h 184"/>
                <a:gd name="T24" fmla="*/ 13 w 202"/>
                <a:gd name="T25" fmla="*/ 128 h 184"/>
                <a:gd name="T26" fmla="*/ 11 w 202"/>
                <a:gd name="T27" fmla="*/ 116 h 184"/>
                <a:gd name="T28" fmla="*/ 7 w 202"/>
                <a:gd name="T29" fmla="*/ 104 h 184"/>
                <a:gd name="T30" fmla="*/ 6 w 202"/>
                <a:gd name="T31" fmla="*/ 92 h 184"/>
                <a:gd name="T32" fmla="*/ 5 w 202"/>
                <a:gd name="T33" fmla="*/ 79 h 184"/>
                <a:gd name="T34" fmla="*/ 8 w 202"/>
                <a:gd name="T35" fmla="*/ 65 h 184"/>
                <a:gd name="T36" fmla="*/ 11 w 202"/>
                <a:gd name="T37" fmla="*/ 54 h 184"/>
                <a:gd name="T38" fmla="*/ 13 w 202"/>
                <a:gd name="T39" fmla="*/ 43 h 184"/>
                <a:gd name="T40" fmla="*/ 9 w 202"/>
                <a:gd name="T41" fmla="*/ 31 h 184"/>
                <a:gd name="T42" fmla="*/ 14 w 202"/>
                <a:gd name="T43" fmla="*/ 21 h 184"/>
                <a:gd name="T44" fmla="*/ 23 w 202"/>
                <a:gd name="T45" fmla="*/ 12 h 184"/>
                <a:gd name="T46" fmla="*/ 37 w 202"/>
                <a:gd name="T47" fmla="*/ 8 h 184"/>
                <a:gd name="T48" fmla="*/ 58 w 202"/>
                <a:gd name="T49" fmla="*/ 7 h 184"/>
                <a:gd name="T50" fmla="*/ 67 w 202"/>
                <a:gd name="T51" fmla="*/ 8 h 184"/>
                <a:gd name="T52" fmla="*/ 76 w 202"/>
                <a:gd name="T53" fmla="*/ 9 h 184"/>
                <a:gd name="T54" fmla="*/ 52 w 202"/>
                <a:gd name="T55" fmla="*/ 29 h 184"/>
                <a:gd name="T56" fmla="*/ 80 w 202"/>
                <a:gd name="T57" fmla="*/ 8 h 184"/>
                <a:gd name="T58" fmla="*/ 99 w 202"/>
                <a:gd name="T59" fmla="*/ 2 h 184"/>
                <a:gd name="T60" fmla="*/ 99 w 202"/>
                <a:gd name="T61" fmla="*/ 15 h 184"/>
                <a:gd name="T62" fmla="*/ 103 w 202"/>
                <a:gd name="T63" fmla="*/ 14 h 184"/>
                <a:gd name="T64" fmla="*/ 125 w 202"/>
                <a:gd name="T65" fmla="*/ 1 h 184"/>
                <a:gd name="T66" fmla="*/ 127 w 202"/>
                <a:gd name="T67" fmla="*/ 8 h 184"/>
                <a:gd name="T68" fmla="*/ 141 w 202"/>
                <a:gd name="T69" fmla="*/ 3 h 184"/>
                <a:gd name="T70" fmla="*/ 151 w 202"/>
                <a:gd name="T71" fmla="*/ 6 h 184"/>
                <a:gd name="T72" fmla="*/ 164 w 202"/>
                <a:gd name="T73" fmla="*/ 4 h 184"/>
                <a:gd name="T74" fmla="*/ 174 w 202"/>
                <a:gd name="T75" fmla="*/ 6 h 184"/>
                <a:gd name="T76" fmla="*/ 185 w 202"/>
                <a:gd name="T77" fmla="*/ 6 h 184"/>
                <a:gd name="T78" fmla="*/ 195 w 202"/>
                <a:gd name="T79" fmla="*/ 13 h 184"/>
                <a:gd name="T80" fmla="*/ 192 w 202"/>
                <a:gd name="T81" fmla="*/ 22 h 184"/>
                <a:gd name="T82" fmla="*/ 195 w 202"/>
                <a:gd name="T83" fmla="*/ 30 h 184"/>
                <a:gd name="T84" fmla="*/ 193 w 202"/>
                <a:gd name="T85" fmla="*/ 48 h 184"/>
                <a:gd name="T86" fmla="*/ 199 w 202"/>
                <a:gd name="T87" fmla="*/ 52 h 184"/>
                <a:gd name="T88" fmla="*/ 199 w 202"/>
                <a:gd name="T89" fmla="*/ 58 h 184"/>
                <a:gd name="T90" fmla="*/ 199 w 202"/>
                <a:gd name="T91" fmla="*/ 74 h 184"/>
                <a:gd name="T92" fmla="*/ 191 w 202"/>
                <a:gd name="T93" fmla="*/ 89 h 184"/>
                <a:gd name="T94" fmla="*/ 194 w 202"/>
                <a:gd name="T95" fmla="*/ 100 h 184"/>
                <a:gd name="T96" fmla="*/ 200 w 202"/>
                <a:gd name="T97" fmla="*/ 111 h 184"/>
                <a:gd name="T98" fmla="*/ 196 w 202"/>
                <a:gd name="T99" fmla="*/ 128 h 184"/>
                <a:gd name="T100" fmla="*/ 200 w 202"/>
                <a:gd name="T101" fmla="*/ 138 h 184"/>
                <a:gd name="T102" fmla="*/ 197 w 202"/>
                <a:gd name="T103" fmla="*/ 154 h 184"/>
                <a:gd name="T104" fmla="*/ 190 w 202"/>
                <a:gd name="T105" fmla="*/ 171 h 184"/>
                <a:gd name="T106" fmla="*/ 177 w 202"/>
                <a:gd name="T107" fmla="*/ 178 h 184"/>
                <a:gd name="T108" fmla="*/ 165 w 202"/>
                <a:gd name="T109" fmla="*/ 176 h 184"/>
                <a:gd name="T110" fmla="*/ 153 w 202"/>
                <a:gd name="T111" fmla="*/ 175 h 184"/>
                <a:gd name="T112" fmla="*/ 140 w 202"/>
                <a:gd name="T113" fmla="*/ 175 h 184"/>
                <a:gd name="T114" fmla="*/ 130 w 202"/>
                <a:gd name="T115" fmla="*/ 176 h 184"/>
                <a:gd name="T116" fmla="*/ 41 w 202"/>
                <a:gd name="T117" fmla="*/ 163 h 184"/>
                <a:gd name="T118" fmla="*/ 21 w 202"/>
                <a:gd name="T119" fmla="*/ 127 h 184"/>
                <a:gd name="T120" fmla="*/ 21 w 202"/>
                <a:gd name="T121" fmla="*/ 12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2" h="184">
                  <a:moveTo>
                    <a:pt x="126" y="177"/>
                  </a:moveTo>
                  <a:cubicBezTo>
                    <a:pt x="124" y="177"/>
                    <a:pt x="123" y="179"/>
                    <a:pt x="121" y="178"/>
                  </a:cubicBezTo>
                  <a:cubicBezTo>
                    <a:pt x="119" y="176"/>
                    <a:pt x="118" y="175"/>
                    <a:pt x="119" y="173"/>
                  </a:cubicBezTo>
                  <a:cubicBezTo>
                    <a:pt x="118" y="174"/>
                    <a:pt x="117" y="174"/>
                    <a:pt x="116" y="174"/>
                  </a:cubicBezTo>
                  <a:cubicBezTo>
                    <a:pt x="114" y="175"/>
                    <a:pt x="112" y="177"/>
                    <a:pt x="111" y="178"/>
                  </a:cubicBezTo>
                  <a:cubicBezTo>
                    <a:pt x="107" y="179"/>
                    <a:pt x="107" y="179"/>
                    <a:pt x="104" y="177"/>
                  </a:cubicBezTo>
                  <a:cubicBezTo>
                    <a:pt x="102" y="178"/>
                    <a:pt x="101" y="178"/>
                    <a:pt x="98" y="178"/>
                  </a:cubicBezTo>
                  <a:cubicBezTo>
                    <a:pt x="97" y="177"/>
                    <a:pt x="96" y="178"/>
                    <a:pt x="95" y="179"/>
                  </a:cubicBezTo>
                  <a:cubicBezTo>
                    <a:pt x="93" y="179"/>
                    <a:pt x="91" y="180"/>
                    <a:pt x="89" y="181"/>
                  </a:cubicBezTo>
                  <a:cubicBezTo>
                    <a:pt x="88" y="181"/>
                    <a:pt x="87" y="182"/>
                    <a:pt x="86" y="180"/>
                  </a:cubicBezTo>
                  <a:cubicBezTo>
                    <a:pt x="86" y="179"/>
                    <a:pt x="85" y="179"/>
                    <a:pt x="85" y="178"/>
                  </a:cubicBezTo>
                  <a:cubicBezTo>
                    <a:pt x="85" y="177"/>
                    <a:pt x="85" y="177"/>
                    <a:pt x="85" y="176"/>
                  </a:cubicBezTo>
                  <a:cubicBezTo>
                    <a:pt x="86" y="175"/>
                    <a:pt x="87" y="174"/>
                    <a:pt x="88" y="173"/>
                  </a:cubicBezTo>
                  <a:cubicBezTo>
                    <a:pt x="88" y="173"/>
                    <a:pt x="88" y="173"/>
                    <a:pt x="88" y="173"/>
                  </a:cubicBezTo>
                  <a:cubicBezTo>
                    <a:pt x="86" y="171"/>
                    <a:pt x="84" y="172"/>
                    <a:pt x="83" y="173"/>
                  </a:cubicBezTo>
                  <a:cubicBezTo>
                    <a:pt x="80" y="176"/>
                    <a:pt x="78" y="174"/>
                    <a:pt x="77" y="171"/>
                  </a:cubicBezTo>
                  <a:cubicBezTo>
                    <a:pt x="74" y="172"/>
                    <a:pt x="70" y="173"/>
                    <a:pt x="68" y="175"/>
                  </a:cubicBezTo>
                  <a:cubicBezTo>
                    <a:pt x="66" y="176"/>
                    <a:pt x="65" y="177"/>
                    <a:pt x="64" y="177"/>
                  </a:cubicBezTo>
                  <a:cubicBezTo>
                    <a:pt x="63" y="178"/>
                    <a:pt x="62" y="177"/>
                    <a:pt x="61" y="176"/>
                  </a:cubicBezTo>
                  <a:cubicBezTo>
                    <a:pt x="61" y="176"/>
                    <a:pt x="61" y="175"/>
                    <a:pt x="60" y="174"/>
                  </a:cubicBezTo>
                  <a:cubicBezTo>
                    <a:pt x="58" y="175"/>
                    <a:pt x="57" y="176"/>
                    <a:pt x="55" y="177"/>
                  </a:cubicBezTo>
                  <a:cubicBezTo>
                    <a:pt x="54" y="179"/>
                    <a:pt x="52" y="180"/>
                    <a:pt x="51" y="181"/>
                  </a:cubicBezTo>
                  <a:cubicBezTo>
                    <a:pt x="49" y="183"/>
                    <a:pt x="46" y="182"/>
                    <a:pt x="46" y="179"/>
                  </a:cubicBezTo>
                  <a:cubicBezTo>
                    <a:pt x="46" y="178"/>
                    <a:pt x="46" y="178"/>
                    <a:pt x="46" y="177"/>
                  </a:cubicBezTo>
                  <a:cubicBezTo>
                    <a:pt x="44" y="179"/>
                    <a:pt x="42" y="180"/>
                    <a:pt x="41" y="181"/>
                  </a:cubicBezTo>
                  <a:cubicBezTo>
                    <a:pt x="39" y="182"/>
                    <a:pt x="38" y="183"/>
                    <a:pt x="37" y="184"/>
                  </a:cubicBezTo>
                  <a:cubicBezTo>
                    <a:pt x="36" y="184"/>
                    <a:pt x="35" y="184"/>
                    <a:pt x="34" y="183"/>
                  </a:cubicBezTo>
                  <a:cubicBezTo>
                    <a:pt x="32" y="182"/>
                    <a:pt x="32" y="179"/>
                    <a:pt x="34" y="177"/>
                  </a:cubicBezTo>
                  <a:cubicBezTo>
                    <a:pt x="34" y="177"/>
                    <a:pt x="35" y="176"/>
                    <a:pt x="35" y="176"/>
                  </a:cubicBezTo>
                  <a:cubicBezTo>
                    <a:pt x="35" y="176"/>
                    <a:pt x="35" y="176"/>
                    <a:pt x="35" y="176"/>
                  </a:cubicBezTo>
                  <a:cubicBezTo>
                    <a:pt x="34" y="176"/>
                    <a:pt x="33" y="177"/>
                    <a:pt x="32" y="178"/>
                  </a:cubicBezTo>
                  <a:cubicBezTo>
                    <a:pt x="31" y="179"/>
                    <a:pt x="30" y="180"/>
                    <a:pt x="28" y="180"/>
                  </a:cubicBezTo>
                  <a:cubicBezTo>
                    <a:pt x="27" y="181"/>
                    <a:pt x="26" y="181"/>
                    <a:pt x="25" y="180"/>
                  </a:cubicBezTo>
                  <a:cubicBezTo>
                    <a:pt x="24" y="178"/>
                    <a:pt x="23" y="178"/>
                    <a:pt x="24" y="176"/>
                  </a:cubicBezTo>
                  <a:cubicBezTo>
                    <a:pt x="22" y="177"/>
                    <a:pt x="21" y="178"/>
                    <a:pt x="20" y="179"/>
                  </a:cubicBezTo>
                  <a:cubicBezTo>
                    <a:pt x="19" y="180"/>
                    <a:pt x="17" y="180"/>
                    <a:pt x="16" y="179"/>
                  </a:cubicBezTo>
                  <a:cubicBezTo>
                    <a:pt x="16" y="179"/>
                    <a:pt x="15" y="178"/>
                    <a:pt x="15" y="178"/>
                  </a:cubicBezTo>
                  <a:cubicBezTo>
                    <a:pt x="14" y="177"/>
                    <a:pt x="14" y="176"/>
                    <a:pt x="15" y="174"/>
                  </a:cubicBezTo>
                  <a:cubicBezTo>
                    <a:pt x="12" y="174"/>
                    <a:pt x="10" y="172"/>
                    <a:pt x="11" y="171"/>
                  </a:cubicBezTo>
                  <a:cubicBezTo>
                    <a:pt x="11" y="169"/>
                    <a:pt x="13" y="167"/>
                    <a:pt x="13" y="166"/>
                  </a:cubicBezTo>
                  <a:cubicBezTo>
                    <a:pt x="12" y="164"/>
                    <a:pt x="11" y="163"/>
                    <a:pt x="9" y="161"/>
                  </a:cubicBezTo>
                  <a:cubicBezTo>
                    <a:pt x="12" y="157"/>
                    <a:pt x="16" y="154"/>
                    <a:pt x="18" y="149"/>
                  </a:cubicBezTo>
                  <a:cubicBezTo>
                    <a:pt x="18" y="149"/>
                    <a:pt x="18" y="149"/>
                    <a:pt x="18" y="149"/>
                  </a:cubicBezTo>
                  <a:cubicBezTo>
                    <a:pt x="17" y="149"/>
                    <a:pt x="17" y="150"/>
                    <a:pt x="16" y="151"/>
                  </a:cubicBezTo>
                  <a:cubicBezTo>
                    <a:pt x="14" y="152"/>
                    <a:pt x="12" y="151"/>
                    <a:pt x="11" y="149"/>
                  </a:cubicBezTo>
                  <a:cubicBezTo>
                    <a:pt x="10" y="148"/>
                    <a:pt x="11" y="147"/>
                    <a:pt x="12" y="146"/>
                  </a:cubicBezTo>
                  <a:cubicBezTo>
                    <a:pt x="14" y="143"/>
                    <a:pt x="16" y="140"/>
                    <a:pt x="18" y="137"/>
                  </a:cubicBezTo>
                  <a:cubicBezTo>
                    <a:pt x="17" y="138"/>
                    <a:pt x="15" y="139"/>
                    <a:pt x="14" y="140"/>
                  </a:cubicBezTo>
                  <a:cubicBezTo>
                    <a:pt x="12" y="141"/>
                    <a:pt x="10" y="141"/>
                    <a:pt x="9" y="140"/>
                  </a:cubicBezTo>
                  <a:cubicBezTo>
                    <a:pt x="8" y="139"/>
                    <a:pt x="7" y="137"/>
                    <a:pt x="8" y="135"/>
                  </a:cubicBezTo>
                  <a:cubicBezTo>
                    <a:pt x="9" y="133"/>
                    <a:pt x="11" y="131"/>
                    <a:pt x="12" y="129"/>
                  </a:cubicBezTo>
                  <a:cubicBezTo>
                    <a:pt x="12" y="128"/>
                    <a:pt x="13" y="128"/>
                    <a:pt x="13" y="128"/>
                  </a:cubicBezTo>
                  <a:cubicBezTo>
                    <a:pt x="10" y="128"/>
                    <a:pt x="8" y="126"/>
                    <a:pt x="8" y="124"/>
                  </a:cubicBezTo>
                  <a:cubicBezTo>
                    <a:pt x="8" y="123"/>
                    <a:pt x="9" y="122"/>
                    <a:pt x="9" y="121"/>
                  </a:cubicBezTo>
                  <a:cubicBezTo>
                    <a:pt x="10" y="120"/>
                    <a:pt x="12" y="118"/>
                    <a:pt x="13" y="116"/>
                  </a:cubicBezTo>
                  <a:cubicBezTo>
                    <a:pt x="12" y="116"/>
                    <a:pt x="12" y="116"/>
                    <a:pt x="11" y="116"/>
                  </a:cubicBezTo>
                  <a:cubicBezTo>
                    <a:pt x="9" y="117"/>
                    <a:pt x="7" y="115"/>
                    <a:pt x="7" y="113"/>
                  </a:cubicBezTo>
                  <a:cubicBezTo>
                    <a:pt x="7" y="112"/>
                    <a:pt x="7" y="111"/>
                    <a:pt x="8" y="110"/>
                  </a:cubicBezTo>
                  <a:cubicBezTo>
                    <a:pt x="9" y="108"/>
                    <a:pt x="11" y="106"/>
                    <a:pt x="13" y="104"/>
                  </a:cubicBezTo>
                  <a:cubicBezTo>
                    <a:pt x="11" y="104"/>
                    <a:pt x="9" y="106"/>
                    <a:pt x="7" y="104"/>
                  </a:cubicBezTo>
                  <a:cubicBezTo>
                    <a:pt x="6" y="104"/>
                    <a:pt x="6" y="102"/>
                    <a:pt x="5" y="101"/>
                  </a:cubicBezTo>
                  <a:cubicBezTo>
                    <a:pt x="7" y="99"/>
                    <a:pt x="8" y="98"/>
                    <a:pt x="9" y="96"/>
                  </a:cubicBezTo>
                  <a:cubicBezTo>
                    <a:pt x="8" y="95"/>
                    <a:pt x="8" y="94"/>
                    <a:pt x="7" y="92"/>
                  </a:cubicBezTo>
                  <a:cubicBezTo>
                    <a:pt x="7" y="92"/>
                    <a:pt x="6" y="92"/>
                    <a:pt x="6" y="92"/>
                  </a:cubicBezTo>
                  <a:cubicBezTo>
                    <a:pt x="4" y="91"/>
                    <a:pt x="3" y="88"/>
                    <a:pt x="4" y="86"/>
                  </a:cubicBezTo>
                  <a:cubicBezTo>
                    <a:pt x="4" y="86"/>
                    <a:pt x="5" y="86"/>
                    <a:pt x="5" y="85"/>
                  </a:cubicBezTo>
                  <a:cubicBezTo>
                    <a:pt x="6" y="85"/>
                    <a:pt x="6" y="84"/>
                    <a:pt x="5" y="83"/>
                  </a:cubicBezTo>
                  <a:cubicBezTo>
                    <a:pt x="4" y="82"/>
                    <a:pt x="4" y="81"/>
                    <a:pt x="5" y="79"/>
                  </a:cubicBezTo>
                  <a:cubicBezTo>
                    <a:pt x="6" y="77"/>
                    <a:pt x="7" y="76"/>
                    <a:pt x="8" y="74"/>
                  </a:cubicBezTo>
                  <a:cubicBezTo>
                    <a:pt x="9" y="74"/>
                    <a:pt x="8" y="73"/>
                    <a:pt x="8" y="73"/>
                  </a:cubicBezTo>
                  <a:cubicBezTo>
                    <a:pt x="5" y="70"/>
                    <a:pt x="6" y="69"/>
                    <a:pt x="8" y="67"/>
                  </a:cubicBezTo>
                  <a:cubicBezTo>
                    <a:pt x="9" y="66"/>
                    <a:pt x="9" y="65"/>
                    <a:pt x="8" y="65"/>
                  </a:cubicBezTo>
                  <a:cubicBezTo>
                    <a:pt x="6" y="62"/>
                    <a:pt x="6" y="63"/>
                    <a:pt x="8" y="60"/>
                  </a:cubicBezTo>
                  <a:cubicBezTo>
                    <a:pt x="10" y="57"/>
                    <a:pt x="12" y="55"/>
                    <a:pt x="14" y="53"/>
                  </a:cubicBezTo>
                  <a:cubicBezTo>
                    <a:pt x="14" y="52"/>
                    <a:pt x="14" y="52"/>
                    <a:pt x="14" y="52"/>
                  </a:cubicBezTo>
                  <a:cubicBezTo>
                    <a:pt x="13" y="53"/>
                    <a:pt x="12" y="54"/>
                    <a:pt x="11" y="54"/>
                  </a:cubicBezTo>
                  <a:cubicBezTo>
                    <a:pt x="10" y="56"/>
                    <a:pt x="8" y="58"/>
                    <a:pt x="6" y="60"/>
                  </a:cubicBezTo>
                  <a:cubicBezTo>
                    <a:pt x="5" y="62"/>
                    <a:pt x="3" y="62"/>
                    <a:pt x="2" y="60"/>
                  </a:cubicBezTo>
                  <a:cubicBezTo>
                    <a:pt x="0" y="57"/>
                    <a:pt x="2" y="55"/>
                    <a:pt x="3" y="54"/>
                  </a:cubicBezTo>
                  <a:cubicBezTo>
                    <a:pt x="6" y="50"/>
                    <a:pt x="10" y="47"/>
                    <a:pt x="13" y="43"/>
                  </a:cubicBezTo>
                  <a:cubicBezTo>
                    <a:pt x="11" y="44"/>
                    <a:pt x="8" y="42"/>
                    <a:pt x="8" y="39"/>
                  </a:cubicBezTo>
                  <a:cubicBezTo>
                    <a:pt x="8" y="38"/>
                    <a:pt x="8" y="37"/>
                    <a:pt x="9" y="37"/>
                  </a:cubicBezTo>
                  <a:cubicBezTo>
                    <a:pt x="10" y="37"/>
                    <a:pt x="11" y="36"/>
                    <a:pt x="11" y="35"/>
                  </a:cubicBezTo>
                  <a:cubicBezTo>
                    <a:pt x="10" y="34"/>
                    <a:pt x="10" y="32"/>
                    <a:pt x="9" y="31"/>
                  </a:cubicBezTo>
                  <a:cubicBezTo>
                    <a:pt x="9" y="30"/>
                    <a:pt x="9" y="29"/>
                    <a:pt x="10" y="29"/>
                  </a:cubicBezTo>
                  <a:cubicBezTo>
                    <a:pt x="11" y="28"/>
                    <a:pt x="13" y="27"/>
                    <a:pt x="14" y="25"/>
                  </a:cubicBezTo>
                  <a:cubicBezTo>
                    <a:pt x="14" y="25"/>
                    <a:pt x="15" y="24"/>
                    <a:pt x="15" y="24"/>
                  </a:cubicBezTo>
                  <a:cubicBezTo>
                    <a:pt x="14" y="23"/>
                    <a:pt x="15" y="22"/>
                    <a:pt x="14" y="21"/>
                  </a:cubicBezTo>
                  <a:cubicBezTo>
                    <a:pt x="13" y="21"/>
                    <a:pt x="13" y="19"/>
                    <a:pt x="14" y="19"/>
                  </a:cubicBezTo>
                  <a:cubicBezTo>
                    <a:pt x="15" y="17"/>
                    <a:pt x="16" y="16"/>
                    <a:pt x="18" y="14"/>
                  </a:cubicBezTo>
                  <a:cubicBezTo>
                    <a:pt x="18" y="14"/>
                    <a:pt x="19" y="13"/>
                    <a:pt x="20" y="12"/>
                  </a:cubicBezTo>
                  <a:cubicBezTo>
                    <a:pt x="21" y="11"/>
                    <a:pt x="22" y="11"/>
                    <a:pt x="23" y="12"/>
                  </a:cubicBezTo>
                  <a:cubicBezTo>
                    <a:pt x="24" y="13"/>
                    <a:pt x="26" y="13"/>
                    <a:pt x="27" y="13"/>
                  </a:cubicBezTo>
                  <a:cubicBezTo>
                    <a:pt x="28" y="13"/>
                    <a:pt x="28" y="13"/>
                    <a:pt x="29" y="14"/>
                  </a:cubicBezTo>
                  <a:cubicBezTo>
                    <a:pt x="30" y="14"/>
                    <a:pt x="30" y="14"/>
                    <a:pt x="31" y="14"/>
                  </a:cubicBezTo>
                  <a:cubicBezTo>
                    <a:pt x="33" y="12"/>
                    <a:pt x="35" y="10"/>
                    <a:pt x="37" y="8"/>
                  </a:cubicBezTo>
                  <a:cubicBezTo>
                    <a:pt x="38" y="8"/>
                    <a:pt x="38" y="8"/>
                    <a:pt x="38" y="8"/>
                  </a:cubicBezTo>
                  <a:cubicBezTo>
                    <a:pt x="40" y="7"/>
                    <a:pt x="43" y="10"/>
                    <a:pt x="43" y="12"/>
                  </a:cubicBezTo>
                  <a:cubicBezTo>
                    <a:pt x="46" y="10"/>
                    <a:pt x="49" y="8"/>
                    <a:pt x="52" y="5"/>
                  </a:cubicBezTo>
                  <a:cubicBezTo>
                    <a:pt x="54" y="3"/>
                    <a:pt x="57" y="4"/>
                    <a:pt x="58" y="7"/>
                  </a:cubicBezTo>
                  <a:cubicBezTo>
                    <a:pt x="58" y="7"/>
                    <a:pt x="58" y="8"/>
                    <a:pt x="58" y="9"/>
                  </a:cubicBezTo>
                  <a:cubicBezTo>
                    <a:pt x="59" y="8"/>
                    <a:pt x="60" y="7"/>
                    <a:pt x="61" y="6"/>
                  </a:cubicBezTo>
                  <a:cubicBezTo>
                    <a:pt x="62" y="4"/>
                    <a:pt x="64" y="4"/>
                    <a:pt x="65" y="6"/>
                  </a:cubicBezTo>
                  <a:cubicBezTo>
                    <a:pt x="66" y="6"/>
                    <a:pt x="67" y="7"/>
                    <a:pt x="67" y="8"/>
                  </a:cubicBezTo>
                  <a:cubicBezTo>
                    <a:pt x="67" y="8"/>
                    <a:pt x="68" y="8"/>
                    <a:pt x="68" y="8"/>
                  </a:cubicBezTo>
                  <a:cubicBezTo>
                    <a:pt x="70" y="6"/>
                    <a:pt x="71" y="5"/>
                    <a:pt x="72" y="4"/>
                  </a:cubicBezTo>
                  <a:cubicBezTo>
                    <a:pt x="73" y="4"/>
                    <a:pt x="73" y="4"/>
                    <a:pt x="73" y="4"/>
                  </a:cubicBezTo>
                  <a:cubicBezTo>
                    <a:pt x="75" y="4"/>
                    <a:pt x="77" y="7"/>
                    <a:pt x="76" y="9"/>
                  </a:cubicBezTo>
                  <a:cubicBezTo>
                    <a:pt x="76" y="9"/>
                    <a:pt x="76" y="9"/>
                    <a:pt x="76" y="9"/>
                  </a:cubicBezTo>
                  <a:cubicBezTo>
                    <a:pt x="71" y="14"/>
                    <a:pt x="65" y="18"/>
                    <a:pt x="60" y="22"/>
                  </a:cubicBezTo>
                  <a:cubicBezTo>
                    <a:pt x="58" y="24"/>
                    <a:pt x="56" y="26"/>
                    <a:pt x="53" y="28"/>
                  </a:cubicBezTo>
                  <a:cubicBezTo>
                    <a:pt x="53" y="29"/>
                    <a:pt x="52" y="29"/>
                    <a:pt x="52" y="29"/>
                  </a:cubicBezTo>
                  <a:cubicBezTo>
                    <a:pt x="53" y="29"/>
                    <a:pt x="54" y="28"/>
                    <a:pt x="54" y="28"/>
                  </a:cubicBezTo>
                  <a:cubicBezTo>
                    <a:pt x="58" y="25"/>
                    <a:pt x="62" y="22"/>
                    <a:pt x="66" y="19"/>
                  </a:cubicBezTo>
                  <a:cubicBezTo>
                    <a:pt x="69" y="17"/>
                    <a:pt x="72" y="14"/>
                    <a:pt x="75" y="12"/>
                  </a:cubicBezTo>
                  <a:cubicBezTo>
                    <a:pt x="76" y="11"/>
                    <a:pt x="78" y="10"/>
                    <a:pt x="80" y="8"/>
                  </a:cubicBezTo>
                  <a:cubicBezTo>
                    <a:pt x="80" y="8"/>
                    <a:pt x="83" y="9"/>
                    <a:pt x="83" y="10"/>
                  </a:cubicBezTo>
                  <a:cubicBezTo>
                    <a:pt x="83" y="11"/>
                    <a:pt x="83" y="11"/>
                    <a:pt x="84" y="12"/>
                  </a:cubicBezTo>
                  <a:cubicBezTo>
                    <a:pt x="86" y="10"/>
                    <a:pt x="88" y="9"/>
                    <a:pt x="91" y="7"/>
                  </a:cubicBezTo>
                  <a:cubicBezTo>
                    <a:pt x="94" y="6"/>
                    <a:pt x="96" y="4"/>
                    <a:pt x="99" y="2"/>
                  </a:cubicBezTo>
                  <a:cubicBezTo>
                    <a:pt x="100" y="1"/>
                    <a:pt x="101" y="1"/>
                    <a:pt x="102" y="2"/>
                  </a:cubicBezTo>
                  <a:cubicBezTo>
                    <a:pt x="104" y="3"/>
                    <a:pt x="105" y="4"/>
                    <a:pt x="107" y="5"/>
                  </a:cubicBezTo>
                  <a:cubicBezTo>
                    <a:pt x="108" y="6"/>
                    <a:pt x="108" y="7"/>
                    <a:pt x="107" y="8"/>
                  </a:cubicBezTo>
                  <a:cubicBezTo>
                    <a:pt x="105" y="11"/>
                    <a:pt x="102" y="13"/>
                    <a:pt x="99" y="15"/>
                  </a:cubicBezTo>
                  <a:cubicBezTo>
                    <a:pt x="98" y="16"/>
                    <a:pt x="97" y="17"/>
                    <a:pt x="96" y="18"/>
                  </a:cubicBezTo>
                  <a:cubicBezTo>
                    <a:pt x="96" y="18"/>
                    <a:pt x="97" y="18"/>
                    <a:pt x="97" y="18"/>
                  </a:cubicBezTo>
                  <a:cubicBezTo>
                    <a:pt x="98" y="17"/>
                    <a:pt x="100" y="15"/>
                    <a:pt x="102" y="14"/>
                  </a:cubicBezTo>
                  <a:cubicBezTo>
                    <a:pt x="102" y="14"/>
                    <a:pt x="103" y="13"/>
                    <a:pt x="103" y="14"/>
                  </a:cubicBezTo>
                  <a:cubicBezTo>
                    <a:pt x="104" y="14"/>
                    <a:pt x="105" y="13"/>
                    <a:pt x="105" y="13"/>
                  </a:cubicBezTo>
                  <a:cubicBezTo>
                    <a:pt x="109" y="10"/>
                    <a:pt x="114" y="8"/>
                    <a:pt x="118" y="6"/>
                  </a:cubicBezTo>
                  <a:cubicBezTo>
                    <a:pt x="119" y="5"/>
                    <a:pt x="121" y="5"/>
                    <a:pt x="122" y="4"/>
                  </a:cubicBezTo>
                  <a:cubicBezTo>
                    <a:pt x="123" y="3"/>
                    <a:pt x="124" y="2"/>
                    <a:pt x="125" y="1"/>
                  </a:cubicBezTo>
                  <a:cubicBezTo>
                    <a:pt x="126" y="1"/>
                    <a:pt x="127" y="0"/>
                    <a:pt x="128" y="1"/>
                  </a:cubicBezTo>
                  <a:cubicBezTo>
                    <a:pt x="128" y="2"/>
                    <a:pt x="129" y="2"/>
                    <a:pt x="130" y="3"/>
                  </a:cubicBezTo>
                  <a:cubicBezTo>
                    <a:pt x="131" y="4"/>
                    <a:pt x="130" y="6"/>
                    <a:pt x="129" y="7"/>
                  </a:cubicBezTo>
                  <a:cubicBezTo>
                    <a:pt x="128" y="8"/>
                    <a:pt x="128" y="8"/>
                    <a:pt x="127" y="8"/>
                  </a:cubicBezTo>
                  <a:cubicBezTo>
                    <a:pt x="126" y="9"/>
                    <a:pt x="126" y="10"/>
                    <a:pt x="127" y="11"/>
                  </a:cubicBezTo>
                  <a:cubicBezTo>
                    <a:pt x="125" y="13"/>
                    <a:pt x="122" y="15"/>
                    <a:pt x="120" y="17"/>
                  </a:cubicBezTo>
                  <a:cubicBezTo>
                    <a:pt x="120" y="17"/>
                    <a:pt x="120" y="17"/>
                    <a:pt x="121" y="18"/>
                  </a:cubicBezTo>
                  <a:cubicBezTo>
                    <a:pt x="127" y="13"/>
                    <a:pt x="134" y="8"/>
                    <a:pt x="141" y="3"/>
                  </a:cubicBezTo>
                  <a:cubicBezTo>
                    <a:pt x="142" y="3"/>
                    <a:pt x="143" y="4"/>
                    <a:pt x="144" y="5"/>
                  </a:cubicBezTo>
                  <a:cubicBezTo>
                    <a:pt x="145" y="4"/>
                    <a:pt x="146" y="3"/>
                    <a:pt x="147" y="3"/>
                  </a:cubicBezTo>
                  <a:cubicBezTo>
                    <a:pt x="148" y="3"/>
                    <a:pt x="149" y="3"/>
                    <a:pt x="149" y="4"/>
                  </a:cubicBezTo>
                  <a:cubicBezTo>
                    <a:pt x="150" y="5"/>
                    <a:pt x="150" y="5"/>
                    <a:pt x="151" y="6"/>
                  </a:cubicBezTo>
                  <a:cubicBezTo>
                    <a:pt x="152" y="5"/>
                    <a:pt x="154" y="3"/>
                    <a:pt x="156" y="2"/>
                  </a:cubicBezTo>
                  <a:cubicBezTo>
                    <a:pt x="157" y="3"/>
                    <a:pt x="158" y="4"/>
                    <a:pt x="160" y="6"/>
                  </a:cubicBezTo>
                  <a:cubicBezTo>
                    <a:pt x="160" y="5"/>
                    <a:pt x="161" y="5"/>
                    <a:pt x="161" y="4"/>
                  </a:cubicBezTo>
                  <a:cubicBezTo>
                    <a:pt x="162" y="3"/>
                    <a:pt x="163" y="3"/>
                    <a:pt x="164" y="4"/>
                  </a:cubicBezTo>
                  <a:cubicBezTo>
                    <a:pt x="165" y="5"/>
                    <a:pt x="166" y="6"/>
                    <a:pt x="166" y="8"/>
                  </a:cubicBezTo>
                  <a:cubicBezTo>
                    <a:pt x="166" y="8"/>
                    <a:pt x="166" y="9"/>
                    <a:pt x="166" y="9"/>
                  </a:cubicBezTo>
                  <a:cubicBezTo>
                    <a:pt x="169" y="8"/>
                    <a:pt x="171" y="8"/>
                    <a:pt x="173" y="7"/>
                  </a:cubicBezTo>
                  <a:cubicBezTo>
                    <a:pt x="173" y="7"/>
                    <a:pt x="174" y="6"/>
                    <a:pt x="174" y="6"/>
                  </a:cubicBezTo>
                  <a:cubicBezTo>
                    <a:pt x="175" y="5"/>
                    <a:pt x="175" y="5"/>
                    <a:pt x="176" y="5"/>
                  </a:cubicBezTo>
                  <a:cubicBezTo>
                    <a:pt x="178" y="5"/>
                    <a:pt x="180" y="7"/>
                    <a:pt x="180" y="9"/>
                  </a:cubicBezTo>
                  <a:cubicBezTo>
                    <a:pt x="180" y="10"/>
                    <a:pt x="179" y="10"/>
                    <a:pt x="179" y="11"/>
                  </a:cubicBezTo>
                  <a:cubicBezTo>
                    <a:pt x="181" y="9"/>
                    <a:pt x="183" y="8"/>
                    <a:pt x="185" y="6"/>
                  </a:cubicBezTo>
                  <a:cubicBezTo>
                    <a:pt x="185" y="5"/>
                    <a:pt x="186" y="4"/>
                    <a:pt x="187" y="4"/>
                  </a:cubicBezTo>
                  <a:cubicBezTo>
                    <a:pt x="188" y="5"/>
                    <a:pt x="190" y="5"/>
                    <a:pt x="190" y="7"/>
                  </a:cubicBezTo>
                  <a:cubicBezTo>
                    <a:pt x="190" y="7"/>
                    <a:pt x="190" y="7"/>
                    <a:pt x="191" y="8"/>
                  </a:cubicBezTo>
                  <a:cubicBezTo>
                    <a:pt x="192" y="9"/>
                    <a:pt x="194" y="11"/>
                    <a:pt x="195" y="13"/>
                  </a:cubicBezTo>
                  <a:cubicBezTo>
                    <a:pt x="192" y="17"/>
                    <a:pt x="189" y="20"/>
                    <a:pt x="186" y="24"/>
                  </a:cubicBezTo>
                  <a:cubicBezTo>
                    <a:pt x="186" y="24"/>
                    <a:pt x="186" y="24"/>
                    <a:pt x="187" y="25"/>
                  </a:cubicBezTo>
                  <a:cubicBezTo>
                    <a:pt x="188" y="24"/>
                    <a:pt x="189" y="23"/>
                    <a:pt x="190" y="22"/>
                  </a:cubicBezTo>
                  <a:cubicBezTo>
                    <a:pt x="190" y="22"/>
                    <a:pt x="191" y="21"/>
                    <a:pt x="192" y="22"/>
                  </a:cubicBezTo>
                  <a:cubicBezTo>
                    <a:pt x="195" y="23"/>
                    <a:pt x="196" y="25"/>
                    <a:pt x="194" y="28"/>
                  </a:cubicBezTo>
                  <a:cubicBezTo>
                    <a:pt x="194" y="29"/>
                    <a:pt x="193" y="30"/>
                    <a:pt x="192" y="31"/>
                  </a:cubicBezTo>
                  <a:cubicBezTo>
                    <a:pt x="192" y="31"/>
                    <a:pt x="192" y="31"/>
                    <a:pt x="192" y="32"/>
                  </a:cubicBezTo>
                  <a:cubicBezTo>
                    <a:pt x="193" y="31"/>
                    <a:pt x="194" y="30"/>
                    <a:pt x="195" y="30"/>
                  </a:cubicBezTo>
                  <a:cubicBezTo>
                    <a:pt x="197" y="28"/>
                    <a:pt x="199" y="28"/>
                    <a:pt x="200" y="30"/>
                  </a:cubicBezTo>
                  <a:cubicBezTo>
                    <a:pt x="201" y="31"/>
                    <a:pt x="201" y="31"/>
                    <a:pt x="202" y="32"/>
                  </a:cubicBezTo>
                  <a:cubicBezTo>
                    <a:pt x="199" y="36"/>
                    <a:pt x="196" y="40"/>
                    <a:pt x="193" y="44"/>
                  </a:cubicBezTo>
                  <a:cubicBezTo>
                    <a:pt x="191" y="46"/>
                    <a:pt x="191" y="47"/>
                    <a:pt x="193" y="48"/>
                  </a:cubicBezTo>
                  <a:cubicBezTo>
                    <a:pt x="193" y="48"/>
                    <a:pt x="193" y="48"/>
                    <a:pt x="193" y="48"/>
                  </a:cubicBezTo>
                  <a:cubicBezTo>
                    <a:pt x="194" y="48"/>
                    <a:pt x="195" y="46"/>
                    <a:pt x="196" y="46"/>
                  </a:cubicBezTo>
                  <a:cubicBezTo>
                    <a:pt x="197" y="47"/>
                    <a:pt x="198" y="48"/>
                    <a:pt x="199" y="49"/>
                  </a:cubicBezTo>
                  <a:cubicBezTo>
                    <a:pt x="200" y="50"/>
                    <a:pt x="199" y="51"/>
                    <a:pt x="199" y="52"/>
                  </a:cubicBezTo>
                  <a:cubicBezTo>
                    <a:pt x="197" y="54"/>
                    <a:pt x="196" y="56"/>
                    <a:pt x="194" y="58"/>
                  </a:cubicBezTo>
                  <a:cubicBezTo>
                    <a:pt x="194" y="58"/>
                    <a:pt x="194" y="59"/>
                    <a:pt x="194" y="59"/>
                  </a:cubicBezTo>
                  <a:cubicBezTo>
                    <a:pt x="195" y="59"/>
                    <a:pt x="195" y="58"/>
                    <a:pt x="195" y="58"/>
                  </a:cubicBezTo>
                  <a:cubicBezTo>
                    <a:pt x="196" y="56"/>
                    <a:pt x="198" y="56"/>
                    <a:pt x="199" y="58"/>
                  </a:cubicBezTo>
                  <a:cubicBezTo>
                    <a:pt x="202" y="61"/>
                    <a:pt x="201" y="61"/>
                    <a:pt x="199" y="63"/>
                  </a:cubicBezTo>
                  <a:cubicBezTo>
                    <a:pt x="198" y="65"/>
                    <a:pt x="197" y="67"/>
                    <a:pt x="195" y="68"/>
                  </a:cubicBezTo>
                  <a:cubicBezTo>
                    <a:pt x="198" y="69"/>
                    <a:pt x="198" y="71"/>
                    <a:pt x="199" y="72"/>
                  </a:cubicBezTo>
                  <a:cubicBezTo>
                    <a:pt x="199" y="72"/>
                    <a:pt x="199" y="73"/>
                    <a:pt x="199" y="74"/>
                  </a:cubicBezTo>
                  <a:cubicBezTo>
                    <a:pt x="197" y="77"/>
                    <a:pt x="195" y="80"/>
                    <a:pt x="194" y="83"/>
                  </a:cubicBezTo>
                  <a:cubicBezTo>
                    <a:pt x="193" y="83"/>
                    <a:pt x="193" y="84"/>
                    <a:pt x="193" y="85"/>
                  </a:cubicBezTo>
                  <a:cubicBezTo>
                    <a:pt x="193" y="86"/>
                    <a:pt x="193" y="87"/>
                    <a:pt x="192" y="88"/>
                  </a:cubicBezTo>
                  <a:cubicBezTo>
                    <a:pt x="191" y="88"/>
                    <a:pt x="191" y="89"/>
                    <a:pt x="191" y="89"/>
                  </a:cubicBezTo>
                  <a:cubicBezTo>
                    <a:pt x="191" y="90"/>
                    <a:pt x="192" y="90"/>
                    <a:pt x="192" y="90"/>
                  </a:cubicBezTo>
                  <a:cubicBezTo>
                    <a:pt x="194" y="91"/>
                    <a:pt x="195" y="93"/>
                    <a:pt x="194" y="95"/>
                  </a:cubicBezTo>
                  <a:cubicBezTo>
                    <a:pt x="193" y="97"/>
                    <a:pt x="192" y="99"/>
                    <a:pt x="191" y="101"/>
                  </a:cubicBezTo>
                  <a:cubicBezTo>
                    <a:pt x="192" y="101"/>
                    <a:pt x="193" y="101"/>
                    <a:pt x="194" y="100"/>
                  </a:cubicBezTo>
                  <a:cubicBezTo>
                    <a:pt x="195" y="99"/>
                    <a:pt x="196" y="100"/>
                    <a:pt x="197" y="100"/>
                  </a:cubicBezTo>
                  <a:cubicBezTo>
                    <a:pt x="198" y="100"/>
                    <a:pt x="199" y="101"/>
                    <a:pt x="199" y="102"/>
                  </a:cubicBezTo>
                  <a:cubicBezTo>
                    <a:pt x="200" y="104"/>
                    <a:pt x="199" y="106"/>
                    <a:pt x="198" y="107"/>
                  </a:cubicBezTo>
                  <a:cubicBezTo>
                    <a:pt x="200" y="108"/>
                    <a:pt x="201" y="109"/>
                    <a:pt x="200" y="111"/>
                  </a:cubicBezTo>
                  <a:cubicBezTo>
                    <a:pt x="200" y="113"/>
                    <a:pt x="199" y="114"/>
                    <a:pt x="197" y="116"/>
                  </a:cubicBezTo>
                  <a:cubicBezTo>
                    <a:pt x="198" y="116"/>
                    <a:pt x="199" y="117"/>
                    <a:pt x="200" y="117"/>
                  </a:cubicBezTo>
                  <a:cubicBezTo>
                    <a:pt x="202" y="118"/>
                    <a:pt x="202" y="120"/>
                    <a:pt x="201" y="122"/>
                  </a:cubicBezTo>
                  <a:cubicBezTo>
                    <a:pt x="199" y="124"/>
                    <a:pt x="198" y="126"/>
                    <a:pt x="196" y="128"/>
                  </a:cubicBezTo>
                  <a:cubicBezTo>
                    <a:pt x="198" y="129"/>
                    <a:pt x="201" y="129"/>
                    <a:pt x="200" y="131"/>
                  </a:cubicBezTo>
                  <a:cubicBezTo>
                    <a:pt x="200" y="133"/>
                    <a:pt x="199" y="135"/>
                    <a:pt x="198" y="137"/>
                  </a:cubicBezTo>
                  <a:cubicBezTo>
                    <a:pt x="198" y="137"/>
                    <a:pt x="198" y="137"/>
                    <a:pt x="198" y="137"/>
                  </a:cubicBezTo>
                  <a:cubicBezTo>
                    <a:pt x="199" y="137"/>
                    <a:pt x="200" y="137"/>
                    <a:pt x="200" y="138"/>
                  </a:cubicBezTo>
                  <a:cubicBezTo>
                    <a:pt x="201" y="140"/>
                    <a:pt x="201" y="141"/>
                    <a:pt x="200" y="143"/>
                  </a:cubicBezTo>
                  <a:cubicBezTo>
                    <a:pt x="200" y="144"/>
                    <a:pt x="199" y="144"/>
                    <a:pt x="199" y="145"/>
                  </a:cubicBezTo>
                  <a:cubicBezTo>
                    <a:pt x="198" y="146"/>
                    <a:pt x="198" y="146"/>
                    <a:pt x="199" y="146"/>
                  </a:cubicBezTo>
                  <a:cubicBezTo>
                    <a:pt x="201" y="149"/>
                    <a:pt x="199" y="152"/>
                    <a:pt x="197" y="154"/>
                  </a:cubicBezTo>
                  <a:cubicBezTo>
                    <a:pt x="197" y="154"/>
                    <a:pt x="197" y="154"/>
                    <a:pt x="197" y="154"/>
                  </a:cubicBezTo>
                  <a:cubicBezTo>
                    <a:pt x="198" y="156"/>
                    <a:pt x="198" y="159"/>
                    <a:pt x="199" y="161"/>
                  </a:cubicBezTo>
                  <a:cubicBezTo>
                    <a:pt x="199" y="162"/>
                    <a:pt x="198" y="163"/>
                    <a:pt x="197" y="164"/>
                  </a:cubicBezTo>
                  <a:cubicBezTo>
                    <a:pt x="195" y="166"/>
                    <a:pt x="193" y="169"/>
                    <a:pt x="190" y="171"/>
                  </a:cubicBezTo>
                  <a:cubicBezTo>
                    <a:pt x="188" y="173"/>
                    <a:pt x="186" y="175"/>
                    <a:pt x="184" y="176"/>
                  </a:cubicBezTo>
                  <a:cubicBezTo>
                    <a:pt x="183" y="177"/>
                    <a:pt x="183" y="177"/>
                    <a:pt x="183" y="177"/>
                  </a:cubicBezTo>
                  <a:cubicBezTo>
                    <a:pt x="181" y="176"/>
                    <a:pt x="181" y="177"/>
                    <a:pt x="180" y="178"/>
                  </a:cubicBezTo>
                  <a:cubicBezTo>
                    <a:pt x="179" y="178"/>
                    <a:pt x="178" y="179"/>
                    <a:pt x="177" y="178"/>
                  </a:cubicBezTo>
                  <a:cubicBezTo>
                    <a:pt x="176" y="177"/>
                    <a:pt x="175" y="176"/>
                    <a:pt x="174" y="176"/>
                  </a:cubicBezTo>
                  <a:cubicBezTo>
                    <a:pt x="173" y="177"/>
                    <a:pt x="172" y="178"/>
                    <a:pt x="171" y="179"/>
                  </a:cubicBezTo>
                  <a:cubicBezTo>
                    <a:pt x="170" y="181"/>
                    <a:pt x="169" y="181"/>
                    <a:pt x="167" y="180"/>
                  </a:cubicBezTo>
                  <a:cubicBezTo>
                    <a:pt x="166" y="179"/>
                    <a:pt x="165" y="178"/>
                    <a:pt x="165" y="176"/>
                  </a:cubicBezTo>
                  <a:cubicBezTo>
                    <a:pt x="164" y="176"/>
                    <a:pt x="163" y="177"/>
                    <a:pt x="162" y="177"/>
                  </a:cubicBezTo>
                  <a:cubicBezTo>
                    <a:pt x="161" y="177"/>
                    <a:pt x="160" y="176"/>
                    <a:pt x="159" y="176"/>
                  </a:cubicBezTo>
                  <a:cubicBezTo>
                    <a:pt x="158" y="175"/>
                    <a:pt x="158" y="175"/>
                    <a:pt x="157" y="176"/>
                  </a:cubicBezTo>
                  <a:cubicBezTo>
                    <a:pt x="155" y="176"/>
                    <a:pt x="154" y="176"/>
                    <a:pt x="153" y="175"/>
                  </a:cubicBezTo>
                  <a:cubicBezTo>
                    <a:pt x="153" y="175"/>
                    <a:pt x="152" y="174"/>
                    <a:pt x="152" y="175"/>
                  </a:cubicBezTo>
                  <a:cubicBezTo>
                    <a:pt x="150" y="175"/>
                    <a:pt x="149" y="175"/>
                    <a:pt x="148" y="174"/>
                  </a:cubicBezTo>
                  <a:cubicBezTo>
                    <a:pt x="147" y="174"/>
                    <a:pt x="146" y="174"/>
                    <a:pt x="146" y="174"/>
                  </a:cubicBezTo>
                  <a:cubicBezTo>
                    <a:pt x="144" y="176"/>
                    <a:pt x="143" y="177"/>
                    <a:pt x="140" y="175"/>
                  </a:cubicBezTo>
                  <a:cubicBezTo>
                    <a:pt x="140" y="175"/>
                    <a:pt x="139" y="175"/>
                    <a:pt x="138" y="175"/>
                  </a:cubicBezTo>
                  <a:cubicBezTo>
                    <a:pt x="137" y="175"/>
                    <a:pt x="137" y="175"/>
                    <a:pt x="136" y="175"/>
                  </a:cubicBezTo>
                  <a:cubicBezTo>
                    <a:pt x="135" y="177"/>
                    <a:pt x="134" y="177"/>
                    <a:pt x="132" y="176"/>
                  </a:cubicBezTo>
                  <a:cubicBezTo>
                    <a:pt x="132" y="176"/>
                    <a:pt x="131" y="176"/>
                    <a:pt x="130" y="176"/>
                  </a:cubicBezTo>
                  <a:cubicBezTo>
                    <a:pt x="128" y="178"/>
                    <a:pt x="128" y="178"/>
                    <a:pt x="126" y="177"/>
                  </a:cubicBezTo>
                  <a:close/>
                  <a:moveTo>
                    <a:pt x="48" y="157"/>
                  </a:moveTo>
                  <a:cubicBezTo>
                    <a:pt x="48" y="157"/>
                    <a:pt x="48" y="157"/>
                    <a:pt x="47" y="156"/>
                  </a:cubicBezTo>
                  <a:cubicBezTo>
                    <a:pt x="45" y="159"/>
                    <a:pt x="43" y="161"/>
                    <a:pt x="41" y="163"/>
                  </a:cubicBezTo>
                  <a:cubicBezTo>
                    <a:pt x="41" y="163"/>
                    <a:pt x="42" y="163"/>
                    <a:pt x="42" y="163"/>
                  </a:cubicBezTo>
                  <a:cubicBezTo>
                    <a:pt x="44" y="161"/>
                    <a:pt x="45" y="160"/>
                    <a:pt x="47" y="158"/>
                  </a:cubicBezTo>
                  <a:cubicBezTo>
                    <a:pt x="48" y="158"/>
                    <a:pt x="48" y="157"/>
                    <a:pt x="48" y="157"/>
                  </a:cubicBezTo>
                  <a:close/>
                  <a:moveTo>
                    <a:pt x="21" y="127"/>
                  </a:moveTo>
                  <a:cubicBezTo>
                    <a:pt x="21" y="127"/>
                    <a:pt x="21" y="127"/>
                    <a:pt x="21" y="128"/>
                  </a:cubicBezTo>
                  <a:cubicBezTo>
                    <a:pt x="23" y="126"/>
                    <a:pt x="24" y="125"/>
                    <a:pt x="26" y="124"/>
                  </a:cubicBezTo>
                  <a:cubicBezTo>
                    <a:pt x="26" y="123"/>
                    <a:pt x="26" y="123"/>
                    <a:pt x="26" y="121"/>
                  </a:cubicBezTo>
                  <a:cubicBezTo>
                    <a:pt x="24" y="123"/>
                    <a:pt x="23" y="125"/>
                    <a:pt x="21" y="127"/>
                  </a:cubicBezTo>
                  <a:close/>
                  <a:moveTo>
                    <a:pt x="69" y="24"/>
                  </a:moveTo>
                  <a:cubicBezTo>
                    <a:pt x="67" y="25"/>
                    <a:pt x="68" y="27"/>
                    <a:pt x="68" y="28"/>
                  </a:cubicBezTo>
                  <a:cubicBezTo>
                    <a:pt x="69" y="27"/>
                    <a:pt x="70" y="26"/>
                    <a:pt x="69" y="24"/>
                  </a:cubicBez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defPPr>
                <a:defRPr lang="fr-FR"/>
              </a:defPPr>
              <a:lvl1pPr marL="0" algn="l" defTabSz="908835" rtl="0" eaLnBrk="1" latinLnBrk="0" hangingPunct="1">
                <a:defRPr sz="1800" kern="1200">
                  <a:solidFill>
                    <a:schemeClr val="tx1"/>
                  </a:solidFill>
                  <a:latin typeface="+mn-lt"/>
                  <a:ea typeface="+mn-ea"/>
                  <a:cs typeface="+mn-cs"/>
                </a:defRPr>
              </a:lvl1pPr>
              <a:lvl2pPr marL="454416" algn="l" defTabSz="908835" rtl="0" eaLnBrk="1" latinLnBrk="0" hangingPunct="1">
                <a:defRPr sz="1800" kern="1200">
                  <a:solidFill>
                    <a:schemeClr val="tx1"/>
                  </a:solidFill>
                  <a:latin typeface="+mn-lt"/>
                  <a:ea typeface="+mn-ea"/>
                  <a:cs typeface="+mn-cs"/>
                </a:defRPr>
              </a:lvl2pPr>
              <a:lvl3pPr marL="908835" algn="l" defTabSz="908835" rtl="0" eaLnBrk="1" latinLnBrk="0" hangingPunct="1">
                <a:defRPr sz="1800" kern="1200">
                  <a:solidFill>
                    <a:schemeClr val="tx1"/>
                  </a:solidFill>
                  <a:latin typeface="+mn-lt"/>
                  <a:ea typeface="+mn-ea"/>
                  <a:cs typeface="+mn-cs"/>
                </a:defRPr>
              </a:lvl3pPr>
              <a:lvl4pPr marL="1363256" algn="l" defTabSz="908835" rtl="0" eaLnBrk="1" latinLnBrk="0" hangingPunct="1">
                <a:defRPr sz="1800" kern="1200">
                  <a:solidFill>
                    <a:schemeClr val="tx1"/>
                  </a:solidFill>
                  <a:latin typeface="+mn-lt"/>
                  <a:ea typeface="+mn-ea"/>
                  <a:cs typeface="+mn-cs"/>
                </a:defRPr>
              </a:lvl4pPr>
              <a:lvl5pPr marL="1817672" algn="l" defTabSz="908835" rtl="0" eaLnBrk="1" latinLnBrk="0" hangingPunct="1">
                <a:defRPr sz="1800" kern="1200">
                  <a:solidFill>
                    <a:schemeClr val="tx1"/>
                  </a:solidFill>
                  <a:latin typeface="+mn-lt"/>
                  <a:ea typeface="+mn-ea"/>
                  <a:cs typeface="+mn-cs"/>
                </a:defRPr>
              </a:lvl5pPr>
              <a:lvl6pPr marL="2272093" algn="l" defTabSz="908835" rtl="0" eaLnBrk="1" latinLnBrk="0" hangingPunct="1">
                <a:defRPr sz="1800" kern="1200">
                  <a:solidFill>
                    <a:schemeClr val="tx1"/>
                  </a:solidFill>
                  <a:latin typeface="+mn-lt"/>
                  <a:ea typeface="+mn-ea"/>
                  <a:cs typeface="+mn-cs"/>
                </a:defRPr>
              </a:lvl6pPr>
              <a:lvl7pPr marL="2726507" algn="l" defTabSz="908835" rtl="0" eaLnBrk="1" latinLnBrk="0" hangingPunct="1">
                <a:defRPr sz="1800" kern="1200">
                  <a:solidFill>
                    <a:schemeClr val="tx1"/>
                  </a:solidFill>
                  <a:latin typeface="+mn-lt"/>
                  <a:ea typeface="+mn-ea"/>
                  <a:cs typeface="+mn-cs"/>
                </a:defRPr>
              </a:lvl7pPr>
              <a:lvl8pPr marL="3180924" algn="l" defTabSz="908835" rtl="0" eaLnBrk="1" latinLnBrk="0" hangingPunct="1">
                <a:defRPr sz="1800" kern="1200">
                  <a:solidFill>
                    <a:schemeClr val="tx1"/>
                  </a:solidFill>
                  <a:latin typeface="+mn-lt"/>
                  <a:ea typeface="+mn-ea"/>
                  <a:cs typeface="+mn-cs"/>
                </a:defRPr>
              </a:lvl8pPr>
              <a:lvl9pPr marL="3635344" algn="l" defTabSz="908835" rtl="0" eaLnBrk="1" latinLnBrk="0" hangingPunct="1">
                <a:defRPr sz="1800" kern="1200">
                  <a:solidFill>
                    <a:schemeClr val="tx1"/>
                  </a:solidFill>
                  <a:latin typeface="+mn-lt"/>
                  <a:ea typeface="+mn-ea"/>
                  <a:cs typeface="+mn-cs"/>
                </a:defRPr>
              </a:lvl9pPr>
            </a:lstStyle>
            <a:p>
              <a:endParaRPr lang="en-US" sz="1400" dirty="0">
                <a:solidFill>
                  <a:srgbClr val="002776"/>
                </a:solidFill>
              </a:endParaRPr>
            </a:p>
          </p:txBody>
        </p:sp>
        <p:sp>
          <p:nvSpPr>
            <p:cNvPr id="22" name="ZoneTexte 21"/>
            <p:cNvSpPr txBox="1"/>
            <p:nvPr/>
          </p:nvSpPr>
          <p:spPr>
            <a:xfrm>
              <a:off x="698746" y="3489353"/>
              <a:ext cx="3168351" cy="380874"/>
            </a:xfrm>
            <a:prstGeom prst="rect">
              <a:avLst/>
            </a:prstGeom>
            <a:noFill/>
          </p:spPr>
          <p:txBody>
            <a:bodyPr wrap="square" rtlCol="0">
              <a:spAutoFit/>
            </a:bodyPr>
            <a:lstStyle/>
            <a:p>
              <a:pPr algn="just"/>
              <a:r>
                <a:rPr lang="en-US" sz="1200" dirty="0" smtClean="0">
                  <a:solidFill>
                    <a:schemeClr val="bg1"/>
                  </a:solidFill>
                </a:rPr>
                <a:t>Fraternity =  human dignity </a:t>
              </a:r>
              <a:endParaRPr lang="en-US" sz="1200" dirty="0">
                <a:solidFill>
                  <a:schemeClr val="bg1"/>
                </a:solidFill>
              </a:endParaRPr>
            </a:p>
          </p:txBody>
        </p:sp>
      </p:grpSp>
      <p:sp>
        <p:nvSpPr>
          <p:cNvPr id="23" name="ZoneTexte 22"/>
          <p:cNvSpPr txBox="1"/>
          <p:nvPr/>
        </p:nvSpPr>
        <p:spPr>
          <a:xfrm>
            <a:off x="227722" y="4290507"/>
            <a:ext cx="8707815" cy="2477601"/>
          </a:xfrm>
          <a:prstGeom prst="rect">
            <a:avLst/>
          </a:prstGeom>
          <a:noFill/>
        </p:spPr>
        <p:txBody>
          <a:bodyPr wrap="square" rtlCol="0">
            <a:spAutoFit/>
          </a:bodyPr>
          <a:lstStyle/>
          <a:p>
            <a:pPr marL="171450" indent="-171450">
              <a:buFont typeface="Arial" panose="020B0604020202020204" pitchFamily="34" charset="0"/>
              <a:buChar char="•"/>
            </a:pPr>
            <a:endParaRPr lang="en-US" sz="1400" dirty="0" smtClean="0">
              <a:solidFill>
                <a:schemeClr val="tx2"/>
              </a:solidFill>
            </a:endParaRPr>
          </a:p>
          <a:p>
            <a:pPr marL="171450" indent="-171450">
              <a:buFont typeface="Arial" panose="020B0604020202020204" pitchFamily="34" charset="0"/>
              <a:buChar char="•"/>
            </a:pPr>
            <a:endParaRPr lang="en-US" sz="1400" dirty="0" smtClean="0">
              <a:solidFill>
                <a:schemeClr val="tx2"/>
              </a:solidFill>
            </a:endParaRPr>
          </a:p>
          <a:p>
            <a:pPr marL="171450" indent="-171450">
              <a:buFont typeface="Arial" panose="020B0604020202020204" pitchFamily="34" charset="0"/>
              <a:buChar char="•"/>
            </a:pPr>
            <a:r>
              <a:rPr lang="en-US" sz="1400" dirty="0" smtClean="0">
                <a:solidFill>
                  <a:schemeClr val="tx2"/>
                </a:solidFill>
              </a:rPr>
              <a:t>The Constitutional Council also defines fraternity as the respect for human dignity and, consequently, as the right lo live a normal family life or </a:t>
            </a:r>
            <a:r>
              <a:rPr lang="en-US" sz="1400" b="1" dirty="0" smtClean="0">
                <a:solidFill>
                  <a:schemeClr val="tx2"/>
                </a:solidFill>
              </a:rPr>
              <a:t>the right for foreigners to have access to the Social Security system even if they are undocumented migrants.</a:t>
            </a:r>
          </a:p>
          <a:p>
            <a:pPr marL="171450" indent="-171450">
              <a:buFont typeface="Arial" panose="020B0604020202020204" pitchFamily="34" charset="0"/>
              <a:buChar char="•"/>
            </a:pPr>
            <a:r>
              <a:rPr lang="en-US" sz="1400" dirty="0" smtClean="0">
                <a:solidFill>
                  <a:schemeClr val="tx2"/>
                </a:solidFill>
              </a:rPr>
              <a:t>In 1995, the Constitutional Council also decided that </a:t>
            </a:r>
            <a:r>
              <a:rPr lang="en-US" sz="1400" b="1" dirty="0" smtClean="0">
                <a:solidFill>
                  <a:schemeClr val="tx2"/>
                </a:solidFill>
              </a:rPr>
              <a:t>the right to have decent housing was a constitutional right. </a:t>
            </a:r>
          </a:p>
          <a:p>
            <a:pPr marL="625866" lvl="1" indent="-171450" algn="just">
              <a:spcAft>
                <a:spcPts val="600"/>
              </a:spcAft>
              <a:buFont typeface="Arial" panose="020B0604020202020204" pitchFamily="34" charset="0"/>
              <a:buChar char="•"/>
            </a:pPr>
            <a:endParaRPr lang="en-US" sz="1400" b="1" dirty="0" smtClean="0">
              <a:solidFill>
                <a:schemeClr val="tx2"/>
              </a:solidFill>
            </a:endParaRPr>
          </a:p>
          <a:p>
            <a:pPr marL="625866" lvl="1" indent="-171450" algn="just">
              <a:spcAft>
                <a:spcPts val="600"/>
              </a:spcAft>
              <a:buFont typeface="Arial" panose="020B0604020202020204" pitchFamily="34" charset="0"/>
              <a:buChar char="•"/>
            </a:pPr>
            <a:endParaRPr lang="en-US" sz="1400" dirty="0" smtClean="0">
              <a:solidFill>
                <a:schemeClr val="tx2"/>
              </a:solidFill>
            </a:endParaRPr>
          </a:p>
          <a:p>
            <a:pPr lvl="1" algn="just">
              <a:spcAft>
                <a:spcPts val="600"/>
              </a:spcAft>
            </a:pPr>
            <a:endParaRPr lang="en-US" sz="1400" dirty="0" smtClean="0">
              <a:solidFill>
                <a:schemeClr val="tx2"/>
              </a:solidFill>
            </a:endParaRPr>
          </a:p>
          <a:p>
            <a:pPr marL="625866" lvl="1" indent="-171450" algn="just">
              <a:spcAft>
                <a:spcPts val="600"/>
              </a:spcAft>
              <a:buFont typeface="Arial" panose="020B0604020202020204" pitchFamily="34" charset="0"/>
              <a:buChar char="•"/>
            </a:pPr>
            <a:endParaRPr lang="en-US" sz="1400" dirty="0">
              <a:solidFill>
                <a:schemeClr val="tx2"/>
              </a:solidFill>
            </a:endParaRPr>
          </a:p>
        </p:txBody>
      </p:sp>
    </p:spTree>
    <p:extLst>
      <p:ext uri="{BB962C8B-B14F-4D97-AF65-F5344CB8AC3E}">
        <p14:creationId xmlns:p14="http://schemas.microsoft.com/office/powerpoint/2010/main" val="1587872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3"/>
          </p:nvPr>
        </p:nvSpPr>
        <p:spPr/>
        <p:txBody>
          <a:bodyPr/>
          <a:lstStyle/>
          <a:p>
            <a:r>
              <a:rPr lang="fr-FR" dirty="0" err="1" smtClean="0"/>
              <a:t>Fraternity</a:t>
            </a:r>
            <a:r>
              <a:rPr lang="fr-FR" dirty="0" smtClean="0"/>
              <a:t> = a restriction in the French </a:t>
            </a:r>
            <a:r>
              <a:rPr lang="fr-FR" dirty="0" err="1" smtClean="0"/>
              <a:t>legal</a:t>
            </a:r>
            <a:r>
              <a:rPr lang="fr-FR" dirty="0" smtClean="0"/>
              <a:t> system</a:t>
            </a:r>
            <a:endParaRPr lang="en-US" dirty="0"/>
          </a:p>
        </p:txBody>
      </p:sp>
      <p:sp>
        <p:nvSpPr>
          <p:cNvPr id="2" name="Titre 1"/>
          <p:cNvSpPr>
            <a:spLocks noGrp="1"/>
          </p:cNvSpPr>
          <p:nvPr>
            <p:ph type="title"/>
          </p:nvPr>
        </p:nvSpPr>
        <p:spPr/>
        <p:txBody>
          <a:bodyPr/>
          <a:lstStyle/>
          <a:p>
            <a:r>
              <a:rPr lang="en-US" dirty="0" smtClean="0">
                <a:solidFill>
                  <a:schemeClr val="accent5">
                    <a:lumMod val="50000"/>
                  </a:schemeClr>
                </a:solidFill>
              </a:rPr>
              <a:t>The concept of « fraternity » in the French law system</a:t>
            </a:r>
            <a:endParaRPr lang="en-US" dirty="0">
              <a:solidFill>
                <a:schemeClr val="accent5">
                  <a:lumMod val="50000"/>
                </a:schemeClr>
              </a:solidFill>
            </a:endParaRPr>
          </a:p>
        </p:txBody>
      </p:sp>
      <p:sp>
        <p:nvSpPr>
          <p:cNvPr id="6" name="Freeform 26">
            <a:extLst>
              <a:ext uri="{FF2B5EF4-FFF2-40B4-BE49-F238E27FC236}">
                <a16:creationId xmlns:lc="http://schemas.openxmlformats.org/drawingml/2006/lockedCanvas" xmlns:a16="http://schemas.microsoft.com/office/drawing/2014/main" xmlns="" id="{7394562B-013A-480B-A08F-1A9A34ABECEE}"/>
              </a:ext>
            </a:extLst>
          </p:cNvPr>
          <p:cNvSpPr>
            <a:spLocks noEditPoints="1"/>
          </p:cNvSpPr>
          <p:nvPr/>
        </p:nvSpPr>
        <p:spPr bwMode="auto">
          <a:xfrm>
            <a:off x="395536" y="1412776"/>
            <a:ext cx="2736304" cy="576063"/>
          </a:xfrm>
          <a:custGeom>
            <a:avLst/>
            <a:gdLst>
              <a:gd name="T0" fmla="*/ 116 w 202"/>
              <a:gd name="T1" fmla="*/ 174 h 184"/>
              <a:gd name="T2" fmla="*/ 95 w 202"/>
              <a:gd name="T3" fmla="*/ 179 h 184"/>
              <a:gd name="T4" fmla="*/ 85 w 202"/>
              <a:gd name="T5" fmla="*/ 176 h 184"/>
              <a:gd name="T6" fmla="*/ 77 w 202"/>
              <a:gd name="T7" fmla="*/ 171 h 184"/>
              <a:gd name="T8" fmla="*/ 60 w 202"/>
              <a:gd name="T9" fmla="*/ 174 h 184"/>
              <a:gd name="T10" fmla="*/ 46 w 202"/>
              <a:gd name="T11" fmla="*/ 177 h 184"/>
              <a:gd name="T12" fmla="*/ 34 w 202"/>
              <a:gd name="T13" fmla="*/ 177 h 184"/>
              <a:gd name="T14" fmla="*/ 28 w 202"/>
              <a:gd name="T15" fmla="*/ 180 h 184"/>
              <a:gd name="T16" fmla="*/ 16 w 202"/>
              <a:gd name="T17" fmla="*/ 179 h 184"/>
              <a:gd name="T18" fmla="*/ 13 w 202"/>
              <a:gd name="T19" fmla="*/ 166 h 184"/>
              <a:gd name="T20" fmla="*/ 16 w 202"/>
              <a:gd name="T21" fmla="*/ 151 h 184"/>
              <a:gd name="T22" fmla="*/ 14 w 202"/>
              <a:gd name="T23" fmla="*/ 140 h 184"/>
              <a:gd name="T24" fmla="*/ 13 w 202"/>
              <a:gd name="T25" fmla="*/ 128 h 184"/>
              <a:gd name="T26" fmla="*/ 11 w 202"/>
              <a:gd name="T27" fmla="*/ 116 h 184"/>
              <a:gd name="T28" fmla="*/ 7 w 202"/>
              <a:gd name="T29" fmla="*/ 104 h 184"/>
              <a:gd name="T30" fmla="*/ 6 w 202"/>
              <a:gd name="T31" fmla="*/ 92 h 184"/>
              <a:gd name="T32" fmla="*/ 5 w 202"/>
              <a:gd name="T33" fmla="*/ 79 h 184"/>
              <a:gd name="T34" fmla="*/ 8 w 202"/>
              <a:gd name="T35" fmla="*/ 65 h 184"/>
              <a:gd name="T36" fmla="*/ 11 w 202"/>
              <a:gd name="T37" fmla="*/ 54 h 184"/>
              <a:gd name="T38" fmla="*/ 13 w 202"/>
              <a:gd name="T39" fmla="*/ 43 h 184"/>
              <a:gd name="T40" fmla="*/ 9 w 202"/>
              <a:gd name="T41" fmla="*/ 31 h 184"/>
              <a:gd name="T42" fmla="*/ 14 w 202"/>
              <a:gd name="T43" fmla="*/ 21 h 184"/>
              <a:gd name="T44" fmla="*/ 23 w 202"/>
              <a:gd name="T45" fmla="*/ 12 h 184"/>
              <a:gd name="T46" fmla="*/ 37 w 202"/>
              <a:gd name="T47" fmla="*/ 8 h 184"/>
              <a:gd name="T48" fmla="*/ 58 w 202"/>
              <a:gd name="T49" fmla="*/ 7 h 184"/>
              <a:gd name="T50" fmla="*/ 67 w 202"/>
              <a:gd name="T51" fmla="*/ 8 h 184"/>
              <a:gd name="T52" fmla="*/ 76 w 202"/>
              <a:gd name="T53" fmla="*/ 9 h 184"/>
              <a:gd name="T54" fmla="*/ 52 w 202"/>
              <a:gd name="T55" fmla="*/ 29 h 184"/>
              <a:gd name="T56" fmla="*/ 80 w 202"/>
              <a:gd name="T57" fmla="*/ 8 h 184"/>
              <a:gd name="T58" fmla="*/ 99 w 202"/>
              <a:gd name="T59" fmla="*/ 2 h 184"/>
              <a:gd name="T60" fmla="*/ 99 w 202"/>
              <a:gd name="T61" fmla="*/ 15 h 184"/>
              <a:gd name="T62" fmla="*/ 103 w 202"/>
              <a:gd name="T63" fmla="*/ 14 h 184"/>
              <a:gd name="T64" fmla="*/ 125 w 202"/>
              <a:gd name="T65" fmla="*/ 1 h 184"/>
              <a:gd name="T66" fmla="*/ 127 w 202"/>
              <a:gd name="T67" fmla="*/ 8 h 184"/>
              <a:gd name="T68" fmla="*/ 141 w 202"/>
              <a:gd name="T69" fmla="*/ 3 h 184"/>
              <a:gd name="T70" fmla="*/ 151 w 202"/>
              <a:gd name="T71" fmla="*/ 6 h 184"/>
              <a:gd name="T72" fmla="*/ 164 w 202"/>
              <a:gd name="T73" fmla="*/ 4 h 184"/>
              <a:gd name="T74" fmla="*/ 174 w 202"/>
              <a:gd name="T75" fmla="*/ 6 h 184"/>
              <a:gd name="T76" fmla="*/ 185 w 202"/>
              <a:gd name="T77" fmla="*/ 6 h 184"/>
              <a:gd name="T78" fmla="*/ 195 w 202"/>
              <a:gd name="T79" fmla="*/ 13 h 184"/>
              <a:gd name="T80" fmla="*/ 192 w 202"/>
              <a:gd name="T81" fmla="*/ 22 h 184"/>
              <a:gd name="T82" fmla="*/ 195 w 202"/>
              <a:gd name="T83" fmla="*/ 30 h 184"/>
              <a:gd name="T84" fmla="*/ 193 w 202"/>
              <a:gd name="T85" fmla="*/ 48 h 184"/>
              <a:gd name="T86" fmla="*/ 199 w 202"/>
              <a:gd name="T87" fmla="*/ 52 h 184"/>
              <a:gd name="T88" fmla="*/ 199 w 202"/>
              <a:gd name="T89" fmla="*/ 58 h 184"/>
              <a:gd name="T90" fmla="*/ 199 w 202"/>
              <a:gd name="T91" fmla="*/ 74 h 184"/>
              <a:gd name="T92" fmla="*/ 191 w 202"/>
              <a:gd name="T93" fmla="*/ 89 h 184"/>
              <a:gd name="T94" fmla="*/ 194 w 202"/>
              <a:gd name="T95" fmla="*/ 100 h 184"/>
              <a:gd name="T96" fmla="*/ 200 w 202"/>
              <a:gd name="T97" fmla="*/ 111 h 184"/>
              <a:gd name="T98" fmla="*/ 196 w 202"/>
              <a:gd name="T99" fmla="*/ 128 h 184"/>
              <a:gd name="T100" fmla="*/ 200 w 202"/>
              <a:gd name="T101" fmla="*/ 138 h 184"/>
              <a:gd name="T102" fmla="*/ 197 w 202"/>
              <a:gd name="T103" fmla="*/ 154 h 184"/>
              <a:gd name="T104" fmla="*/ 190 w 202"/>
              <a:gd name="T105" fmla="*/ 171 h 184"/>
              <a:gd name="T106" fmla="*/ 177 w 202"/>
              <a:gd name="T107" fmla="*/ 178 h 184"/>
              <a:gd name="T108" fmla="*/ 165 w 202"/>
              <a:gd name="T109" fmla="*/ 176 h 184"/>
              <a:gd name="T110" fmla="*/ 153 w 202"/>
              <a:gd name="T111" fmla="*/ 175 h 184"/>
              <a:gd name="T112" fmla="*/ 140 w 202"/>
              <a:gd name="T113" fmla="*/ 175 h 184"/>
              <a:gd name="T114" fmla="*/ 130 w 202"/>
              <a:gd name="T115" fmla="*/ 176 h 184"/>
              <a:gd name="T116" fmla="*/ 41 w 202"/>
              <a:gd name="T117" fmla="*/ 163 h 184"/>
              <a:gd name="T118" fmla="*/ 21 w 202"/>
              <a:gd name="T119" fmla="*/ 127 h 184"/>
              <a:gd name="T120" fmla="*/ 21 w 202"/>
              <a:gd name="T121" fmla="*/ 12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2" h="184">
                <a:moveTo>
                  <a:pt x="126" y="177"/>
                </a:moveTo>
                <a:cubicBezTo>
                  <a:pt x="124" y="177"/>
                  <a:pt x="123" y="179"/>
                  <a:pt x="121" y="178"/>
                </a:cubicBezTo>
                <a:cubicBezTo>
                  <a:pt x="119" y="176"/>
                  <a:pt x="118" y="175"/>
                  <a:pt x="119" y="173"/>
                </a:cubicBezTo>
                <a:cubicBezTo>
                  <a:pt x="118" y="174"/>
                  <a:pt x="117" y="174"/>
                  <a:pt x="116" y="174"/>
                </a:cubicBezTo>
                <a:cubicBezTo>
                  <a:pt x="114" y="175"/>
                  <a:pt x="112" y="177"/>
                  <a:pt x="111" y="178"/>
                </a:cubicBezTo>
                <a:cubicBezTo>
                  <a:pt x="107" y="179"/>
                  <a:pt x="107" y="179"/>
                  <a:pt x="104" y="177"/>
                </a:cubicBezTo>
                <a:cubicBezTo>
                  <a:pt x="102" y="178"/>
                  <a:pt x="101" y="178"/>
                  <a:pt x="98" y="178"/>
                </a:cubicBezTo>
                <a:cubicBezTo>
                  <a:pt x="97" y="177"/>
                  <a:pt x="96" y="178"/>
                  <a:pt x="95" y="179"/>
                </a:cubicBezTo>
                <a:cubicBezTo>
                  <a:pt x="93" y="179"/>
                  <a:pt x="91" y="180"/>
                  <a:pt x="89" y="181"/>
                </a:cubicBezTo>
                <a:cubicBezTo>
                  <a:pt x="88" y="181"/>
                  <a:pt x="87" y="182"/>
                  <a:pt x="86" y="180"/>
                </a:cubicBezTo>
                <a:cubicBezTo>
                  <a:pt x="86" y="179"/>
                  <a:pt x="85" y="179"/>
                  <a:pt x="85" y="178"/>
                </a:cubicBezTo>
                <a:cubicBezTo>
                  <a:pt x="85" y="177"/>
                  <a:pt x="85" y="177"/>
                  <a:pt x="85" y="176"/>
                </a:cubicBezTo>
                <a:cubicBezTo>
                  <a:pt x="86" y="175"/>
                  <a:pt x="87" y="174"/>
                  <a:pt x="88" y="173"/>
                </a:cubicBezTo>
                <a:cubicBezTo>
                  <a:pt x="88" y="173"/>
                  <a:pt x="88" y="173"/>
                  <a:pt x="88" y="173"/>
                </a:cubicBezTo>
                <a:cubicBezTo>
                  <a:pt x="86" y="171"/>
                  <a:pt x="84" y="172"/>
                  <a:pt x="83" y="173"/>
                </a:cubicBezTo>
                <a:cubicBezTo>
                  <a:pt x="80" y="176"/>
                  <a:pt x="78" y="174"/>
                  <a:pt x="77" y="171"/>
                </a:cubicBezTo>
                <a:cubicBezTo>
                  <a:pt x="74" y="172"/>
                  <a:pt x="70" y="173"/>
                  <a:pt x="68" y="175"/>
                </a:cubicBezTo>
                <a:cubicBezTo>
                  <a:pt x="66" y="176"/>
                  <a:pt x="65" y="177"/>
                  <a:pt x="64" y="177"/>
                </a:cubicBezTo>
                <a:cubicBezTo>
                  <a:pt x="63" y="178"/>
                  <a:pt x="62" y="177"/>
                  <a:pt x="61" y="176"/>
                </a:cubicBezTo>
                <a:cubicBezTo>
                  <a:pt x="61" y="176"/>
                  <a:pt x="61" y="175"/>
                  <a:pt x="60" y="174"/>
                </a:cubicBezTo>
                <a:cubicBezTo>
                  <a:pt x="58" y="175"/>
                  <a:pt x="57" y="176"/>
                  <a:pt x="55" y="177"/>
                </a:cubicBezTo>
                <a:cubicBezTo>
                  <a:pt x="54" y="179"/>
                  <a:pt x="52" y="180"/>
                  <a:pt x="51" y="181"/>
                </a:cubicBezTo>
                <a:cubicBezTo>
                  <a:pt x="49" y="183"/>
                  <a:pt x="46" y="182"/>
                  <a:pt x="46" y="179"/>
                </a:cubicBezTo>
                <a:cubicBezTo>
                  <a:pt x="46" y="178"/>
                  <a:pt x="46" y="178"/>
                  <a:pt x="46" y="177"/>
                </a:cubicBezTo>
                <a:cubicBezTo>
                  <a:pt x="44" y="179"/>
                  <a:pt x="42" y="180"/>
                  <a:pt x="41" y="181"/>
                </a:cubicBezTo>
                <a:cubicBezTo>
                  <a:pt x="39" y="182"/>
                  <a:pt x="38" y="183"/>
                  <a:pt x="37" y="184"/>
                </a:cubicBezTo>
                <a:cubicBezTo>
                  <a:pt x="36" y="184"/>
                  <a:pt x="35" y="184"/>
                  <a:pt x="34" y="183"/>
                </a:cubicBezTo>
                <a:cubicBezTo>
                  <a:pt x="32" y="182"/>
                  <a:pt x="32" y="179"/>
                  <a:pt x="34" y="177"/>
                </a:cubicBezTo>
                <a:cubicBezTo>
                  <a:pt x="34" y="177"/>
                  <a:pt x="35" y="176"/>
                  <a:pt x="35" y="176"/>
                </a:cubicBezTo>
                <a:cubicBezTo>
                  <a:pt x="35" y="176"/>
                  <a:pt x="35" y="176"/>
                  <a:pt x="35" y="176"/>
                </a:cubicBezTo>
                <a:cubicBezTo>
                  <a:pt x="34" y="176"/>
                  <a:pt x="33" y="177"/>
                  <a:pt x="32" y="178"/>
                </a:cubicBezTo>
                <a:cubicBezTo>
                  <a:pt x="31" y="179"/>
                  <a:pt x="30" y="180"/>
                  <a:pt x="28" y="180"/>
                </a:cubicBezTo>
                <a:cubicBezTo>
                  <a:pt x="27" y="181"/>
                  <a:pt x="26" y="181"/>
                  <a:pt x="25" y="180"/>
                </a:cubicBezTo>
                <a:cubicBezTo>
                  <a:pt x="24" y="178"/>
                  <a:pt x="23" y="178"/>
                  <a:pt x="24" y="176"/>
                </a:cubicBezTo>
                <a:cubicBezTo>
                  <a:pt x="22" y="177"/>
                  <a:pt x="21" y="178"/>
                  <a:pt x="20" y="179"/>
                </a:cubicBezTo>
                <a:cubicBezTo>
                  <a:pt x="19" y="180"/>
                  <a:pt x="17" y="180"/>
                  <a:pt x="16" y="179"/>
                </a:cubicBezTo>
                <a:cubicBezTo>
                  <a:pt x="16" y="179"/>
                  <a:pt x="15" y="178"/>
                  <a:pt x="15" y="178"/>
                </a:cubicBezTo>
                <a:cubicBezTo>
                  <a:pt x="14" y="177"/>
                  <a:pt x="14" y="176"/>
                  <a:pt x="15" y="174"/>
                </a:cubicBezTo>
                <a:cubicBezTo>
                  <a:pt x="12" y="174"/>
                  <a:pt x="10" y="172"/>
                  <a:pt x="11" y="171"/>
                </a:cubicBezTo>
                <a:cubicBezTo>
                  <a:pt x="11" y="169"/>
                  <a:pt x="13" y="167"/>
                  <a:pt x="13" y="166"/>
                </a:cubicBezTo>
                <a:cubicBezTo>
                  <a:pt x="12" y="164"/>
                  <a:pt x="11" y="163"/>
                  <a:pt x="9" y="161"/>
                </a:cubicBezTo>
                <a:cubicBezTo>
                  <a:pt x="12" y="157"/>
                  <a:pt x="16" y="154"/>
                  <a:pt x="18" y="149"/>
                </a:cubicBezTo>
                <a:cubicBezTo>
                  <a:pt x="18" y="149"/>
                  <a:pt x="18" y="149"/>
                  <a:pt x="18" y="149"/>
                </a:cubicBezTo>
                <a:cubicBezTo>
                  <a:pt x="17" y="149"/>
                  <a:pt x="17" y="150"/>
                  <a:pt x="16" y="151"/>
                </a:cubicBezTo>
                <a:cubicBezTo>
                  <a:pt x="14" y="152"/>
                  <a:pt x="12" y="151"/>
                  <a:pt x="11" y="149"/>
                </a:cubicBezTo>
                <a:cubicBezTo>
                  <a:pt x="10" y="148"/>
                  <a:pt x="11" y="147"/>
                  <a:pt x="12" y="146"/>
                </a:cubicBezTo>
                <a:cubicBezTo>
                  <a:pt x="14" y="143"/>
                  <a:pt x="16" y="140"/>
                  <a:pt x="18" y="137"/>
                </a:cubicBezTo>
                <a:cubicBezTo>
                  <a:pt x="17" y="138"/>
                  <a:pt x="15" y="139"/>
                  <a:pt x="14" y="140"/>
                </a:cubicBezTo>
                <a:cubicBezTo>
                  <a:pt x="12" y="141"/>
                  <a:pt x="10" y="141"/>
                  <a:pt x="9" y="140"/>
                </a:cubicBezTo>
                <a:cubicBezTo>
                  <a:pt x="8" y="139"/>
                  <a:pt x="7" y="137"/>
                  <a:pt x="8" y="135"/>
                </a:cubicBezTo>
                <a:cubicBezTo>
                  <a:pt x="9" y="133"/>
                  <a:pt x="11" y="131"/>
                  <a:pt x="12" y="129"/>
                </a:cubicBezTo>
                <a:cubicBezTo>
                  <a:pt x="12" y="128"/>
                  <a:pt x="13" y="128"/>
                  <a:pt x="13" y="128"/>
                </a:cubicBezTo>
                <a:cubicBezTo>
                  <a:pt x="10" y="128"/>
                  <a:pt x="8" y="126"/>
                  <a:pt x="8" y="124"/>
                </a:cubicBezTo>
                <a:cubicBezTo>
                  <a:pt x="8" y="123"/>
                  <a:pt x="9" y="122"/>
                  <a:pt x="9" y="121"/>
                </a:cubicBezTo>
                <a:cubicBezTo>
                  <a:pt x="10" y="120"/>
                  <a:pt x="12" y="118"/>
                  <a:pt x="13" y="116"/>
                </a:cubicBezTo>
                <a:cubicBezTo>
                  <a:pt x="12" y="116"/>
                  <a:pt x="12" y="116"/>
                  <a:pt x="11" y="116"/>
                </a:cubicBezTo>
                <a:cubicBezTo>
                  <a:pt x="9" y="117"/>
                  <a:pt x="7" y="115"/>
                  <a:pt x="7" y="113"/>
                </a:cubicBezTo>
                <a:cubicBezTo>
                  <a:pt x="7" y="112"/>
                  <a:pt x="7" y="111"/>
                  <a:pt x="8" y="110"/>
                </a:cubicBezTo>
                <a:cubicBezTo>
                  <a:pt x="9" y="108"/>
                  <a:pt x="11" y="106"/>
                  <a:pt x="13" y="104"/>
                </a:cubicBezTo>
                <a:cubicBezTo>
                  <a:pt x="11" y="104"/>
                  <a:pt x="9" y="106"/>
                  <a:pt x="7" y="104"/>
                </a:cubicBezTo>
                <a:cubicBezTo>
                  <a:pt x="6" y="104"/>
                  <a:pt x="6" y="102"/>
                  <a:pt x="5" y="101"/>
                </a:cubicBezTo>
                <a:cubicBezTo>
                  <a:pt x="7" y="99"/>
                  <a:pt x="8" y="98"/>
                  <a:pt x="9" y="96"/>
                </a:cubicBezTo>
                <a:cubicBezTo>
                  <a:pt x="8" y="95"/>
                  <a:pt x="8" y="94"/>
                  <a:pt x="7" y="92"/>
                </a:cubicBezTo>
                <a:cubicBezTo>
                  <a:pt x="7" y="92"/>
                  <a:pt x="6" y="92"/>
                  <a:pt x="6" y="92"/>
                </a:cubicBezTo>
                <a:cubicBezTo>
                  <a:pt x="4" y="91"/>
                  <a:pt x="3" y="88"/>
                  <a:pt x="4" y="86"/>
                </a:cubicBezTo>
                <a:cubicBezTo>
                  <a:pt x="4" y="86"/>
                  <a:pt x="5" y="86"/>
                  <a:pt x="5" y="85"/>
                </a:cubicBezTo>
                <a:cubicBezTo>
                  <a:pt x="6" y="85"/>
                  <a:pt x="6" y="84"/>
                  <a:pt x="5" y="83"/>
                </a:cubicBezTo>
                <a:cubicBezTo>
                  <a:pt x="4" y="82"/>
                  <a:pt x="4" y="81"/>
                  <a:pt x="5" y="79"/>
                </a:cubicBezTo>
                <a:cubicBezTo>
                  <a:pt x="6" y="77"/>
                  <a:pt x="7" y="76"/>
                  <a:pt x="8" y="74"/>
                </a:cubicBezTo>
                <a:cubicBezTo>
                  <a:pt x="9" y="74"/>
                  <a:pt x="8" y="73"/>
                  <a:pt x="8" y="73"/>
                </a:cubicBezTo>
                <a:cubicBezTo>
                  <a:pt x="5" y="70"/>
                  <a:pt x="6" y="69"/>
                  <a:pt x="8" y="67"/>
                </a:cubicBezTo>
                <a:cubicBezTo>
                  <a:pt x="9" y="66"/>
                  <a:pt x="9" y="65"/>
                  <a:pt x="8" y="65"/>
                </a:cubicBezTo>
                <a:cubicBezTo>
                  <a:pt x="6" y="62"/>
                  <a:pt x="6" y="63"/>
                  <a:pt x="8" y="60"/>
                </a:cubicBezTo>
                <a:cubicBezTo>
                  <a:pt x="10" y="57"/>
                  <a:pt x="12" y="55"/>
                  <a:pt x="14" y="53"/>
                </a:cubicBezTo>
                <a:cubicBezTo>
                  <a:pt x="14" y="52"/>
                  <a:pt x="14" y="52"/>
                  <a:pt x="14" y="52"/>
                </a:cubicBezTo>
                <a:cubicBezTo>
                  <a:pt x="13" y="53"/>
                  <a:pt x="12" y="54"/>
                  <a:pt x="11" y="54"/>
                </a:cubicBezTo>
                <a:cubicBezTo>
                  <a:pt x="10" y="56"/>
                  <a:pt x="8" y="58"/>
                  <a:pt x="6" y="60"/>
                </a:cubicBezTo>
                <a:cubicBezTo>
                  <a:pt x="5" y="62"/>
                  <a:pt x="3" y="62"/>
                  <a:pt x="2" y="60"/>
                </a:cubicBezTo>
                <a:cubicBezTo>
                  <a:pt x="0" y="57"/>
                  <a:pt x="2" y="55"/>
                  <a:pt x="3" y="54"/>
                </a:cubicBezTo>
                <a:cubicBezTo>
                  <a:pt x="6" y="50"/>
                  <a:pt x="10" y="47"/>
                  <a:pt x="13" y="43"/>
                </a:cubicBezTo>
                <a:cubicBezTo>
                  <a:pt x="11" y="44"/>
                  <a:pt x="8" y="42"/>
                  <a:pt x="8" y="39"/>
                </a:cubicBezTo>
                <a:cubicBezTo>
                  <a:pt x="8" y="38"/>
                  <a:pt x="8" y="37"/>
                  <a:pt x="9" y="37"/>
                </a:cubicBezTo>
                <a:cubicBezTo>
                  <a:pt x="10" y="37"/>
                  <a:pt x="11" y="36"/>
                  <a:pt x="11" y="35"/>
                </a:cubicBezTo>
                <a:cubicBezTo>
                  <a:pt x="10" y="34"/>
                  <a:pt x="10" y="32"/>
                  <a:pt x="9" y="31"/>
                </a:cubicBezTo>
                <a:cubicBezTo>
                  <a:pt x="9" y="30"/>
                  <a:pt x="9" y="29"/>
                  <a:pt x="10" y="29"/>
                </a:cubicBezTo>
                <a:cubicBezTo>
                  <a:pt x="11" y="28"/>
                  <a:pt x="13" y="27"/>
                  <a:pt x="14" y="25"/>
                </a:cubicBezTo>
                <a:cubicBezTo>
                  <a:pt x="14" y="25"/>
                  <a:pt x="15" y="24"/>
                  <a:pt x="15" y="24"/>
                </a:cubicBezTo>
                <a:cubicBezTo>
                  <a:pt x="14" y="23"/>
                  <a:pt x="15" y="22"/>
                  <a:pt x="14" y="21"/>
                </a:cubicBezTo>
                <a:cubicBezTo>
                  <a:pt x="13" y="21"/>
                  <a:pt x="13" y="19"/>
                  <a:pt x="14" y="19"/>
                </a:cubicBezTo>
                <a:cubicBezTo>
                  <a:pt x="15" y="17"/>
                  <a:pt x="16" y="16"/>
                  <a:pt x="18" y="14"/>
                </a:cubicBezTo>
                <a:cubicBezTo>
                  <a:pt x="18" y="14"/>
                  <a:pt x="19" y="13"/>
                  <a:pt x="20" y="12"/>
                </a:cubicBezTo>
                <a:cubicBezTo>
                  <a:pt x="21" y="11"/>
                  <a:pt x="22" y="11"/>
                  <a:pt x="23" y="12"/>
                </a:cubicBezTo>
                <a:cubicBezTo>
                  <a:pt x="24" y="13"/>
                  <a:pt x="26" y="13"/>
                  <a:pt x="27" y="13"/>
                </a:cubicBezTo>
                <a:cubicBezTo>
                  <a:pt x="28" y="13"/>
                  <a:pt x="28" y="13"/>
                  <a:pt x="29" y="14"/>
                </a:cubicBezTo>
                <a:cubicBezTo>
                  <a:pt x="30" y="14"/>
                  <a:pt x="30" y="14"/>
                  <a:pt x="31" y="14"/>
                </a:cubicBezTo>
                <a:cubicBezTo>
                  <a:pt x="33" y="12"/>
                  <a:pt x="35" y="10"/>
                  <a:pt x="37" y="8"/>
                </a:cubicBezTo>
                <a:cubicBezTo>
                  <a:pt x="38" y="8"/>
                  <a:pt x="38" y="8"/>
                  <a:pt x="38" y="8"/>
                </a:cubicBezTo>
                <a:cubicBezTo>
                  <a:pt x="40" y="7"/>
                  <a:pt x="43" y="10"/>
                  <a:pt x="43" y="12"/>
                </a:cubicBezTo>
                <a:cubicBezTo>
                  <a:pt x="46" y="10"/>
                  <a:pt x="49" y="8"/>
                  <a:pt x="52" y="5"/>
                </a:cubicBezTo>
                <a:cubicBezTo>
                  <a:pt x="54" y="3"/>
                  <a:pt x="57" y="4"/>
                  <a:pt x="58" y="7"/>
                </a:cubicBezTo>
                <a:cubicBezTo>
                  <a:pt x="58" y="7"/>
                  <a:pt x="58" y="8"/>
                  <a:pt x="58" y="9"/>
                </a:cubicBezTo>
                <a:cubicBezTo>
                  <a:pt x="59" y="8"/>
                  <a:pt x="60" y="7"/>
                  <a:pt x="61" y="6"/>
                </a:cubicBezTo>
                <a:cubicBezTo>
                  <a:pt x="62" y="4"/>
                  <a:pt x="64" y="4"/>
                  <a:pt x="65" y="6"/>
                </a:cubicBezTo>
                <a:cubicBezTo>
                  <a:pt x="66" y="6"/>
                  <a:pt x="67" y="7"/>
                  <a:pt x="67" y="8"/>
                </a:cubicBezTo>
                <a:cubicBezTo>
                  <a:pt x="67" y="8"/>
                  <a:pt x="68" y="8"/>
                  <a:pt x="68" y="8"/>
                </a:cubicBezTo>
                <a:cubicBezTo>
                  <a:pt x="70" y="6"/>
                  <a:pt x="71" y="5"/>
                  <a:pt x="72" y="4"/>
                </a:cubicBezTo>
                <a:cubicBezTo>
                  <a:pt x="73" y="4"/>
                  <a:pt x="73" y="4"/>
                  <a:pt x="73" y="4"/>
                </a:cubicBezTo>
                <a:cubicBezTo>
                  <a:pt x="75" y="4"/>
                  <a:pt x="77" y="7"/>
                  <a:pt x="76" y="9"/>
                </a:cubicBezTo>
                <a:cubicBezTo>
                  <a:pt x="76" y="9"/>
                  <a:pt x="76" y="9"/>
                  <a:pt x="76" y="9"/>
                </a:cubicBezTo>
                <a:cubicBezTo>
                  <a:pt x="71" y="14"/>
                  <a:pt x="65" y="18"/>
                  <a:pt x="60" y="22"/>
                </a:cubicBezTo>
                <a:cubicBezTo>
                  <a:pt x="58" y="24"/>
                  <a:pt x="56" y="26"/>
                  <a:pt x="53" y="28"/>
                </a:cubicBezTo>
                <a:cubicBezTo>
                  <a:pt x="53" y="29"/>
                  <a:pt x="52" y="29"/>
                  <a:pt x="52" y="29"/>
                </a:cubicBezTo>
                <a:cubicBezTo>
                  <a:pt x="53" y="29"/>
                  <a:pt x="54" y="28"/>
                  <a:pt x="54" y="28"/>
                </a:cubicBezTo>
                <a:cubicBezTo>
                  <a:pt x="58" y="25"/>
                  <a:pt x="62" y="22"/>
                  <a:pt x="66" y="19"/>
                </a:cubicBezTo>
                <a:cubicBezTo>
                  <a:pt x="69" y="17"/>
                  <a:pt x="72" y="14"/>
                  <a:pt x="75" y="12"/>
                </a:cubicBezTo>
                <a:cubicBezTo>
                  <a:pt x="76" y="11"/>
                  <a:pt x="78" y="10"/>
                  <a:pt x="80" y="8"/>
                </a:cubicBezTo>
                <a:cubicBezTo>
                  <a:pt x="80" y="8"/>
                  <a:pt x="83" y="9"/>
                  <a:pt x="83" y="10"/>
                </a:cubicBezTo>
                <a:cubicBezTo>
                  <a:pt x="83" y="11"/>
                  <a:pt x="83" y="11"/>
                  <a:pt x="84" y="12"/>
                </a:cubicBezTo>
                <a:cubicBezTo>
                  <a:pt x="86" y="10"/>
                  <a:pt x="88" y="9"/>
                  <a:pt x="91" y="7"/>
                </a:cubicBezTo>
                <a:cubicBezTo>
                  <a:pt x="94" y="6"/>
                  <a:pt x="96" y="4"/>
                  <a:pt x="99" y="2"/>
                </a:cubicBezTo>
                <a:cubicBezTo>
                  <a:pt x="100" y="1"/>
                  <a:pt x="101" y="1"/>
                  <a:pt x="102" y="2"/>
                </a:cubicBezTo>
                <a:cubicBezTo>
                  <a:pt x="104" y="3"/>
                  <a:pt x="105" y="4"/>
                  <a:pt x="107" y="5"/>
                </a:cubicBezTo>
                <a:cubicBezTo>
                  <a:pt x="108" y="6"/>
                  <a:pt x="108" y="7"/>
                  <a:pt x="107" y="8"/>
                </a:cubicBezTo>
                <a:cubicBezTo>
                  <a:pt x="105" y="11"/>
                  <a:pt x="102" y="13"/>
                  <a:pt x="99" y="15"/>
                </a:cubicBezTo>
                <a:cubicBezTo>
                  <a:pt x="98" y="16"/>
                  <a:pt x="97" y="17"/>
                  <a:pt x="96" y="18"/>
                </a:cubicBezTo>
                <a:cubicBezTo>
                  <a:pt x="96" y="18"/>
                  <a:pt x="97" y="18"/>
                  <a:pt x="97" y="18"/>
                </a:cubicBezTo>
                <a:cubicBezTo>
                  <a:pt x="98" y="17"/>
                  <a:pt x="100" y="15"/>
                  <a:pt x="102" y="14"/>
                </a:cubicBezTo>
                <a:cubicBezTo>
                  <a:pt x="102" y="14"/>
                  <a:pt x="103" y="13"/>
                  <a:pt x="103" y="14"/>
                </a:cubicBezTo>
                <a:cubicBezTo>
                  <a:pt x="104" y="14"/>
                  <a:pt x="105" y="13"/>
                  <a:pt x="105" y="13"/>
                </a:cubicBezTo>
                <a:cubicBezTo>
                  <a:pt x="109" y="10"/>
                  <a:pt x="114" y="8"/>
                  <a:pt x="118" y="6"/>
                </a:cubicBezTo>
                <a:cubicBezTo>
                  <a:pt x="119" y="5"/>
                  <a:pt x="121" y="5"/>
                  <a:pt x="122" y="4"/>
                </a:cubicBezTo>
                <a:cubicBezTo>
                  <a:pt x="123" y="3"/>
                  <a:pt x="124" y="2"/>
                  <a:pt x="125" y="1"/>
                </a:cubicBezTo>
                <a:cubicBezTo>
                  <a:pt x="126" y="1"/>
                  <a:pt x="127" y="0"/>
                  <a:pt x="128" y="1"/>
                </a:cubicBezTo>
                <a:cubicBezTo>
                  <a:pt x="128" y="2"/>
                  <a:pt x="129" y="2"/>
                  <a:pt x="130" y="3"/>
                </a:cubicBezTo>
                <a:cubicBezTo>
                  <a:pt x="131" y="4"/>
                  <a:pt x="130" y="6"/>
                  <a:pt x="129" y="7"/>
                </a:cubicBezTo>
                <a:cubicBezTo>
                  <a:pt x="128" y="8"/>
                  <a:pt x="128" y="8"/>
                  <a:pt x="127" y="8"/>
                </a:cubicBezTo>
                <a:cubicBezTo>
                  <a:pt x="126" y="9"/>
                  <a:pt x="126" y="10"/>
                  <a:pt x="127" y="11"/>
                </a:cubicBezTo>
                <a:cubicBezTo>
                  <a:pt x="125" y="13"/>
                  <a:pt x="122" y="15"/>
                  <a:pt x="120" y="17"/>
                </a:cubicBezTo>
                <a:cubicBezTo>
                  <a:pt x="120" y="17"/>
                  <a:pt x="120" y="17"/>
                  <a:pt x="121" y="18"/>
                </a:cubicBezTo>
                <a:cubicBezTo>
                  <a:pt x="127" y="13"/>
                  <a:pt x="134" y="8"/>
                  <a:pt x="141" y="3"/>
                </a:cubicBezTo>
                <a:cubicBezTo>
                  <a:pt x="142" y="3"/>
                  <a:pt x="143" y="4"/>
                  <a:pt x="144" y="5"/>
                </a:cubicBezTo>
                <a:cubicBezTo>
                  <a:pt x="145" y="4"/>
                  <a:pt x="146" y="3"/>
                  <a:pt x="147" y="3"/>
                </a:cubicBezTo>
                <a:cubicBezTo>
                  <a:pt x="148" y="3"/>
                  <a:pt x="149" y="3"/>
                  <a:pt x="149" y="4"/>
                </a:cubicBezTo>
                <a:cubicBezTo>
                  <a:pt x="150" y="5"/>
                  <a:pt x="150" y="5"/>
                  <a:pt x="151" y="6"/>
                </a:cubicBezTo>
                <a:cubicBezTo>
                  <a:pt x="152" y="5"/>
                  <a:pt x="154" y="3"/>
                  <a:pt x="156" y="2"/>
                </a:cubicBezTo>
                <a:cubicBezTo>
                  <a:pt x="157" y="3"/>
                  <a:pt x="158" y="4"/>
                  <a:pt x="160" y="6"/>
                </a:cubicBezTo>
                <a:cubicBezTo>
                  <a:pt x="160" y="5"/>
                  <a:pt x="161" y="5"/>
                  <a:pt x="161" y="4"/>
                </a:cubicBezTo>
                <a:cubicBezTo>
                  <a:pt x="162" y="3"/>
                  <a:pt x="163" y="3"/>
                  <a:pt x="164" y="4"/>
                </a:cubicBezTo>
                <a:cubicBezTo>
                  <a:pt x="165" y="5"/>
                  <a:pt x="166" y="6"/>
                  <a:pt x="166" y="8"/>
                </a:cubicBezTo>
                <a:cubicBezTo>
                  <a:pt x="166" y="8"/>
                  <a:pt x="166" y="9"/>
                  <a:pt x="166" y="9"/>
                </a:cubicBezTo>
                <a:cubicBezTo>
                  <a:pt x="169" y="8"/>
                  <a:pt x="171" y="8"/>
                  <a:pt x="173" y="7"/>
                </a:cubicBezTo>
                <a:cubicBezTo>
                  <a:pt x="173" y="7"/>
                  <a:pt x="174" y="6"/>
                  <a:pt x="174" y="6"/>
                </a:cubicBezTo>
                <a:cubicBezTo>
                  <a:pt x="175" y="5"/>
                  <a:pt x="175" y="5"/>
                  <a:pt x="176" y="5"/>
                </a:cubicBezTo>
                <a:cubicBezTo>
                  <a:pt x="178" y="5"/>
                  <a:pt x="180" y="7"/>
                  <a:pt x="180" y="9"/>
                </a:cubicBezTo>
                <a:cubicBezTo>
                  <a:pt x="180" y="10"/>
                  <a:pt x="179" y="10"/>
                  <a:pt x="179" y="11"/>
                </a:cubicBezTo>
                <a:cubicBezTo>
                  <a:pt x="181" y="9"/>
                  <a:pt x="183" y="8"/>
                  <a:pt x="185" y="6"/>
                </a:cubicBezTo>
                <a:cubicBezTo>
                  <a:pt x="185" y="5"/>
                  <a:pt x="186" y="4"/>
                  <a:pt x="187" y="4"/>
                </a:cubicBezTo>
                <a:cubicBezTo>
                  <a:pt x="188" y="5"/>
                  <a:pt x="190" y="5"/>
                  <a:pt x="190" y="7"/>
                </a:cubicBezTo>
                <a:cubicBezTo>
                  <a:pt x="190" y="7"/>
                  <a:pt x="190" y="7"/>
                  <a:pt x="191" y="8"/>
                </a:cubicBezTo>
                <a:cubicBezTo>
                  <a:pt x="192" y="9"/>
                  <a:pt x="194" y="11"/>
                  <a:pt x="195" y="13"/>
                </a:cubicBezTo>
                <a:cubicBezTo>
                  <a:pt x="192" y="17"/>
                  <a:pt x="189" y="20"/>
                  <a:pt x="186" y="24"/>
                </a:cubicBezTo>
                <a:cubicBezTo>
                  <a:pt x="186" y="24"/>
                  <a:pt x="186" y="24"/>
                  <a:pt x="187" y="25"/>
                </a:cubicBezTo>
                <a:cubicBezTo>
                  <a:pt x="188" y="24"/>
                  <a:pt x="189" y="23"/>
                  <a:pt x="190" y="22"/>
                </a:cubicBezTo>
                <a:cubicBezTo>
                  <a:pt x="190" y="22"/>
                  <a:pt x="191" y="21"/>
                  <a:pt x="192" y="22"/>
                </a:cubicBezTo>
                <a:cubicBezTo>
                  <a:pt x="195" y="23"/>
                  <a:pt x="196" y="25"/>
                  <a:pt x="194" y="28"/>
                </a:cubicBezTo>
                <a:cubicBezTo>
                  <a:pt x="194" y="29"/>
                  <a:pt x="193" y="30"/>
                  <a:pt x="192" y="31"/>
                </a:cubicBezTo>
                <a:cubicBezTo>
                  <a:pt x="192" y="31"/>
                  <a:pt x="192" y="31"/>
                  <a:pt x="192" y="32"/>
                </a:cubicBezTo>
                <a:cubicBezTo>
                  <a:pt x="193" y="31"/>
                  <a:pt x="194" y="30"/>
                  <a:pt x="195" y="30"/>
                </a:cubicBezTo>
                <a:cubicBezTo>
                  <a:pt x="197" y="28"/>
                  <a:pt x="199" y="28"/>
                  <a:pt x="200" y="30"/>
                </a:cubicBezTo>
                <a:cubicBezTo>
                  <a:pt x="201" y="31"/>
                  <a:pt x="201" y="31"/>
                  <a:pt x="202" y="32"/>
                </a:cubicBezTo>
                <a:cubicBezTo>
                  <a:pt x="199" y="36"/>
                  <a:pt x="196" y="40"/>
                  <a:pt x="193" y="44"/>
                </a:cubicBezTo>
                <a:cubicBezTo>
                  <a:pt x="191" y="46"/>
                  <a:pt x="191" y="47"/>
                  <a:pt x="193" y="48"/>
                </a:cubicBezTo>
                <a:cubicBezTo>
                  <a:pt x="193" y="48"/>
                  <a:pt x="193" y="48"/>
                  <a:pt x="193" y="48"/>
                </a:cubicBezTo>
                <a:cubicBezTo>
                  <a:pt x="194" y="48"/>
                  <a:pt x="195" y="46"/>
                  <a:pt x="196" y="46"/>
                </a:cubicBezTo>
                <a:cubicBezTo>
                  <a:pt x="197" y="47"/>
                  <a:pt x="198" y="48"/>
                  <a:pt x="199" y="49"/>
                </a:cubicBezTo>
                <a:cubicBezTo>
                  <a:pt x="200" y="50"/>
                  <a:pt x="199" y="51"/>
                  <a:pt x="199" y="52"/>
                </a:cubicBezTo>
                <a:cubicBezTo>
                  <a:pt x="197" y="54"/>
                  <a:pt x="196" y="56"/>
                  <a:pt x="194" y="58"/>
                </a:cubicBezTo>
                <a:cubicBezTo>
                  <a:pt x="194" y="58"/>
                  <a:pt x="194" y="59"/>
                  <a:pt x="194" y="59"/>
                </a:cubicBezTo>
                <a:cubicBezTo>
                  <a:pt x="195" y="59"/>
                  <a:pt x="195" y="58"/>
                  <a:pt x="195" y="58"/>
                </a:cubicBezTo>
                <a:cubicBezTo>
                  <a:pt x="196" y="56"/>
                  <a:pt x="198" y="56"/>
                  <a:pt x="199" y="58"/>
                </a:cubicBezTo>
                <a:cubicBezTo>
                  <a:pt x="202" y="61"/>
                  <a:pt x="201" y="61"/>
                  <a:pt x="199" y="63"/>
                </a:cubicBezTo>
                <a:cubicBezTo>
                  <a:pt x="198" y="65"/>
                  <a:pt x="197" y="67"/>
                  <a:pt x="195" y="68"/>
                </a:cubicBezTo>
                <a:cubicBezTo>
                  <a:pt x="198" y="69"/>
                  <a:pt x="198" y="71"/>
                  <a:pt x="199" y="72"/>
                </a:cubicBezTo>
                <a:cubicBezTo>
                  <a:pt x="199" y="72"/>
                  <a:pt x="199" y="73"/>
                  <a:pt x="199" y="74"/>
                </a:cubicBezTo>
                <a:cubicBezTo>
                  <a:pt x="197" y="77"/>
                  <a:pt x="195" y="80"/>
                  <a:pt x="194" y="83"/>
                </a:cubicBezTo>
                <a:cubicBezTo>
                  <a:pt x="193" y="83"/>
                  <a:pt x="193" y="84"/>
                  <a:pt x="193" y="85"/>
                </a:cubicBezTo>
                <a:cubicBezTo>
                  <a:pt x="193" y="86"/>
                  <a:pt x="193" y="87"/>
                  <a:pt x="192" y="88"/>
                </a:cubicBezTo>
                <a:cubicBezTo>
                  <a:pt x="191" y="88"/>
                  <a:pt x="191" y="89"/>
                  <a:pt x="191" y="89"/>
                </a:cubicBezTo>
                <a:cubicBezTo>
                  <a:pt x="191" y="90"/>
                  <a:pt x="192" y="90"/>
                  <a:pt x="192" y="90"/>
                </a:cubicBezTo>
                <a:cubicBezTo>
                  <a:pt x="194" y="91"/>
                  <a:pt x="195" y="93"/>
                  <a:pt x="194" y="95"/>
                </a:cubicBezTo>
                <a:cubicBezTo>
                  <a:pt x="193" y="97"/>
                  <a:pt x="192" y="99"/>
                  <a:pt x="191" y="101"/>
                </a:cubicBezTo>
                <a:cubicBezTo>
                  <a:pt x="192" y="101"/>
                  <a:pt x="193" y="101"/>
                  <a:pt x="194" y="100"/>
                </a:cubicBezTo>
                <a:cubicBezTo>
                  <a:pt x="195" y="99"/>
                  <a:pt x="196" y="100"/>
                  <a:pt x="197" y="100"/>
                </a:cubicBezTo>
                <a:cubicBezTo>
                  <a:pt x="198" y="100"/>
                  <a:pt x="199" y="101"/>
                  <a:pt x="199" y="102"/>
                </a:cubicBezTo>
                <a:cubicBezTo>
                  <a:pt x="200" y="104"/>
                  <a:pt x="199" y="106"/>
                  <a:pt x="198" y="107"/>
                </a:cubicBezTo>
                <a:cubicBezTo>
                  <a:pt x="200" y="108"/>
                  <a:pt x="201" y="109"/>
                  <a:pt x="200" y="111"/>
                </a:cubicBezTo>
                <a:cubicBezTo>
                  <a:pt x="200" y="113"/>
                  <a:pt x="199" y="114"/>
                  <a:pt x="197" y="116"/>
                </a:cubicBezTo>
                <a:cubicBezTo>
                  <a:pt x="198" y="116"/>
                  <a:pt x="199" y="117"/>
                  <a:pt x="200" y="117"/>
                </a:cubicBezTo>
                <a:cubicBezTo>
                  <a:pt x="202" y="118"/>
                  <a:pt x="202" y="120"/>
                  <a:pt x="201" y="122"/>
                </a:cubicBezTo>
                <a:cubicBezTo>
                  <a:pt x="199" y="124"/>
                  <a:pt x="198" y="126"/>
                  <a:pt x="196" y="128"/>
                </a:cubicBezTo>
                <a:cubicBezTo>
                  <a:pt x="198" y="129"/>
                  <a:pt x="201" y="129"/>
                  <a:pt x="200" y="131"/>
                </a:cubicBezTo>
                <a:cubicBezTo>
                  <a:pt x="200" y="133"/>
                  <a:pt x="199" y="135"/>
                  <a:pt x="198" y="137"/>
                </a:cubicBezTo>
                <a:cubicBezTo>
                  <a:pt x="198" y="137"/>
                  <a:pt x="198" y="137"/>
                  <a:pt x="198" y="137"/>
                </a:cubicBezTo>
                <a:cubicBezTo>
                  <a:pt x="199" y="137"/>
                  <a:pt x="200" y="137"/>
                  <a:pt x="200" y="138"/>
                </a:cubicBezTo>
                <a:cubicBezTo>
                  <a:pt x="201" y="140"/>
                  <a:pt x="201" y="141"/>
                  <a:pt x="200" y="143"/>
                </a:cubicBezTo>
                <a:cubicBezTo>
                  <a:pt x="200" y="144"/>
                  <a:pt x="199" y="144"/>
                  <a:pt x="199" y="145"/>
                </a:cubicBezTo>
                <a:cubicBezTo>
                  <a:pt x="198" y="146"/>
                  <a:pt x="198" y="146"/>
                  <a:pt x="199" y="146"/>
                </a:cubicBezTo>
                <a:cubicBezTo>
                  <a:pt x="201" y="149"/>
                  <a:pt x="199" y="152"/>
                  <a:pt x="197" y="154"/>
                </a:cubicBezTo>
                <a:cubicBezTo>
                  <a:pt x="197" y="154"/>
                  <a:pt x="197" y="154"/>
                  <a:pt x="197" y="154"/>
                </a:cubicBezTo>
                <a:cubicBezTo>
                  <a:pt x="198" y="156"/>
                  <a:pt x="198" y="159"/>
                  <a:pt x="199" y="161"/>
                </a:cubicBezTo>
                <a:cubicBezTo>
                  <a:pt x="199" y="162"/>
                  <a:pt x="198" y="163"/>
                  <a:pt x="197" y="164"/>
                </a:cubicBezTo>
                <a:cubicBezTo>
                  <a:pt x="195" y="166"/>
                  <a:pt x="193" y="169"/>
                  <a:pt x="190" y="171"/>
                </a:cubicBezTo>
                <a:cubicBezTo>
                  <a:pt x="188" y="173"/>
                  <a:pt x="186" y="175"/>
                  <a:pt x="184" y="176"/>
                </a:cubicBezTo>
                <a:cubicBezTo>
                  <a:pt x="183" y="177"/>
                  <a:pt x="183" y="177"/>
                  <a:pt x="183" y="177"/>
                </a:cubicBezTo>
                <a:cubicBezTo>
                  <a:pt x="181" y="176"/>
                  <a:pt x="181" y="177"/>
                  <a:pt x="180" y="178"/>
                </a:cubicBezTo>
                <a:cubicBezTo>
                  <a:pt x="179" y="178"/>
                  <a:pt x="178" y="179"/>
                  <a:pt x="177" y="178"/>
                </a:cubicBezTo>
                <a:cubicBezTo>
                  <a:pt x="176" y="177"/>
                  <a:pt x="175" y="176"/>
                  <a:pt x="174" y="176"/>
                </a:cubicBezTo>
                <a:cubicBezTo>
                  <a:pt x="173" y="177"/>
                  <a:pt x="172" y="178"/>
                  <a:pt x="171" y="179"/>
                </a:cubicBezTo>
                <a:cubicBezTo>
                  <a:pt x="170" y="181"/>
                  <a:pt x="169" y="181"/>
                  <a:pt x="167" y="180"/>
                </a:cubicBezTo>
                <a:cubicBezTo>
                  <a:pt x="166" y="179"/>
                  <a:pt x="165" y="178"/>
                  <a:pt x="165" y="176"/>
                </a:cubicBezTo>
                <a:cubicBezTo>
                  <a:pt x="164" y="176"/>
                  <a:pt x="163" y="177"/>
                  <a:pt x="162" y="177"/>
                </a:cubicBezTo>
                <a:cubicBezTo>
                  <a:pt x="161" y="177"/>
                  <a:pt x="160" y="176"/>
                  <a:pt x="159" y="176"/>
                </a:cubicBezTo>
                <a:cubicBezTo>
                  <a:pt x="158" y="175"/>
                  <a:pt x="158" y="175"/>
                  <a:pt x="157" y="176"/>
                </a:cubicBezTo>
                <a:cubicBezTo>
                  <a:pt x="155" y="176"/>
                  <a:pt x="154" y="176"/>
                  <a:pt x="153" y="175"/>
                </a:cubicBezTo>
                <a:cubicBezTo>
                  <a:pt x="153" y="175"/>
                  <a:pt x="152" y="174"/>
                  <a:pt x="152" y="175"/>
                </a:cubicBezTo>
                <a:cubicBezTo>
                  <a:pt x="150" y="175"/>
                  <a:pt x="149" y="175"/>
                  <a:pt x="148" y="174"/>
                </a:cubicBezTo>
                <a:cubicBezTo>
                  <a:pt x="147" y="174"/>
                  <a:pt x="146" y="174"/>
                  <a:pt x="146" y="174"/>
                </a:cubicBezTo>
                <a:cubicBezTo>
                  <a:pt x="144" y="176"/>
                  <a:pt x="143" y="177"/>
                  <a:pt x="140" y="175"/>
                </a:cubicBezTo>
                <a:cubicBezTo>
                  <a:pt x="140" y="175"/>
                  <a:pt x="139" y="175"/>
                  <a:pt x="138" y="175"/>
                </a:cubicBezTo>
                <a:cubicBezTo>
                  <a:pt x="137" y="175"/>
                  <a:pt x="137" y="175"/>
                  <a:pt x="136" y="175"/>
                </a:cubicBezTo>
                <a:cubicBezTo>
                  <a:pt x="135" y="177"/>
                  <a:pt x="134" y="177"/>
                  <a:pt x="132" y="176"/>
                </a:cubicBezTo>
                <a:cubicBezTo>
                  <a:pt x="132" y="176"/>
                  <a:pt x="131" y="176"/>
                  <a:pt x="130" y="176"/>
                </a:cubicBezTo>
                <a:cubicBezTo>
                  <a:pt x="128" y="178"/>
                  <a:pt x="128" y="178"/>
                  <a:pt x="126" y="177"/>
                </a:cubicBezTo>
                <a:close/>
                <a:moveTo>
                  <a:pt x="48" y="157"/>
                </a:moveTo>
                <a:cubicBezTo>
                  <a:pt x="48" y="157"/>
                  <a:pt x="48" y="157"/>
                  <a:pt x="47" y="156"/>
                </a:cubicBezTo>
                <a:cubicBezTo>
                  <a:pt x="45" y="159"/>
                  <a:pt x="43" y="161"/>
                  <a:pt x="41" y="163"/>
                </a:cubicBezTo>
                <a:cubicBezTo>
                  <a:pt x="41" y="163"/>
                  <a:pt x="42" y="163"/>
                  <a:pt x="42" y="163"/>
                </a:cubicBezTo>
                <a:cubicBezTo>
                  <a:pt x="44" y="161"/>
                  <a:pt x="45" y="160"/>
                  <a:pt x="47" y="158"/>
                </a:cubicBezTo>
                <a:cubicBezTo>
                  <a:pt x="48" y="158"/>
                  <a:pt x="48" y="157"/>
                  <a:pt x="48" y="157"/>
                </a:cubicBezTo>
                <a:close/>
                <a:moveTo>
                  <a:pt x="21" y="127"/>
                </a:moveTo>
                <a:cubicBezTo>
                  <a:pt x="21" y="127"/>
                  <a:pt x="21" y="127"/>
                  <a:pt x="21" y="128"/>
                </a:cubicBezTo>
                <a:cubicBezTo>
                  <a:pt x="23" y="126"/>
                  <a:pt x="24" y="125"/>
                  <a:pt x="26" y="124"/>
                </a:cubicBezTo>
                <a:cubicBezTo>
                  <a:pt x="26" y="123"/>
                  <a:pt x="26" y="123"/>
                  <a:pt x="26" y="121"/>
                </a:cubicBezTo>
                <a:cubicBezTo>
                  <a:pt x="24" y="123"/>
                  <a:pt x="23" y="125"/>
                  <a:pt x="21" y="127"/>
                </a:cubicBezTo>
                <a:close/>
                <a:moveTo>
                  <a:pt x="69" y="24"/>
                </a:moveTo>
                <a:cubicBezTo>
                  <a:pt x="67" y="25"/>
                  <a:pt x="68" y="27"/>
                  <a:pt x="68" y="28"/>
                </a:cubicBezTo>
                <a:cubicBezTo>
                  <a:pt x="69" y="27"/>
                  <a:pt x="70" y="26"/>
                  <a:pt x="69" y="24"/>
                </a:cubicBez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defPPr>
              <a:defRPr lang="fr-FR"/>
            </a:defPPr>
            <a:lvl1pPr marL="0" algn="l" defTabSz="908835" rtl="0" eaLnBrk="1" latinLnBrk="0" hangingPunct="1">
              <a:defRPr sz="1800" kern="1200">
                <a:solidFill>
                  <a:schemeClr val="tx1"/>
                </a:solidFill>
                <a:latin typeface="+mn-lt"/>
                <a:ea typeface="+mn-ea"/>
                <a:cs typeface="+mn-cs"/>
              </a:defRPr>
            </a:lvl1pPr>
            <a:lvl2pPr marL="454416" algn="l" defTabSz="908835" rtl="0" eaLnBrk="1" latinLnBrk="0" hangingPunct="1">
              <a:defRPr sz="1800" kern="1200">
                <a:solidFill>
                  <a:schemeClr val="tx1"/>
                </a:solidFill>
                <a:latin typeface="+mn-lt"/>
                <a:ea typeface="+mn-ea"/>
                <a:cs typeface="+mn-cs"/>
              </a:defRPr>
            </a:lvl2pPr>
            <a:lvl3pPr marL="908835" algn="l" defTabSz="908835" rtl="0" eaLnBrk="1" latinLnBrk="0" hangingPunct="1">
              <a:defRPr sz="1800" kern="1200">
                <a:solidFill>
                  <a:schemeClr val="tx1"/>
                </a:solidFill>
                <a:latin typeface="+mn-lt"/>
                <a:ea typeface="+mn-ea"/>
                <a:cs typeface="+mn-cs"/>
              </a:defRPr>
            </a:lvl3pPr>
            <a:lvl4pPr marL="1363256" algn="l" defTabSz="908835" rtl="0" eaLnBrk="1" latinLnBrk="0" hangingPunct="1">
              <a:defRPr sz="1800" kern="1200">
                <a:solidFill>
                  <a:schemeClr val="tx1"/>
                </a:solidFill>
                <a:latin typeface="+mn-lt"/>
                <a:ea typeface="+mn-ea"/>
                <a:cs typeface="+mn-cs"/>
              </a:defRPr>
            </a:lvl4pPr>
            <a:lvl5pPr marL="1817672" algn="l" defTabSz="908835" rtl="0" eaLnBrk="1" latinLnBrk="0" hangingPunct="1">
              <a:defRPr sz="1800" kern="1200">
                <a:solidFill>
                  <a:schemeClr val="tx1"/>
                </a:solidFill>
                <a:latin typeface="+mn-lt"/>
                <a:ea typeface="+mn-ea"/>
                <a:cs typeface="+mn-cs"/>
              </a:defRPr>
            </a:lvl5pPr>
            <a:lvl6pPr marL="2272093" algn="l" defTabSz="908835" rtl="0" eaLnBrk="1" latinLnBrk="0" hangingPunct="1">
              <a:defRPr sz="1800" kern="1200">
                <a:solidFill>
                  <a:schemeClr val="tx1"/>
                </a:solidFill>
                <a:latin typeface="+mn-lt"/>
                <a:ea typeface="+mn-ea"/>
                <a:cs typeface="+mn-cs"/>
              </a:defRPr>
            </a:lvl6pPr>
            <a:lvl7pPr marL="2726507" algn="l" defTabSz="908835" rtl="0" eaLnBrk="1" latinLnBrk="0" hangingPunct="1">
              <a:defRPr sz="1800" kern="1200">
                <a:solidFill>
                  <a:schemeClr val="tx1"/>
                </a:solidFill>
                <a:latin typeface="+mn-lt"/>
                <a:ea typeface="+mn-ea"/>
                <a:cs typeface="+mn-cs"/>
              </a:defRPr>
            </a:lvl7pPr>
            <a:lvl8pPr marL="3180924" algn="l" defTabSz="908835" rtl="0" eaLnBrk="1" latinLnBrk="0" hangingPunct="1">
              <a:defRPr sz="1800" kern="1200">
                <a:solidFill>
                  <a:schemeClr val="tx1"/>
                </a:solidFill>
                <a:latin typeface="+mn-lt"/>
                <a:ea typeface="+mn-ea"/>
                <a:cs typeface="+mn-cs"/>
              </a:defRPr>
            </a:lvl8pPr>
            <a:lvl9pPr marL="3635344" algn="l" defTabSz="908835" rtl="0" eaLnBrk="1" latinLnBrk="0" hangingPunct="1">
              <a:defRPr sz="1800" kern="1200">
                <a:solidFill>
                  <a:schemeClr val="tx1"/>
                </a:solidFill>
                <a:latin typeface="+mn-lt"/>
                <a:ea typeface="+mn-ea"/>
                <a:cs typeface="+mn-cs"/>
              </a:defRPr>
            </a:lvl9pPr>
          </a:lstStyle>
          <a:p>
            <a:endParaRPr lang="en-US" sz="1400" dirty="0">
              <a:solidFill>
                <a:srgbClr val="002776"/>
              </a:solidFill>
            </a:endParaRPr>
          </a:p>
        </p:txBody>
      </p:sp>
      <p:sp>
        <p:nvSpPr>
          <p:cNvPr id="7" name="ZoneTexte 6"/>
          <p:cNvSpPr txBox="1"/>
          <p:nvPr/>
        </p:nvSpPr>
        <p:spPr>
          <a:xfrm>
            <a:off x="815572" y="1574203"/>
            <a:ext cx="1896232" cy="276999"/>
          </a:xfrm>
          <a:prstGeom prst="rect">
            <a:avLst/>
          </a:prstGeom>
          <a:noFill/>
        </p:spPr>
        <p:txBody>
          <a:bodyPr wrap="square" rtlCol="0">
            <a:spAutoFit/>
          </a:bodyPr>
          <a:lstStyle/>
          <a:p>
            <a:pPr algn="just"/>
            <a:r>
              <a:rPr lang="en-US" sz="1200" dirty="0" smtClean="0">
                <a:solidFill>
                  <a:schemeClr val="bg1"/>
                </a:solidFill>
              </a:rPr>
              <a:t>Fraternity = restriction</a:t>
            </a:r>
            <a:endParaRPr lang="en-US" sz="1200" dirty="0">
              <a:solidFill>
                <a:schemeClr val="bg1"/>
              </a:solidFill>
            </a:endParaRPr>
          </a:p>
        </p:txBody>
      </p:sp>
      <p:sp>
        <p:nvSpPr>
          <p:cNvPr id="9" name="ZoneTexte 8"/>
          <p:cNvSpPr txBox="1"/>
          <p:nvPr/>
        </p:nvSpPr>
        <p:spPr>
          <a:xfrm>
            <a:off x="251520" y="1988839"/>
            <a:ext cx="8707815" cy="3985706"/>
          </a:xfrm>
          <a:prstGeom prst="rect">
            <a:avLst/>
          </a:prstGeom>
          <a:noFill/>
        </p:spPr>
        <p:txBody>
          <a:bodyPr wrap="square" rtlCol="0">
            <a:spAutoFit/>
          </a:bodyPr>
          <a:lstStyle/>
          <a:p>
            <a:pPr marL="171450" indent="-171450">
              <a:buFont typeface="Arial" panose="020B0604020202020204" pitchFamily="34" charset="0"/>
              <a:buChar char="•"/>
            </a:pPr>
            <a:endParaRPr lang="en-US" sz="1400" dirty="0" smtClean="0">
              <a:solidFill>
                <a:schemeClr val="tx2"/>
              </a:solidFill>
            </a:endParaRPr>
          </a:p>
          <a:p>
            <a:pPr marL="171450" indent="-171450">
              <a:buFont typeface="Arial" panose="020B0604020202020204" pitchFamily="34" charset="0"/>
              <a:buChar char="•"/>
            </a:pPr>
            <a:endParaRPr lang="en-US" sz="1400" dirty="0" smtClean="0">
              <a:solidFill>
                <a:schemeClr val="tx2"/>
              </a:solidFill>
            </a:endParaRPr>
          </a:p>
          <a:p>
            <a:pPr marL="171450" indent="-171450">
              <a:buFont typeface="Arial" panose="020B0604020202020204" pitchFamily="34" charset="0"/>
              <a:buChar char="•"/>
            </a:pPr>
            <a:r>
              <a:rPr lang="en-US" sz="1400" dirty="0" smtClean="0">
                <a:solidFill>
                  <a:schemeClr val="tx2"/>
                </a:solidFill>
              </a:rPr>
              <a:t>In 1991, the Constitutional Council decided it was strictly forbidden to mention in the Constitution « </a:t>
            </a:r>
            <a:r>
              <a:rPr lang="en-US" sz="1400" i="1" dirty="0" smtClean="0">
                <a:solidFill>
                  <a:schemeClr val="tx2"/>
                </a:solidFill>
              </a:rPr>
              <a:t>the people of Corsica as a part of the people of France </a:t>
            </a:r>
            <a:r>
              <a:rPr lang="en-US" sz="1400" dirty="0" smtClean="0">
                <a:solidFill>
                  <a:schemeClr val="tx2"/>
                </a:solidFill>
              </a:rPr>
              <a:t>». The Council reminded that, according to the Constitution and the concept of fraternity between French citizens, </a:t>
            </a:r>
            <a:r>
              <a:rPr lang="en-US" sz="1400" b="1" dirty="0" smtClean="0">
                <a:solidFill>
                  <a:schemeClr val="tx2"/>
                </a:solidFill>
              </a:rPr>
              <a:t>there was a single and united people of France, without any distinction based on origin, race or religion</a:t>
            </a:r>
            <a:r>
              <a:rPr lang="en-US" sz="1400" dirty="0" smtClean="0">
                <a:solidFill>
                  <a:schemeClr val="tx2"/>
                </a:solidFill>
              </a:rPr>
              <a:t>.</a:t>
            </a:r>
          </a:p>
          <a:p>
            <a:pPr marL="171450" indent="-171450">
              <a:buFont typeface="Arial" panose="020B0604020202020204" pitchFamily="34" charset="0"/>
              <a:buChar char="•"/>
            </a:pPr>
            <a:endParaRPr lang="en-US" sz="1400" b="1" dirty="0" smtClean="0">
              <a:solidFill>
                <a:schemeClr val="tx2"/>
              </a:solidFill>
            </a:endParaRPr>
          </a:p>
          <a:p>
            <a:pPr marL="171450" indent="-171450">
              <a:buFont typeface="Arial" panose="020B0604020202020204" pitchFamily="34" charset="0"/>
              <a:buChar char="•"/>
            </a:pPr>
            <a:r>
              <a:rPr lang="en-US" sz="1400" dirty="0" smtClean="0">
                <a:solidFill>
                  <a:schemeClr val="tx2"/>
                </a:solidFill>
              </a:rPr>
              <a:t>In 1999, the Constitutional Council advised the government not to endorse the Charter for Regional or Minority Languages of the Council of Europe, which could break the principle of unity, by giving specific rights to people speaking a regional language.</a:t>
            </a:r>
          </a:p>
          <a:p>
            <a:pPr marL="171450" indent="-171450">
              <a:buFont typeface="Arial" panose="020B0604020202020204" pitchFamily="34" charset="0"/>
              <a:buChar char="•"/>
            </a:pPr>
            <a:endParaRPr lang="en-US" sz="1400" b="1" dirty="0" smtClean="0">
              <a:solidFill>
                <a:schemeClr val="tx2"/>
              </a:solidFill>
            </a:endParaRPr>
          </a:p>
          <a:p>
            <a:pPr marL="171450" indent="-171450">
              <a:buFont typeface="Arial" panose="020B0604020202020204" pitchFamily="34" charset="0"/>
              <a:buChar char="•"/>
            </a:pPr>
            <a:r>
              <a:rPr lang="en-US" sz="1400" dirty="0" smtClean="0">
                <a:solidFill>
                  <a:schemeClr val="tx2"/>
                </a:solidFill>
              </a:rPr>
              <a:t>In the same definition of fraternity, </a:t>
            </a:r>
            <a:r>
              <a:rPr lang="en-US" sz="1400" b="1" dirty="0" smtClean="0">
                <a:solidFill>
                  <a:schemeClr val="tx2"/>
                </a:solidFill>
              </a:rPr>
              <a:t>quotas based on sex or racial origin </a:t>
            </a:r>
            <a:r>
              <a:rPr lang="en-US" sz="1400" dirty="0" smtClean="0">
                <a:solidFill>
                  <a:schemeClr val="tx2"/>
                </a:solidFill>
              </a:rPr>
              <a:t>to promote a « positive discrimination policy » </a:t>
            </a:r>
            <a:r>
              <a:rPr lang="en-US" sz="1400" b="1" dirty="0">
                <a:solidFill>
                  <a:schemeClr val="tx2"/>
                </a:solidFill>
              </a:rPr>
              <a:t>are strictly forbidden </a:t>
            </a:r>
            <a:r>
              <a:rPr lang="en-US" sz="1400" dirty="0">
                <a:solidFill>
                  <a:schemeClr val="tx2"/>
                </a:solidFill>
              </a:rPr>
              <a:t>in </a:t>
            </a:r>
            <a:r>
              <a:rPr lang="en-US" sz="1400" dirty="0" smtClean="0">
                <a:solidFill>
                  <a:schemeClr val="tx2"/>
                </a:solidFill>
              </a:rPr>
              <a:t>France.</a:t>
            </a:r>
          </a:p>
          <a:p>
            <a:pPr marL="625866" lvl="1" indent="-171450" algn="just">
              <a:spcAft>
                <a:spcPts val="600"/>
              </a:spcAft>
              <a:buFont typeface="Arial" panose="020B0604020202020204" pitchFamily="34" charset="0"/>
              <a:buChar char="•"/>
            </a:pPr>
            <a:endParaRPr lang="en-US" sz="1400" dirty="0" smtClean="0">
              <a:solidFill>
                <a:schemeClr val="tx2"/>
              </a:solidFill>
            </a:endParaRPr>
          </a:p>
          <a:p>
            <a:pPr marL="625866" lvl="1" indent="-171450" algn="just">
              <a:spcAft>
                <a:spcPts val="600"/>
              </a:spcAft>
              <a:buFont typeface="Arial" panose="020B0604020202020204" pitchFamily="34" charset="0"/>
              <a:buChar char="•"/>
            </a:pPr>
            <a:endParaRPr lang="en-US" sz="1400" dirty="0" smtClean="0">
              <a:solidFill>
                <a:schemeClr val="tx2"/>
              </a:solidFill>
            </a:endParaRPr>
          </a:p>
          <a:p>
            <a:pPr lvl="1" algn="just">
              <a:spcAft>
                <a:spcPts val="600"/>
              </a:spcAft>
            </a:pPr>
            <a:endParaRPr lang="en-US" sz="1400" dirty="0" smtClean="0">
              <a:solidFill>
                <a:schemeClr val="tx2"/>
              </a:solidFill>
            </a:endParaRPr>
          </a:p>
          <a:p>
            <a:pPr marL="625866" lvl="1" indent="-171450" algn="just">
              <a:spcAft>
                <a:spcPts val="600"/>
              </a:spcAft>
              <a:buFont typeface="Arial" panose="020B0604020202020204" pitchFamily="34" charset="0"/>
              <a:buChar char="•"/>
            </a:pPr>
            <a:endParaRPr lang="en-US" sz="1400" dirty="0">
              <a:solidFill>
                <a:schemeClr val="tx2"/>
              </a:solidFill>
            </a:endParaRPr>
          </a:p>
        </p:txBody>
      </p:sp>
    </p:spTree>
    <p:extLst>
      <p:ext uri="{BB962C8B-B14F-4D97-AF65-F5344CB8AC3E}">
        <p14:creationId xmlns:p14="http://schemas.microsoft.com/office/powerpoint/2010/main" val="2674516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3"/>
          </p:nvPr>
        </p:nvSpPr>
        <p:spPr/>
        <p:txBody>
          <a:bodyPr/>
          <a:lstStyle/>
          <a:p>
            <a:r>
              <a:rPr lang="fr-FR" dirty="0" err="1" smtClean="0"/>
              <a:t>Executive</a:t>
            </a:r>
            <a:r>
              <a:rPr lang="fr-FR" dirty="0" smtClean="0"/>
              <a:t> </a:t>
            </a:r>
            <a:r>
              <a:rPr lang="fr-FR" dirty="0" err="1" smtClean="0"/>
              <a:t>Summary</a:t>
            </a:r>
            <a:endParaRPr lang="fr-FR" dirty="0"/>
          </a:p>
        </p:txBody>
      </p:sp>
      <p:sp>
        <p:nvSpPr>
          <p:cNvPr id="2" name="Titre 1"/>
          <p:cNvSpPr>
            <a:spLocks noGrp="1"/>
          </p:cNvSpPr>
          <p:nvPr>
            <p:ph type="title"/>
          </p:nvPr>
        </p:nvSpPr>
        <p:spPr/>
        <p:txBody>
          <a:bodyPr/>
          <a:lstStyle/>
          <a:p>
            <a:r>
              <a:rPr lang="fr-FR" dirty="0" smtClean="0"/>
              <a:t>The concept of « </a:t>
            </a:r>
            <a:r>
              <a:rPr lang="fr-FR" dirty="0" err="1" smtClean="0"/>
              <a:t>fraternity</a:t>
            </a:r>
            <a:r>
              <a:rPr lang="fr-FR" dirty="0" smtClean="0"/>
              <a:t> » in the French </a:t>
            </a:r>
            <a:r>
              <a:rPr lang="fr-FR" dirty="0" err="1" smtClean="0"/>
              <a:t>law</a:t>
            </a:r>
            <a:r>
              <a:rPr lang="fr-FR" dirty="0" smtClean="0"/>
              <a:t> system</a:t>
            </a:r>
            <a:endParaRPr lang="fr-FR" dirty="0"/>
          </a:p>
        </p:txBody>
      </p:sp>
      <p:grpSp>
        <p:nvGrpSpPr>
          <p:cNvPr id="6" name="Groupe 5"/>
          <p:cNvGrpSpPr/>
          <p:nvPr/>
        </p:nvGrpSpPr>
        <p:grpSpPr>
          <a:xfrm>
            <a:off x="447062" y="1890632"/>
            <a:ext cx="7581322" cy="381000"/>
            <a:chOff x="447062" y="1447604"/>
            <a:chExt cx="7581322" cy="381000"/>
          </a:xfrm>
        </p:grpSpPr>
        <p:sp>
          <p:nvSpPr>
            <p:cNvPr id="7" name="Rectangle 11"/>
            <p:cNvSpPr/>
            <p:nvPr/>
          </p:nvSpPr>
          <p:spPr bwMode="black">
            <a:xfrm>
              <a:off x="447062" y="1484784"/>
              <a:ext cx="302412" cy="306641"/>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anchor="t"/>
            <a:lstStyle/>
            <a:p>
              <a:pPr algn="r" defTabSz="972645" fontAlgn="auto">
                <a:spcBef>
                  <a:spcPts val="0"/>
                </a:spcBef>
                <a:spcAft>
                  <a:spcPts val="0"/>
                </a:spcAft>
                <a:defRPr/>
              </a:pPr>
              <a:r>
                <a:rPr lang="fr-FR" sz="1600" b="1" dirty="0" smtClean="0"/>
                <a:t>1</a:t>
              </a:r>
              <a:endParaRPr lang="fr-FR" sz="1600" b="1" dirty="0"/>
            </a:p>
          </p:txBody>
        </p:sp>
        <p:sp>
          <p:nvSpPr>
            <p:cNvPr id="8" name="Rectangle 2"/>
            <p:cNvSpPr>
              <a:spLocks noChangeArrowheads="1"/>
            </p:cNvSpPr>
            <p:nvPr/>
          </p:nvSpPr>
          <p:spPr bwMode="auto">
            <a:xfrm>
              <a:off x="1021628" y="1447604"/>
              <a:ext cx="7006756" cy="381000"/>
            </a:xfrm>
            <a:prstGeom prst="rect">
              <a:avLst/>
            </a:prstGeom>
            <a:noFill/>
            <a:ln w="9525">
              <a:noFill/>
              <a:miter lim="800000"/>
              <a:headEnd/>
              <a:tailEnd/>
            </a:ln>
          </p:spPr>
          <p:txBody>
            <a:bodyPr lIns="35987" tIns="35987" rIns="91407" bIns="45704" anchor="ctr"/>
            <a:lstStyle/>
            <a:p>
              <a:pPr marL="0" marR="0" lvl="1" indent="0" defTabSz="972993" eaLnBrk="1" fontAlgn="auto" latinLnBrk="0" hangingPunct="1">
                <a:lnSpc>
                  <a:spcPct val="100000"/>
                </a:lnSpc>
                <a:spcBef>
                  <a:spcPct val="20000"/>
                </a:spcBef>
                <a:spcAft>
                  <a:spcPts val="0"/>
                </a:spcAft>
                <a:buClr>
                  <a:srgbClr val="660033"/>
                </a:buClr>
                <a:buSzTx/>
                <a:buFontTx/>
                <a:buNone/>
                <a:tabLst/>
                <a:defRPr/>
              </a:pPr>
              <a:r>
                <a:rPr lang="fr-FR" sz="1600" kern="0" dirty="0" smtClean="0">
                  <a:solidFill>
                    <a:schemeClr val="accent3"/>
                  </a:solidFill>
                </a:rPr>
                <a:t>A </a:t>
              </a:r>
              <a:r>
                <a:rPr lang="fr-FR" sz="1600" kern="0" dirty="0" err="1" smtClean="0">
                  <a:solidFill>
                    <a:schemeClr val="accent3"/>
                  </a:solidFill>
                </a:rPr>
                <a:t>brief</a:t>
              </a:r>
              <a:r>
                <a:rPr lang="fr-FR" sz="1600" kern="0" dirty="0" smtClean="0">
                  <a:solidFill>
                    <a:schemeClr val="accent3"/>
                  </a:solidFill>
                </a:rPr>
                <a:t> </a:t>
              </a:r>
              <a:r>
                <a:rPr lang="fr-FR" sz="1600" kern="0" dirty="0" err="1">
                  <a:solidFill>
                    <a:schemeClr val="accent3"/>
                  </a:solidFill>
                </a:rPr>
                <a:t>h</a:t>
              </a:r>
              <a:r>
                <a:rPr lang="fr-FR" sz="1600" kern="0" dirty="0" err="1" smtClean="0">
                  <a:solidFill>
                    <a:schemeClr val="accent3"/>
                  </a:solidFill>
                </a:rPr>
                <a:t>istory</a:t>
              </a:r>
              <a:r>
                <a:rPr lang="fr-FR" sz="1600" kern="0" dirty="0" smtClean="0">
                  <a:solidFill>
                    <a:schemeClr val="accent3"/>
                  </a:solidFill>
                </a:rPr>
                <a:t> of </a:t>
              </a:r>
              <a:r>
                <a:rPr lang="fr-FR" sz="1600" kern="0" dirty="0" err="1">
                  <a:solidFill>
                    <a:schemeClr val="accent3"/>
                  </a:solidFill>
                </a:rPr>
                <a:t>f</a:t>
              </a:r>
              <a:r>
                <a:rPr lang="fr-FR" sz="1600" kern="0" dirty="0" err="1" smtClean="0">
                  <a:solidFill>
                    <a:schemeClr val="accent3"/>
                  </a:solidFill>
                </a:rPr>
                <a:t>raternity</a:t>
              </a:r>
              <a:r>
                <a:rPr lang="fr-FR" sz="1600" kern="0" dirty="0" smtClean="0">
                  <a:solidFill>
                    <a:schemeClr val="accent3"/>
                  </a:solidFill>
                </a:rPr>
                <a:t> in France and </a:t>
              </a:r>
              <a:r>
                <a:rPr lang="fr-FR" sz="1600" kern="0" dirty="0" err="1" smtClean="0">
                  <a:solidFill>
                    <a:schemeClr val="accent3"/>
                  </a:solidFill>
                </a:rPr>
                <a:t>its</a:t>
              </a:r>
              <a:r>
                <a:rPr lang="fr-FR" sz="1600" kern="0" dirty="0" smtClean="0">
                  <a:solidFill>
                    <a:schemeClr val="accent3"/>
                  </a:solidFill>
                </a:rPr>
                <a:t> </a:t>
              </a:r>
              <a:r>
                <a:rPr lang="fr-FR" sz="1600" kern="0" dirty="0" err="1" smtClean="0">
                  <a:solidFill>
                    <a:schemeClr val="accent3"/>
                  </a:solidFill>
                </a:rPr>
                <a:t>consequences</a:t>
              </a:r>
              <a:r>
                <a:rPr lang="fr-FR" sz="1600" kern="0" dirty="0" smtClean="0">
                  <a:solidFill>
                    <a:schemeClr val="accent3"/>
                  </a:solidFill>
                </a:rPr>
                <a:t> on the </a:t>
              </a:r>
              <a:r>
                <a:rPr lang="fr-FR" sz="1600" kern="0" dirty="0" err="1" smtClean="0">
                  <a:solidFill>
                    <a:schemeClr val="accent3"/>
                  </a:solidFill>
                </a:rPr>
                <a:t>law</a:t>
              </a:r>
              <a:endParaRPr kumimoji="0" lang="fr-FR" sz="1600" b="0" i="0" u="none" strike="noStrike" kern="0" cap="none" spc="0" normalizeH="0" baseline="0" noProof="0" dirty="0" smtClean="0">
                <a:ln>
                  <a:noFill/>
                </a:ln>
                <a:solidFill>
                  <a:schemeClr val="accent3"/>
                </a:solidFill>
                <a:effectLst/>
                <a:uLnTx/>
                <a:uFillTx/>
              </a:endParaRPr>
            </a:p>
          </p:txBody>
        </p:sp>
      </p:grpSp>
      <p:grpSp>
        <p:nvGrpSpPr>
          <p:cNvPr id="4" name="Groupe 3"/>
          <p:cNvGrpSpPr/>
          <p:nvPr/>
        </p:nvGrpSpPr>
        <p:grpSpPr>
          <a:xfrm>
            <a:off x="447062" y="2828179"/>
            <a:ext cx="8229394" cy="418181"/>
            <a:chOff x="447062" y="2388952"/>
            <a:chExt cx="8229394" cy="418181"/>
          </a:xfrm>
        </p:grpSpPr>
        <p:grpSp>
          <p:nvGrpSpPr>
            <p:cNvPr id="9" name="Groupe 8"/>
            <p:cNvGrpSpPr/>
            <p:nvPr/>
          </p:nvGrpSpPr>
          <p:grpSpPr>
            <a:xfrm>
              <a:off x="447062" y="2388952"/>
              <a:ext cx="8229394" cy="418181"/>
              <a:chOff x="447062" y="2275696"/>
              <a:chExt cx="7941362" cy="381000"/>
            </a:xfrm>
          </p:grpSpPr>
          <p:sp>
            <p:nvSpPr>
              <p:cNvPr id="10" name="Rectangle 11"/>
              <p:cNvSpPr/>
              <p:nvPr/>
            </p:nvSpPr>
            <p:spPr bwMode="black">
              <a:xfrm>
                <a:off x="447062" y="2312876"/>
                <a:ext cx="302412" cy="306641"/>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anchor="t"/>
              <a:lstStyle/>
              <a:p>
                <a:pPr algn="r" defTabSz="972645" fontAlgn="auto">
                  <a:spcBef>
                    <a:spcPts val="0"/>
                  </a:spcBef>
                  <a:spcAft>
                    <a:spcPts val="0"/>
                  </a:spcAft>
                  <a:defRPr/>
                </a:pPr>
                <a:r>
                  <a:rPr lang="fr-FR" sz="1600" b="1" dirty="0"/>
                  <a:t>2</a:t>
                </a:r>
              </a:p>
            </p:txBody>
          </p:sp>
          <p:sp>
            <p:nvSpPr>
              <p:cNvPr id="11" name="Rectangle 2"/>
              <p:cNvSpPr>
                <a:spLocks noChangeArrowheads="1"/>
              </p:cNvSpPr>
              <p:nvPr/>
            </p:nvSpPr>
            <p:spPr bwMode="auto">
              <a:xfrm>
                <a:off x="1021628" y="2275696"/>
                <a:ext cx="7366796" cy="381000"/>
              </a:xfrm>
              <a:prstGeom prst="rect">
                <a:avLst/>
              </a:prstGeom>
              <a:noFill/>
              <a:ln w="9525">
                <a:noFill/>
                <a:miter lim="800000"/>
                <a:headEnd/>
                <a:tailEnd/>
              </a:ln>
            </p:spPr>
            <p:txBody>
              <a:bodyPr lIns="35987" tIns="35987" rIns="91407" bIns="45704" anchor="ctr"/>
              <a:lstStyle/>
              <a:p>
                <a:pPr marL="0" marR="0" lvl="1" indent="0" defTabSz="972993" eaLnBrk="1" fontAlgn="auto" latinLnBrk="0" hangingPunct="1">
                  <a:lnSpc>
                    <a:spcPct val="100000"/>
                  </a:lnSpc>
                  <a:spcBef>
                    <a:spcPct val="20000"/>
                  </a:spcBef>
                  <a:spcAft>
                    <a:spcPts val="0"/>
                  </a:spcAft>
                  <a:buClr>
                    <a:srgbClr val="660033"/>
                  </a:buClr>
                  <a:buSzTx/>
                  <a:buFontTx/>
                  <a:buNone/>
                  <a:tabLst/>
                  <a:defRPr/>
                </a:pPr>
                <a:endParaRPr kumimoji="0" lang="fr-FR" sz="1600" b="0" i="0" u="none" strike="noStrike" kern="0" cap="none" spc="0" normalizeH="0" baseline="0" noProof="0" dirty="0" smtClean="0">
                  <a:ln>
                    <a:noFill/>
                  </a:ln>
                  <a:solidFill>
                    <a:schemeClr val="accent3"/>
                  </a:solidFill>
                  <a:effectLst/>
                  <a:uLnTx/>
                  <a:uFillTx/>
                </a:endParaRPr>
              </a:p>
            </p:txBody>
          </p:sp>
        </p:grpSp>
        <p:sp>
          <p:nvSpPr>
            <p:cNvPr id="12" name="Rectangle 2"/>
            <p:cNvSpPr>
              <a:spLocks noChangeArrowheads="1"/>
            </p:cNvSpPr>
            <p:nvPr/>
          </p:nvSpPr>
          <p:spPr bwMode="auto">
            <a:xfrm>
              <a:off x="1021628" y="2407542"/>
              <a:ext cx="7006756" cy="381000"/>
            </a:xfrm>
            <a:prstGeom prst="rect">
              <a:avLst/>
            </a:prstGeom>
            <a:noFill/>
            <a:ln w="9525">
              <a:noFill/>
              <a:miter lim="800000"/>
              <a:headEnd/>
              <a:tailEnd/>
            </a:ln>
          </p:spPr>
          <p:txBody>
            <a:bodyPr lIns="35987" tIns="35987" rIns="91407" bIns="45704" anchor="ctr"/>
            <a:lstStyle/>
            <a:p>
              <a:pPr marL="0" marR="0" lvl="1" indent="0" defTabSz="972993" eaLnBrk="1" fontAlgn="auto" latinLnBrk="0" hangingPunct="1">
                <a:lnSpc>
                  <a:spcPct val="100000"/>
                </a:lnSpc>
                <a:spcBef>
                  <a:spcPct val="20000"/>
                </a:spcBef>
                <a:spcAft>
                  <a:spcPts val="0"/>
                </a:spcAft>
                <a:buClr>
                  <a:srgbClr val="660033"/>
                </a:buClr>
                <a:buSzTx/>
                <a:buFontTx/>
                <a:buNone/>
                <a:tabLst/>
                <a:defRPr/>
              </a:pPr>
              <a:r>
                <a:rPr lang="fr-FR" sz="1600" kern="0" dirty="0" smtClean="0">
                  <a:solidFill>
                    <a:schemeClr val="accent3"/>
                  </a:solidFill>
                </a:rPr>
                <a:t>The concept of </a:t>
              </a:r>
              <a:r>
                <a:rPr lang="fr-FR" sz="1600" kern="0" dirty="0" err="1" smtClean="0">
                  <a:solidFill>
                    <a:schemeClr val="accent3"/>
                  </a:solidFill>
                </a:rPr>
                <a:t>fraternity</a:t>
              </a:r>
              <a:r>
                <a:rPr lang="fr-FR" sz="1600" kern="0" dirty="0" smtClean="0">
                  <a:solidFill>
                    <a:schemeClr val="accent3"/>
                  </a:solidFill>
                </a:rPr>
                <a:t> in the </a:t>
              </a:r>
              <a:r>
                <a:rPr lang="fr-FR" sz="1600" kern="0" dirty="0" err="1" smtClean="0">
                  <a:solidFill>
                    <a:schemeClr val="accent3"/>
                  </a:solidFill>
                </a:rPr>
                <a:t>written</a:t>
              </a:r>
              <a:r>
                <a:rPr lang="fr-FR" sz="1600" kern="0" dirty="0" smtClean="0">
                  <a:solidFill>
                    <a:schemeClr val="accent3"/>
                  </a:solidFill>
                </a:rPr>
                <a:t> </a:t>
              </a:r>
              <a:r>
                <a:rPr lang="fr-FR" sz="1600" kern="0" dirty="0" err="1" smtClean="0">
                  <a:solidFill>
                    <a:schemeClr val="accent3"/>
                  </a:solidFill>
                </a:rPr>
                <a:t>law</a:t>
              </a:r>
              <a:endParaRPr kumimoji="0" lang="fr-FR" sz="1600" b="0" i="0" u="none" strike="noStrike" kern="0" cap="none" spc="0" normalizeH="0" baseline="0" noProof="0" dirty="0" smtClean="0">
                <a:ln>
                  <a:noFill/>
                </a:ln>
                <a:solidFill>
                  <a:schemeClr val="accent3"/>
                </a:solidFill>
                <a:effectLst/>
                <a:uLnTx/>
                <a:uFillTx/>
              </a:endParaRPr>
            </a:p>
          </p:txBody>
        </p:sp>
      </p:grpSp>
      <p:grpSp>
        <p:nvGrpSpPr>
          <p:cNvPr id="13" name="Groupe 12"/>
          <p:cNvGrpSpPr/>
          <p:nvPr/>
        </p:nvGrpSpPr>
        <p:grpSpPr>
          <a:xfrm>
            <a:off x="454225" y="3802907"/>
            <a:ext cx="8229394" cy="418181"/>
            <a:chOff x="447062" y="2275696"/>
            <a:chExt cx="7941362" cy="381000"/>
          </a:xfrm>
        </p:grpSpPr>
        <p:sp>
          <p:nvSpPr>
            <p:cNvPr id="14" name="Rectangle 11"/>
            <p:cNvSpPr/>
            <p:nvPr/>
          </p:nvSpPr>
          <p:spPr bwMode="black">
            <a:xfrm>
              <a:off x="447062" y="2312876"/>
              <a:ext cx="302412" cy="306641"/>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anchor="t"/>
            <a:lstStyle/>
            <a:p>
              <a:pPr algn="r" defTabSz="972645" fontAlgn="auto">
                <a:spcBef>
                  <a:spcPts val="0"/>
                </a:spcBef>
                <a:spcAft>
                  <a:spcPts val="0"/>
                </a:spcAft>
                <a:defRPr/>
              </a:pPr>
              <a:r>
                <a:rPr lang="fr-FR" sz="1600" b="1" dirty="0"/>
                <a:t>3</a:t>
              </a:r>
            </a:p>
          </p:txBody>
        </p:sp>
        <p:sp>
          <p:nvSpPr>
            <p:cNvPr id="15" name="Rectangle 2"/>
            <p:cNvSpPr>
              <a:spLocks noChangeArrowheads="1"/>
            </p:cNvSpPr>
            <p:nvPr/>
          </p:nvSpPr>
          <p:spPr bwMode="auto">
            <a:xfrm>
              <a:off x="1021628" y="2275696"/>
              <a:ext cx="7366796" cy="381000"/>
            </a:xfrm>
            <a:prstGeom prst="rect">
              <a:avLst/>
            </a:prstGeom>
            <a:noFill/>
            <a:ln w="9525">
              <a:noFill/>
              <a:miter lim="800000"/>
              <a:headEnd/>
              <a:tailEnd/>
            </a:ln>
          </p:spPr>
          <p:txBody>
            <a:bodyPr lIns="35987" tIns="35987" rIns="91407" bIns="45704" anchor="ctr"/>
            <a:lstStyle/>
            <a:p>
              <a:pPr marL="0" lvl="1" defTabSz="972993">
                <a:spcBef>
                  <a:spcPct val="20000"/>
                </a:spcBef>
                <a:buClr>
                  <a:srgbClr val="660033"/>
                </a:buClr>
                <a:defRPr/>
              </a:pPr>
              <a:r>
                <a:rPr lang="fr-FR" sz="1600" kern="0" dirty="0" smtClean="0">
                  <a:solidFill>
                    <a:schemeClr val="accent3"/>
                  </a:solidFill>
                </a:rPr>
                <a:t>A concept </a:t>
              </a:r>
              <a:r>
                <a:rPr lang="fr-FR" sz="1600" kern="0" dirty="0" err="1" smtClean="0">
                  <a:solidFill>
                    <a:schemeClr val="accent3"/>
                  </a:solidFill>
                </a:rPr>
                <a:t>extended</a:t>
              </a:r>
              <a:r>
                <a:rPr lang="fr-FR" sz="1600" kern="0" dirty="0" smtClean="0">
                  <a:solidFill>
                    <a:schemeClr val="accent3"/>
                  </a:solidFill>
                </a:rPr>
                <a:t> and </a:t>
              </a:r>
              <a:r>
                <a:rPr lang="en-US" sz="1600" kern="0" dirty="0">
                  <a:solidFill>
                    <a:schemeClr val="accent3"/>
                  </a:solidFill>
                </a:rPr>
                <a:t>strengthened</a:t>
              </a:r>
              <a:r>
                <a:rPr lang="fr-FR" sz="1600" kern="0" dirty="0" smtClean="0">
                  <a:solidFill>
                    <a:schemeClr val="accent3"/>
                  </a:solidFill>
                </a:rPr>
                <a:t> by the French jurisprudence</a:t>
              </a:r>
              <a:endParaRPr kumimoji="0" lang="fr-FR" sz="1600" b="0" i="0" u="none" strike="noStrike" kern="0" cap="none" spc="0" normalizeH="0" baseline="0" noProof="0" dirty="0" smtClean="0">
                <a:ln>
                  <a:noFill/>
                </a:ln>
                <a:solidFill>
                  <a:schemeClr val="accent3"/>
                </a:solidFill>
                <a:effectLst/>
                <a:uLnTx/>
                <a:uFillTx/>
              </a:endParaRPr>
            </a:p>
          </p:txBody>
        </p:sp>
      </p:grpSp>
    </p:spTree>
    <p:extLst>
      <p:ext uri="{BB962C8B-B14F-4D97-AF65-F5344CB8AC3E}">
        <p14:creationId xmlns:p14="http://schemas.microsoft.com/office/powerpoint/2010/main" val="2670037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3"/>
          </p:nvPr>
        </p:nvSpPr>
        <p:spPr/>
        <p:txBody>
          <a:bodyPr/>
          <a:lstStyle/>
          <a:p>
            <a:r>
              <a:rPr lang="fr-FR" dirty="0" err="1" smtClean="0"/>
              <a:t>Executive</a:t>
            </a:r>
            <a:r>
              <a:rPr lang="fr-FR" dirty="0" smtClean="0"/>
              <a:t> </a:t>
            </a:r>
            <a:r>
              <a:rPr lang="fr-FR" dirty="0" err="1" smtClean="0"/>
              <a:t>Summary</a:t>
            </a:r>
            <a:endParaRPr lang="fr-FR" dirty="0"/>
          </a:p>
        </p:txBody>
      </p:sp>
      <p:sp>
        <p:nvSpPr>
          <p:cNvPr id="2" name="Titre 1"/>
          <p:cNvSpPr>
            <a:spLocks noGrp="1"/>
          </p:cNvSpPr>
          <p:nvPr>
            <p:ph type="title"/>
          </p:nvPr>
        </p:nvSpPr>
        <p:spPr/>
        <p:txBody>
          <a:bodyPr/>
          <a:lstStyle/>
          <a:p>
            <a:r>
              <a:rPr lang="fr-FR" dirty="0" smtClean="0"/>
              <a:t>The concept of « </a:t>
            </a:r>
            <a:r>
              <a:rPr lang="fr-FR" dirty="0" err="1" smtClean="0"/>
              <a:t>fraternity</a:t>
            </a:r>
            <a:r>
              <a:rPr lang="fr-FR" dirty="0" smtClean="0"/>
              <a:t> » in the French </a:t>
            </a:r>
            <a:r>
              <a:rPr lang="fr-FR" dirty="0" err="1" smtClean="0"/>
              <a:t>law</a:t>
            </a:r>
            <a:r>
              <a:rPr lang="fr-FR" dirty="0" smtClean="0"/>
              <a:t> system</a:t>
            </a:r>
            <a:endParaRPr lang="fr-FR" dirty="0"/>
          </a:p>
        </p:txBody>
      </p:sp>
      <p:grpSp>
        <p:nvGrpSpPr>
          <p:cNvPr id="6" name="Groupe 5"/>
          <p:cNvGrpSpPr/>
          <p:nvPr/>
        </p:nvGrpSpPr>
        <p:grpSpPr>
          <a:xfrm>
            <a:off x="447062" y="3238500"/>
            <a:ext cx="7581322" cy="381000"/>
            <a:chOff x="447062" y="1447604"/>
            <a:chExt cx="7581322" cy="381000"/>
          </a:xfrm>
        </p:grpSpPr>
        <p:sp>
          <p:nvSpPr>
            <p:cNvPr id="7" name="Rectangle 11"/>
            <p:cNvSpPr/>
            <p:nvPr/>
          </p:nvSpPr>
          <p:spPr bwMode="black">
            <a:xfrm>
              <a:off x="447062" y="1484784"/>
              <a:ext cx="302412" cy="306641"/>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anchor="t"/>
            <a:lstStyle/>
            <a:p>
              <a:pPr algn="r" defTabSz="972645" fontAlgn="auto">
                <a:spcBef>
                  <a:spcPts val="0"/>
                </a:spcBef>
                <a:spcAft>
                  <a:spcPts val="0"/>
                </a:spcAft>
                <a:defRPr/>
              </a:pPr>
              <a:r>
                <a:rPr lang="fr-FR" sz="1600" b="1" dirty="0" smtClean="0"/>
                <a:t>1</a:t>
              </a:r>
              <a:endParaRPr lang="fr-FR" sz="1600" b="1" dirty="0"/>
            </a:p>
          </p:txBody>
        </p:sp>
        <p:sp>
          <p:nvSpPr>
            <p:cNvPr id="8" name="Rectangle 2"/>
            <p:cNvSpPr>
              <a:spLocks noChangeArrowheads="1"/>
            </p:cNvSpPr>
            <p:nvPr/>
          </p:nvSpPr>
          <p:spPr bwMode="auto">
            <a:xfrm>
              <a:off x="1021628" y="1447604"/>
              <a:ext cx="7006756" cy="381000"/>
            </a:xfrm>
            <a:prstGeom prst="rect">
              <a:avLst/>
            </a:prstGeom>
            <a:noFill/>
            <a:ln w="9525">
              <a:noFill/>
              <a:miter lim="800000"/>
              <a:headEnd/>
              <a:tailEnd/>
            </a:ln>
          </p:spPr>
          <p:txBody>
            <a:bodyPr lIns="35987" tIns="35987" rIns="91407" bIns="45704" anchor="ctr"/>
            <a:lstStyle/>
            <a:p>
              <a:pPr marL="0" marR="0" lvl="1" indent="0" defTabSz="972993" eaLnBrk="1" fontAlgn="auto" latinLnBrk="0" hangingPunct="1">
                <a:lnSpc>
                  <a:spcPct val="100000"/>
                </a:lnSpc>
                <a:spcBef>
                  <a:spcPct val="20000"/>
                </a:spcBef>
                <a:spcAft>
                  <a:spcPts val="0"/>
                </a:spcAft>
                <a:buClr>
                  <a:srgbClr val="660033"/>
                </a:buClr>
                <a:buSzTx/>
                <a:buFontTx/>
                <a:buNone/>
                <a:tabLst/>
                <a:defRPr/>
              </a:pPr>
              <a:r>
                <a:rPr lang="fr-FR" sz="1600" kern="0" dirty="0" smtClean="0">
                  <a:solidFill>
                    <a:schemeClr val="accent3"/>
                  </a:solidFill>
                </a:rPr>
                <a:t>A </a:t>
              </a:r>
              <a:r>
                <a:rPr lang="fr-FR" sz="1600" kern="0" dirty="0" err="1" smtClean="0">
                  <a:solidFill>
                    <a:schemeClr val="accent3"/>
                  </a:solidFill>
                </a:rPr>
                <a:t>brief</a:t>
              </a:r>
              <a:r>
                <a:rPr lang="fr-FR" sz="1600" kern="0" dirty="0" smtClean="0">
                  <a:solidFill>
                    <a:schemeClr val="accent3"/>
                  </a:solidFill>
                </a:rPr>
                <a:t> </a:t>
              </a:r>
              <a:r>
                <a:rPr lang="fr-FR" sz="1600" kern="0" dirty="0" err="1">
                  <a:solidFill>
                    <a:schemeClr val="accent3"/>
                  </a:solidFill>
                </a:rPr>
                <a:t>h</a:t>
              </a:r>
              <a:r>
                <a:rPr lang="fr-FR" sz="1600" kern="0" dirty="0" err="1" smtClean="0">
                  <a:solidFill>
                    <a:schemeClr val="accent3"/>
                  </a:solidFill>
                </a:rPr>
                <a:t>istory</a:t>
              </a:r>
              <a:r>
                <a:rPr lang="fr-FR" sz="1600" kern="0" dirty="0" smtClean="0">
                  <a:solidFill>
                    <a:schemeClr val="accent3"/>
                  </a:solidFill>
                </a:rPr>
                <a:t> of </a:t>
              </a:r>
              <a:r>
                <a:rPr lang="fr-FR" sz="1600" kern="0" dirty="0" err="1" smtClean="0">
                  <a:solidFill>
                    <a:schemeClr val="accent3"/>
                  </a:solidFill>
                </a:rPr>
                <a:t>fraternity</a:t>
              </a:r>
              <a:r>
                <a:rPr lang="fr-FR" sz="1600" kern="0" dirty="0" smtClean="0">
                  <a:solidFill>
                    <a:schemeClr val="accent3"/>
                  </a:solidFill>
                </a:rPr>
                <a:t> in France and </a:t>
              </a:r>
              <a:r>
                <a:rPr lang="fr-FR" sz="1600" kern="0" dirty="0" err="1" smtClean="0">
                  <a:solidFill>
                    <a:schemeClr val="accent3"/>
                  </a:solidFill>
                </a:rPr>
                <a:t>its</a:t>
              </a:r>
              <a:r>
                <a:rPr lang="fr-FR" sz="1600" kern="0" dirty="0" smtClean="0">
                  <a:solidFill>
                    <a:schemeClr val="accent3"/>
                  </a:solidFill>
                </a:rPr>
                <a:t> </a:t>
              </a:r>
              <a:r>
                <a:rPr lang="fr-FR" sz="1600" kern="0" dirty="0" err="1" smtClean="0">
                  <a:solidFill>
                    <a:schemeClr val="accent3"/>
                  </a:solidFill>
                </a:rPr>
                <a:t>consequences</a:t>
              </a:r>
              <a:r>
                <a:rPr lang="fr-FR" sz="1600" kern="0" dirty="0" smtClean="0">
                  <a:solidFill>
                    <a:schemeClr val="accent3"/>
                  </a:solidFill>
                </a:rPr>
                <a:t> on the </a:t>
              </a:r>
              <a:r>
                <a:rPr lang="fr-FR" sz="1600" kern="0" dirty="0" err="1" smtClean="0">
                  <a:solidFill>
                    <a:schemeClr val="accent3"/>
                  </a:solidFill>
                </a:rPr>
                <a:t>law</a:t>
              </a:r>
              <a:endParaRPr kumimoji="0" lang="fr-FR" sz="1600" b="0" i="0" u="none" strike="noStrike" kern="0" cap="none" spc="0" normalizeH="0" baseline="0" noProof="0" dirty="0" smtClean="0">
                <a:ln>
                  <a:noFill/>
                </a:ln>
                <a:solidFill>
                  <a:schemeClr val="accent3"/>
                </a:solidFill>
                <a:effectLst/>
                <a:uLnTx/>
                <a:uFillTx/>
              </a:endParaRPr>
            </a:p>
          </p:txBody>
        </p:sp>
      </p:grpSp>
    </p:spTree>
    <p:extLst>
      <p:ext uri="{BB962C8B-B14F-4D97-AF65-F5344CB8AC3E}">
        <p14:creationId xmlns:p14="http://schemas.microsoft.com/office/powerpoint/2010/main" val="3560218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13288" y="1162599"/>
            <a:ext cx="8713971" cy="5256584"/>
          </a:xfrm>
          <a:prstGeom prst="rect">
            <a:avLst/>
          </a:prstGeom>
          <a:noFill/>
        </p:spPr>
        <p:txBody>
          <a:bodyPr wrap="square" rtlCol="0">
            <a:noAutofit/>
          </a:bodyPr>
          <a:lstStyle/>
          <a:p>
            <a:pPr marL="285750" lvl="0" indent="-285750" algn="just">
              <a:buFont typeface="Arial" panose="020B0604020202020204" pitchFamily="34" charset="0"/>
              <a:buChar char="•"/>
            </a:pPr>
            <a:r>
              <a:rPr lang="fr-FR" sz="1600" dirty="0" err="1" smtClean="0">
                <a:solidFill>
                  <a:srgbClr val="000000"/>
                </a:solidFill>
              </a:rPr>
              <a:t>Welcome</a:t>
            </a:r>
            <a:r>
              <a:rPr lang="fr-FR" sz="1600" dirty="0" smtClean="0">
                <a:solidFill>
                  <a:srgbClr val="000000"/>
                </a:solidFill>
              </a:rPr>
              <a:t> to France! As </a:t>
            </a:r>
            <a:r>
              <a:rPr lang="fr-FR" sz="1600" dirty="0" err="1" smtClean="0">
                <a:solidFill>
                  <a:srgbClr val="000000"/>
                </a:solidFill>
              </a:rPr>
              <a:t>many</a:t>
            </a:r>
            <a:r>
              <a:rPr lang="fr-FR" sz="1600" dirty="0" smtClean="0">
                <a:solidFill>
                  <a:srgbClr val="000000"/>
                </a:solidFill>
              </a:rPr>
              <a:t> of </a:t>
            </a:r>
            <a:r>
              <a:rPr lang="fr-FR" sz="1600" dirty="0" err="1" smtClean="0">
                <a:solidFill>
                  <a:srgbClr val="000000"/>
                </a:solidFill>
              </a:rPr>
              <a:t>you</a:t>
            </a:r>
            <a:r>
              <a:rPr lang="fr-FR" sz="1600" dirty="0" smtClean="0">
                <a:solidFill>
                  <a:srgbClr val="000000"/>
                </a:solidFill>
              </a:rPr>
              <a:t> have </a:t>
            </a:r>
            <a:r>
              <a:rPr lang="fr-FR" sz="1600" dirty="0" err="1" smtClean="0">
                <a:solidFill>
                  <a:srgbClr val="000000"/>
                </a:solidFill>
              </a:rPr>
              <a:t>probably</a:t>
            </a:r>
            <a:r>
              <a:rPr lang="fr-FR" sz="1600" dirty="0" smtClean="0">
                <a:solidFill>
                  <a:srgbClr val="000000"/>
                </a:solidFill>
              </a:rPr>
              <a:t> </a:t>
            </a:r>
            <a:r>
              <a:rPr lang="fr-FR" sz="1600" dirty="0" err="1" smtClean="0">
                <a:solidFill>
                  <a:srgbClr val="000000"/>
                </a:solidFill>
              </a:rPr>
              <a:t>seen</a:t>
            </a:r>
            <a:r>
              <a:rPr lang="fr-FR" sz="1600" dirty="0" smtClean="0">
                <a:solidFill>
                  <a:srgbClr val="000000"/>
                </a:solidFill>
              </a:rPr>
              <a:t>, 3 </a:t>
            </a:r>
            <a:r>
              <a:rPr lang="fr-FR" sz="1600" dirty="0" err="1" smtClean="0">
                <a:solidFill>
                  <a:srgbClr val="000000"/>
                </a:solidFill>
              </a:rPr>
              <a:t>words</a:t>
            </a:r>
            <a:r>
              <a:rPr lang="fr-FR" sz="1600" dirty="0" smtClean="0">
                <a:solidFill>
                  <a:srgbClr val="000000"/>
                </a:solidFill>
              </a:rPr>
              <a:t> are </a:t>
            </a:r>
            <a:r>
              <a:rPr lang="fr-FR" sz="1600" dirty="0" err="1" smtClean="0">
                <a:solidFill>
                  <a:srgbClr val="000000"/>
                </a:solidFill>
              </a:rPr>
              <a:t>widely</a:t>
            </a:r>
            <a:r>
              <a:rPr lang="fr-FR" sz="1600" dirty="0" smtClean="0">
                <a:solidFill>
                  <a:srgbClr val="000000"/>
                </a:solidFill>
              </a:rPr>
              <a:t> visible in the public </a:t>
            </a:r>
            <a:r>
              <a:rPr lang="fr-FR" sz="1600" dirty="0" err="1" smtClean="0">
                <a:solidFill>
                  <a:srgbClr val="000000"/>
                </a:solidFill>
              </a:rPr>
              <a:t>space</a:t>
            </a:r>
            <a:r>
              <a:rPr lang="fr-FR" sz="1600" dirty="0" smtClean="0">
                <a:solidFill>
                  <a:srgbClr val="000000"/>
                </a:solidFill>
              </a:rPr>
              <a:t> : « Liberté, Egalité, Fraternité », « Liberty, </a:t>
            </a:r>
            <a:r>
              <a:rPr lang="fr-FR" sz="1600" dirty="0" err="1" smtClean="0">
                <a:solidFill>
                  <a:srgbClr val="000000"/>
                </a:solidFill>
              </a:rPr>
              <a:t>Equality</a:t>
            </a:r>
            <a:r>
              <a:rPr lang="fr-FR" sz="1600" dirty="0" smtClean="0">
                <a:solidFill>
                  <a:srgbClr val="000000"/>
                </a:solidFill>
              </a:rPr>
              <a:t>, </a:t>
            </a:r>
            <a:r>
              <a:rPr lang="fr-FR" sz="1600" dirty="0" err="1" smtClean="0">
                <a:solidFill>
                  <a:srgbClr val="000000"/>
                </a:solidFill>
              </a:rPr>
              <a:t>Fraternity</a:t>
            </a:r>
            <a:r>
              <a:rPr lang="fr-FR" sz="1600" dirty="0" smtClean="0">
                <a:solidFill>
                  <a:srgbClr val="000000"/>
                </a:solidFill>
              </a:rPr>
              <a:t> ».</a:t>
            </a:r>
          </a:p>
          <a:p>
            <a:pPr marL="285750" lvl="0" indent="-285750" algn="just">
              <a:buFont typeface="Arial" panose="020B0604020202020204" pitchFamily="34" charset="0"/>
              <a:buChar char="•"/>
            </a:pPr>
            <a:endParaRPr lang="fr-FR" sz="1600" dirty="0">
              <a:solidFill>
                <a:srgbClr val="000000"/>
              </a:solidFill>
            </a:endParaRPr>
          </a:p>
          <a:p>
            <a:pPr marL="285750" lvl="0" indent="-285750" algn="just">
              <a:buFont typeface="Arial" panose="020B0604020202020204" pitchFamily="34" charset="0"/>
              <a:buChar char="•"/>
            </a:pPr>
            <a:r>
              <a:rPr lang="fr-FR" sz="1600" dirty="0" err="1" smtClean="0">
                <a:solidFill>
                  <a:srgbClr val="000000"/>
                </a:solidFill>
              </a:rPr>
              <a:t>Those</a:t>
            </a:r>
            <a:r>
              <a:rPr lang="fr-FR" sz="1600" dirty="0" smtClean="0">
                <a:solidFill>
                  <a:srgbClr val="000000"/>
                </a:solidFill>
              </a:rPr>
              <a:t> 3 </a:t>
            </a:r>
            <a:r>
              <a:rPr lang="fr-FR" sz="1600" dirty="0" err="1" smtClean="0">
                <a:solidFill>
                  <a:srgbClr val="000000"/>
                </a:solidFill>
              </a:rPr>
              <a:t>words</a:t>
            </a:r>
            <a:r>
              <a:rPr lang="fr-FR" sz="1600" dirty="0" smtClean="0">
                <a:solidFill>
                  <a:srgbClr val="000000"/>
                </a:solidFill>
              </a:rPr>
              <a:t> compose the </a:t>
            </a:r>
            <a:r>
              <a:rPr lang="fr-FR" sz="1600" dirty="0" err="1" smtClean="0">
                <a:solidFill>
                  <a:srgbClr val="000000"/>
                </a:solidFill>
              </a:rPr>
              <a:t>motto</a:t>
            </a:r>
            <a:r>
              <a:rPr lang="fr-FR" sz="1600" dirty="0" smtClean="0">
                <a:solidFill>
                  <a:srgbClr val="000000"/>
                </a:solidFill>
              </a:rPr>
              <a:t> of the French </a:t>
            </a:r>
            <a:r>
              <a:rPr lang="fr-FR" sz="1600" dirty="0" err="1" smtClean="0">
                <a:solidFill>
                  <a:srgbClr val="000000"/>
                </a:solidFill>
              </a:rPr>
              <a:t>Republic</a:t>
            </a:r>
            <a:r>
              <a:rPr lang="fr-FR" sz="1600" dirty="0" smtClean="0">
                <a:solidFill>
                  <a:srgbClr val="000000"/>
                </a:solidFill>
              </a:rPr>
              <a:t>, as </a:t>
            </a:r>
            <a:r>
              <a:rPr lang="fr-FR" sz="1600" dirty="0" err="1" smtClean="0">
                <a:solidFill>
                  <a:srgbClr val="000000"/>
                </a:solidFill>
              </a:rPr>
              <a:t>you</a:t>
            </a:r>
            <a:r>
              <a:rPr lang="fr-FR" sz="1600" dirty="0" smtClean="0">
                <a:solidFill>
                  <a:srgbClr val="000000"/>
                </a:solidFill>
              </a:rPr>
              <a:t> </a:t>
            </a:r>
            <a:r>
              <a:rPr lang="fr-FR" sz="1600" dirty="0" err="1" smtClean="0">
                <a:solidFill>
                  <a:srgbClr val="000000"/>
                </a:solidFill>
              </a:rPr>
              <a:t>can</a:t>
            </a:r>
            <a:r>
              <a:rPr lang="fr-FR" sz="1600" dirty="0" smtClean="0">
                <a:solidFill>
                  <a:srgbClr val="000000"/>
                </a:solidFill>
              </a:rPr>
              <a:t> </a:t>
            </a:r>
            <a:r>
              <a:rPr lang="fr-FR" sz="1600" dirty="0" err="1" smtClean="0">
                <a:solidFill>
                  <a:srgbClr val="000000"/>
                </a:solidFill>
              </a:rPr>
              <a:t>see</a:t>
            </a:r>
            <a:r>
              <a:rPr lang="fr-FR" sz="1600" dirty="0" smtClean="0">
                <a:solidFill>
                  <a:srgbClr val="000000"/>
                </a:solidFill>
              </a:rPr>
              <a:t> </a:t>
            </a:r>
            <a:r>
              <a:rPr lang="fr-FR" sz="1600" dirty="0" err="1" smtClean="0">
                <a:solidFill>
                  <a:srgbClr val="000000"/>
                </a:solidFill>
              </a:rPr>
              <a:t>below</a:t>
            </a:r>
            <a:r>
              <a:rPr lang="fr-FR" sz="1600" dirty="0" smtClean="0">
                <a:solidFill>
                  <a:srgbClr val="000000"/>
                </a:solidFill>
              </a:rPr>
              <a:t> on </a:t>
            </a:r>
            <a:r>
              <a:rPr lang="fr-FR" sz="1600" dirty="0" err="1" smtClean="0">
                <a:solidFill>
                  <a:srgbClr val="000000"/>
                </a:solidFill>
              </a:rPr>
              <a:t>its</a:t>
            </a:r>
            <a:r>
              <a:rPr lang="fr-FR" sz="1600" dirty="0" smtClean="0">
                <a:solidFill>
                  <a:srgbClr val="000000"/>
                </a:solidFill>
              </a:rPr>
              <a:t> logo :</a:t>
            </a:r>
          </a:p>
          <a:p>
            <a:pPr marL="285750" lvl="0" indent="-285750" algn="just">
              <a:buFont typeface="Arial" panose="020B0604020202020204" pitchFamily="34" charset="0"/>
              <a:buChar char="•"/>
            </a:pPr>
            <a:endParaRPr lang="fr-FR" sz="1600" dirty="0">
              <a:solidFill>
                <a:srgbClr val="000000"/>
              </a:solidFill>
            </a:endParaRPr>
          </a:p>
          <a:p>
            <a:pPr lvl="0" algn="just"/>
            <a:endParaRPr lang="fr-FR" sz="1600" dirty="0" smtClean="0">
              <a:solidFill>
                <a:srgbClr val="000000"/>
              </a:solidFill>
            </a:endParaRPr>
          </a:p>
          <a:p>
            <a:pPr marL="285750" lvl="0" indent="-285750" algn="just">
              <a:buFont typeface="Arial" panose="020B0604020202020204" pitchFamily="34" charset="0"/>
              <a:buChar char="•"/>
            </a:pPr>
            <a:endParaRPr lang="fr-FR" sz="1600" dirty="0">
              <a:solidFill>
                <a:srgbClr val="000000"/>
              </a:solidFill>
            </a:endParaRPr>
          </a:p>
          <a:p>
            <a:pPr lvl="0" algn="just"/>
            <a:endParaRPr lang="fr-FR" sz="1600" dirty="0" smtClean="0">
              <a:solidFill>
                <a:srgbClr val="000000"/>
              </a:solidFill>
            </a:endParaRPr>
          </a:p>
        </p:txBody>
      </p:sp>
      <p:sp>
        <p:nvSpPr>
          <p:cNvPr id="5" name="Espace réservé du contenu 4"/>
          <p:cNvSpPr>
            <a:spLocks noGrp="1"/>
          </p:cNvSpPr>
          <p:nvPr>
            <p:ph sz="quarter" idx="13"/>
          </p:nvPr>
        </p:nvSpPr>
        <p:spPr/>
        <p:txBody>
          <a:bodyPr/>
          <a:lstStyle/>
          <a:p>
            <a:r>
              <a:rPr lang="fr-FR" dirty="0" smtClean="0"/>
              <a:t>A concept </a:t>
            </a:r>
            <a:r>
              <a:rPr lang="fr-FR" dirty="0" err="1" smtClean="0"/>
              <a:t>deeply</a:t>
            </a:r>
            <a:r>
              <a:rPr lang="fr-FR" dirty="0" smtClean="0"/>
              <a:t> </a:t>
            </a:r>
            <a:r>
              <a:rPr lang="fr-FR" dirty="0" err="1" smtClean="0"/>
              <a:t>rooted</a:t>
            </a:r>
            <a:r>
              <a:rPr lang="fr-FR" dirty="0" smtClean="0"/>
              <a:t> in </a:t>
            </a:r>
            <a:r>
              <a:rPr lang="fr-FR" dirty="0" err="1" smtClean="0"/>
              <a:t>France’s</a:t>
            </a:r>
            <a:r>
              <a:rPr lang="fr-FR" dirty="0" smtClean="0"/>
              <a:t> </a:t>
            </a:r>
            <a:r>
              <a:rPr lang="fr-FR" dirty="0" err="1" smtClean="0"/>
              <a:t>republican</a:t>
            </a:r>
            <a:r>
              <a:rPr lang="fr-FR" dirty="0" smtClean="0"/>
              <a:t> </a:t>
            </a:r>
            <a:r>
              <a:rPr lang="fr-FR" dirty="0" err="1" smtClean="0"/>
              <a:t>history</a:t>
            </a:r>
            <a:endParaRPr lang="fr-FR" dirty="0"/>
          </a:p>
        </p:txBody>
      </p:sp>
      <p:sp>
        <p:nvSpPr>
          <p:cNvPr id="2" name="Titre 1"/>
          <p:cNvSpPr>
            <a:spLocks noGrp="1"/>
          </p:cNvSpPr>
          <p:nvPr>
            <p:ph type="title"/>
          </p:nvPr>
        </p:nvSpPr>
        <p:spPr/>
        <p:txBody>
          <a:bodyPr/>
          <a:lstStyle/>
          <a:p>
            <a:r>
              <a:rPr lang="fr-FR" dirty="0" smtClean="0"/>
              <a:t>The concept of « </a:t>
            </a:r>
            <a:r>
              <a:rPr lang="fr-FR" dirty="0" err="1" smtClean="0"/>
              <a:t>fraternity</a:t>
            </a:r>
            <a:r>
              <a:rPr lang="fr-FR" dirty="0" smtClean="0"/>
              <a:t> » in the French </a:t>
            </a:r>
            <a:r>
              <a:rPr lang="fr-FR" dirty="0" err="1" smtClean="0"/>
              <a:t>law</a:t>
            </a:r>
            <a:r>
              <a:rPr lang="fr-FR" dirty="0" smtClean="0"/>
              <a:t> system</a:t>
            </a:r>
            <a:endParaRPr lang="fr-FR" dirty="0"/>
          </a:p>
        </p:txBody>
      </p:sp>
      <p:pic>
        <p:nvPicPr>
          <p:cNvPr id="6" name="Image 5"/>
          <p:cNvPicPr>
            <a:picLocks noChangeAspect="1"/>
          </p:cNvPicPr>
          <p:nvPr/>
        </p:nvPicPr>
        <p:blipFill>
          <a:blip r:embed="rId2"/>
          <a:stretch>
            <a:fillRect/>
          </a:stretch>
        </p:blipFill>
        <p:spPr>
          <a:xfrm>
            <a:off x="875753" y="3981195"/>
            <a:ext cx="2205492" cy="1239206"/>
          </a:xfrm>
          <a:prstGeom prst="rect">
            <a:avLst/>
          </a:prstGeom>
        </p:spPr>
      </p:pic>
      <p:pic>
        <p:nvPicPr>
          <p:cNvPr id="8" name="Image 7"/>
          <p:cNvPicPr>
            <a:picLocks noChangeAspect="1"/>
          </p:cNvPicPr>
          <p:nvPr/>
        </p:nvPicPr>
        <p:blipFill>
          <a:blip r:embed="rId3"/>
          <a:stretch>
            <a:fillRect/>
          </a:stretch>
        </p:blipFill>
        <p:spPr>
          <a:xfrm>
            <a:off x="2468980" y="4745783"/>
            <a:ext cx="1969785" cy="1477339"/>
          </a:xfrm>
          <a:prstGeom prst="rect">
            <a:avLst/>
          </a:prstGeom>
        </p:spPr>
      </p:pic>
      <p:pic>
        <p:nvPicPr>
          <p:cNvPr id="10" name="Image 9"/>
          <p:cNvPicPr>
            <a:picLocks noChangeAspect="1"/>
          </p:cNvPicPr>
          <p:nvPr/>
        </p:nvPicPr>
        <p:blipFill>
          <a:blip r:embed="rId4"/>
          <a:stretch>
            <a:fillRect/>
          </a:stretch>
        </p:blipFill>
        <p:spPr>
          <a:xfrm>
            <a:off x="422096" y="4973559"/>
            <a:ext cx="1556403" cy="1035008"/>
          </a:xfrm>
          <a:prstGeom prst="rect">
            <a:avLst/>
          </a:prstGeom>
        </p:spPr>
      </p:pic>
      <p:grpSp>
        <p:nvGrpSpPr>
          <p:cNvPr id="14" name="Groupe 13"/>
          <p:cNvGrpSpPr/>
          <p:nvPr/>
        </p:nvGrpSpPr>
        <p:grpSpPr>
          <a:xfrm>
            <a:off x="2513486" y="2214841"/>
            <a:ext cx="4117028" cy="1030313"/>
            <a:chOff x="3832933" y="2214841"/>
            <a:chExt cx="4117028" cy="1030313"/>
          </a:xfrm>
        </p:grpSpPr>
        <p:pic>
          <p:nvPicPr>
            <p:cNvPr id="4" name="Image 3"/>
            <p:cNvPicPr>
              <a:picLocks noChangeAspect="1"/>
            </p:cNvPicPr>
            <p:nvPr/>
          </p:nvPicPr>
          <p:blipFill>
            <a:blip r:embed="rId5"/>
            <a:stretch>
              <a:fillRect/>
            </a:stretch>
          </p:blipFill>
          <p:spPr>
            <a:xfrm>
              <a:off x="3832933" y="2370751"/>
              <a:ext cx="1471977" cy="864096"/>
            </a:xfrm>
            <a:prstGeom prst="rect">
              <a:avLst/>
            </a:prstGeom>
          </p:spPr>
        </p:pic>
        <p:pic>
          <p:nvPicPr>
            <p:cNvPr id="3" name="Image 2"/>
            <p:cNvPicPr>
              <a:picLocks noChangeAspect="1"/>
            </p:cNvPicPr>
            <p:nvPr/>
          </p:nvPicPr>
          <p:blipFill>
            <a:blip r:embed="rId6"/>
            <a:stretch>
              <a:fillRect/>
            </a:stretch>
          </p:blipFill>
          <p:spPr>
            <a:xfrm>
              <a:off x="5580112" y="2214841"/>
              <a:ext cx="97544" cy="1030313"/>
            </a:xfrm>
            <a:prstGeom prst="rect">
              <a:avLst/>
            </a:prstGeom>
          </p:spPr>
        </p:pic>
        <p:sp>
          <p:nvSpPr>
            <p:cNvPr id="13" name="ZoneTexte 12"/>
            <p:cNvSpPr txBox="1"/>
            <p:nvPr/>
          </p:nvSpPr>
          <p:spPr>
            <a:xfrm>
              <a:off x="5789721" y="2599192"/>
              <a:ext cx="2160240" cy="261610"/>
            </a:xfrm>
            <a:prstGeom prst="rect">
              <a:avLst/>
            </a:prstGeom>
            <a:noFill/>
          </p:spPr>
          <p:txBody>
            <a:bodyPr wrap="square" rtlCol="0">
              <a:spAutoFit/>
            </a:bodyPr>
            <a:lstStyle/>
            <a:p>
              <a:r>
                <a:rPr lang="fr-FR" sz="1100" i="1" dirty="0" smtClean="0">
                  <a:solidFill>
                    <a:schemeClr val="accent3"/>
                  </a:solidFill>
                </a:rPr>
                <a:t>Official logo of the French </a:t>
              </a:r>
              <a:r>
                <a:rPr lang="fr-FR" sz="1100" i="1" dirty="0" err="1" smtClean="0">
                  <a:solidFill>
                    <a:schemeClr val="accent3"/>
                  </a:solidFill>
                </a:rPr>
                <a:t>Republic</a:t>
              </a:r>
              <a:endParaRPr lang="en-US" sz="1100" i="1" dirty="0">
                <a:solidFill>
                  <a:schemeClr val="accent3"/>
                </a:solidFill>
              </a:endParaRPr>
            </a:p>
          </p:txBody>
        </p:sp>
      </p:grpSp>
      <p:sp>
        <p:nvSpPr>
          <p:cNvPr id="15" name="Freeform 26">
            <a:extLst>
              <a:ext uri="{FF2B5EF4-FFF2-40B4-BE49-F238E27FC236}">
                <a16:creationId xmlns:lc="http://schemas.openxmlformats.org/drawingml/2006/lockedCanvas" xmlns:a16="http://schemas.microsoft.com/office/drawing/2014/main" xmlns="" id="{7394562B-013A-480B-A08F-1A9A34ABECEE}"/>
              </a:ext>
            </a:extLst>
          </p:cNvPr>
          <p:cNvSpPr>
            <a:spLocks noEditPoints="1"/>
          </p:cNvSpPr>
          <p:nvPr/>
        </p:nvSpPr>
        <p:spPr bwMode="auto">
          <a:xfrm rot="5400000">
            <a:off x="5523946" y="3413159"/>
            <a:ext cx="2958432" cy="3134131"/>
          </a:xfrm>
          <a:custGeom>
            <a:avLst/>
            <a:gdLst>
              <a:gd name="T0" fmla="*/ 116 w 202"/>
              <a:gd name="T1" fmla="*/ 174 h 184"/>
              <a:gd name="T2" fmla="*/ 95 w 202"/>
              <a:gd name="T3" fmla="*/ 179 h 184"/>
              <a:gd name="T4" fmla="*/ 85 w 202"/>
              <a:gd name="T5" fmla="*/ 176 h 184"/>
              <a:gd name="T6" fmla="*/ 77 w 202"/>
              <a:gd name="T7" fmla="*/ 171 h 184"/>
              <a:gd name="T8" fmla="*/ 60 w 202"/>
              <a:gd name="T9" fmla="*/ 174 h 184"/>
              <a:gd name="T10" fmla="*/ 46 w 202"/>
              <a:gd name="T11" fmla="*/ 177 h 184"/>
              <a:gd name="T12" fmla="*/ 34 w 202"/>
              <a:gd name="T13" fmla="*/ 177 h 184"/>
              <a:gd name="T14" fmla="*/ 28 w 202"/>
              <a:gd name="T15" fmla="*/ 180 h 184"/>
              <a:gd name="T16" fmla="*/ 16 w 202"/>
              <a:gd name="T17" fmla="*/ 179 h 184"/>
              <a:gd name="T18" fmla="*/ 13 w 202"/>
              <a:gd name="T19" fmla="*/ 166 h 184"/>
              <a:gd name="T20" fmla="*/ 16 w 202"/>
              <a:gd name="T21" fmla="*/ 151 h 184"/>
              <a:gd name="T22" fmla="*/ 14 w 202"/>
              <a:gd name="T23" fmla="*/ 140 h 184"/>
              <a:gd name="T24" fmla="*/ 13 w 202"/>
              <a:gd name="T25" fmla="*/ 128 h 184"/>
              <a:gd name="T26" fmla="*/ 11 w 202"/>
              <a:gd name="T27" fmla="*/ 116 h 184"/>
              <a:gd name="T28" fmla="*/ 7 w 202"/>
              <a:gd name="T29" fmla="*/ 104 h 184"/>
              <a:gd name="T30" fmla="*/ 6 w 202"/>
              <a:gd name="T31" fmla="*/ 92 h 184"/>
              <a:gd name="T32" fmla="*/ 5 w 202"/>
              <a:gd name="T33" fmla="*/ 79 h 184"/>
              <a:gd name="T34" fmla="*/ 8 w 202"/>
              <a:gd name="T35" fmla="*/ 65 h 184"/>
              <a:gd name="T36" fmla="*/ 11 w 202"/>
              <a:gd name="T37" fmla="*/ 54 h 184"/>
              <a:gd name="T38" fmla="*/ 13 w 202"/>
              <a:gd name="T39" fmla="*/ 43 h 184"/>
              <a:gd name="T40" fmla="*/ 9 w 202"/>
              <a:gd name="T41" fmla="*/ 31 h 184"/>
              <a:gd name="T42" fmla="*/ 14 w 202"/>
              <a:gd name="T43" fmla="*/ 21 h 184"/>
              <a:gd name="T44" fmla="*/ 23 w 202"/>
              <a:gd name="T45" fmla="*/ 12 h 184"/>
              <a:gd name="T46" fmla="*/ 37 w 202"/>
              <a:gd name="T47" fmla="*/ 8 h 184"/>
              <a:gd name="T48" fmla="*/ 58 w 202"/>
              <a:gd name="T49" fmla="*/ 7 h 184"/>
              <a:gd name="T50" fmla="*/ 67 w 202"/>
              <a:gd name="T51" fmla="*/ 8 h 184"/>
              <a:gd name="T52" fmla="*/ 76 w 202"/>
              <a:gd name="T53" fmla="*/ 9 h 184"/>
              <a:gd name="T54" fmla="*/ 52 w 202"/>
              <a:gd name="T55" fmla="*/ 29 h 184"/>
              <a:gd name="T56" fmla="*/ 80 w 202"/>
              <a:gd name="T57" fmla="*/ 8 h 184"/>
              <a:gd name="T58" fmla="*/ 99 w 202"/>
              <a:gd name="T59" fmla="*/ 2 h 184"/>
              <a:gd name="T60" fmla="*/ 99 w 202"/>
              <a:gd name="T61" fmla="*/ 15 h 184"/>
              <a:gd name="T62" fmla="*/ 103 w 202"/>
              <a:gd name="T63" fmla="*/ 14 h 184"/>
              <a:gd name="T64" fmla="*/ 125 w 202"/>
              <a:gd name="T65" fmla="*/ 1 h 184"/>
              <a:gd name="T66" fmla="*/ 127 w 202"/>
              <a:gd name="T67" fmla="*/ 8 h 184"/>
              <a:gd name="T68" fmla="*/ 141 w 202"/>
              <a:gd name="T69" fmla="*/ 3 h 184"/>
              <a:gd name="T70" fmla="*/ 151 w 202"/>
              <a:gd name="T71" fmla="*/ 6 h 184"/>
              <a:gd name="T72" fmla="*/ 164 w 202"/>
              <a:gd name="T73" fmla="*/ 4 h 184"/>
              <a:gd name="T74" fmla="*/ 174 w 202"/>
              <a:gd name="T75" fmla="*/ 6 h 184"/>
              <a:gd name="T76" fmla="*/ 185 w 202"/>
              <a:gd name="T77" fmla="*/ 6 h 184"/>
              <a:gd name="T78" fmla="*/ 195 w 202"/>
              <a:gd name="T79" fmla="*/ 13 h 184"/>
              <a:gd name="T80" fmla="*/ 192 w 202"/>
              <a:gd name="T81" fmla="*/ 22 h 184"/>
              <a:gd name="T82" fmla="*/ 195 w 202"/>
              <a:gd name="T83" fmla="*/ 30 h 184"/>
              <a:gd name="T84" fmla="*/ 193 w 202"/>
              <a:gd name="T85" fmla="*/ 48 h 184"/>
              <a:gd name="T86" fmla="*/ 199 w 202"/>
              <a:gd name="T87" fmla="*/ 52 h 184"/>
              <a:gd name="T88" fmla="*/ 199 w 202"/>
              <a:gd name="T89" fmla="*/ 58 h 184"/>
              <a:gd name="T90" fmla="*/ 199 w 202"/>
              <a:gd name="T91" fmla="*/ 74 h 184"/>
              <a:gd name="T92" fmla="*/ 191 w 202"/>
              <a:gd name="T93" fmla="*/ 89 h 184"/>
              <a:gd name="T94" fmla="*/ 194 w 202"/>
              <a:gd name="T95" fmla="*/ 100 h 184"/>
              <a:gd name="T96" fmla="*/ 200 w 202"/>
              <a:gd name="T97" fmla="*/ 111 h 184"/>
              <a:gd name="T98" fmla="*/ 196 w 202"/>
              <a:gd name="T99" fmla="*/ 128 h 184"/>
              <a:gd name="T100" fmla="*/ 200 w 202"/>
              <a:gd name="T101" fmla="*/ 138 h 184"/>
              <a:gd name="T102" fmla="*/ 197 w 202"/>
              <a:gd name="T103" fmla="*/ 154 h 184"/>
              <a:gd name="T104" fmla="*/ 190 w 202"/>
              <a:gd name="T105" fmla="*/ 171 h 184"/>
              <a:gd name="T106" fmla="*/ 177 w 202"/>
              <a:gd name="T107" fmla="*/ 178 h 184"/>
              <a:gd name="T108" fmla="*/ 165 w 202"/>
              <a:gd name="T109" fmla="*/ 176 h 184"/>
              <a:gd name="T110" fmla="*/ 153 w 202"/>
              <a:gd name="T111" fmla="*/ 175 h 184"/>
              <a:gd name="T112" fmla="*/ 140 w 202"/>
              <a:gd name="T113" fmla="*/ 175 h 184"/>
              <a:gd name="T114" fmla="*/ 130 w 202"/>
              <a:gd name="T115" fmla="*/ 176 h 184"/>
              <a:gd name="T116" fmla="*/ 41 w 202"/>
              <a:gd name="T117" fmla="*/ 163 h 184"/>
              <a:gd name="T118" fmla="*/ 21 w 202"/>
              <a:gd name="T119" fmla="*/ 127 h 184"/>
              <a:gd name="T120" fmla="*/ 21 w 202"/>
              <a:gd name="T121" fmla="*/ 12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2" h="184">
                <a:moveTo>
                  <a:pt x="126" y="177"/>
                </a:moveTo>
                <a:cubicBezTo>
                  <a:pt x="124" y="177"/>
                  <a:pt x="123" y="179"/>
                  <a:pt x="121" y="178"/>
                </a:cubicBezTo>
                <a:cubicBezTo>
                  <a:pt x="119" y="176"/>
                  <a:pt x="118" y="175"/>
                  <a:pt x="119" y="173"/>
                </a:cubicBezTo>
                <a:cubicBezTo>
                  <a:pt x="118" y="174"/>
                  <a:pt x="117" y="174"/>
                  <a:pt x="116" y="174"/>
                </a:cubicBezTo>
                <a:cubicBezTo>
                  <a:pt x="114" y="175"/>
                  <a:pt x="112" y="177"/>
                  <a:pt x="111" y="178"/>
                </a:cubicBezTo>
                <a:cubicBezTo>
                  <a:pt x="107" y="179"/>
                  <a:pt x="107" y="179"/>
                  <a:pt x="104" y="177"/>
                </a:cubicBezTo>
                <a:cubicBezTo>
                  <a:pt x="102" y="178"/>
                  <a:pt x="101" y="178"/>
                  <a:pt x="98" y="178"/>
                </a:cubicBezTo>
                <a:cubicBezTo>
                  <a:pt x="97" y="177"/>
                  <a:pt x="96" y="178"/>
                  <a:pt x="95" y="179"/>
                </a:cubicBezTo>
                <a:cubicBezTo>
                  <a:pt x="93" y="179"/>
                  <a:pt x="91" y="180"/>
                  <a:pt x="89" y="181"/>
                </a:cubicBezTo>
                <a:cubicBezTo>
                  <a:pt x="88" y="181"/>
                  <a:pt x="87" y="182"/>
                  <a:pt x="86" y="180"/>
                </a:cubicBezTo>
                <a:cubicBezTo>
                  <a:pt x="86" y="179"/>
                  <a:pt x="85" y="179"/>
                  <a:pt x="85" y="178"/>
                </a:cubicBezTo>
                <a:cubicBezTo>
                  <a:pt x="85" y="177"/>
                  <a:pt x="85" y="177"/>
                  <a:pt x="85" y="176"/>
                </a:cubicBezTo>
                <a:cubicBezTo>
                  <a:pt x="86" y="175"/>
                  <a:pt x="87" y="174"/>
                  <a:pt x="88" y="173"/>
                </a:cubicBezTo>
                <a:cubicBezTo>
                  <a:pt x="88" y="173"/>
                  <a:pt x="88" y="173"/>
                  <a:pt x="88" y="173"/>
                </a:cubicBezTo>
                <a:cubicBezTo>
                  <a:pt x="86" y="171"/>
                  <a:pt x="84" y="172"/>
                  <a:pt x="83" y="173"/>
                </a:cubicBezTo>
                <a:cubicBezTo>
                  <a:pt x="80" y="176"/>
                  <a:pt x="78" y="174"/>
                  <a:pt x="77" y="171"/>
                </a:cubicBezTo>
                <a:cubicBezTo>
                  <a:pt x="74" y="172"/>
                  <a:pt x="70" y="173"/>
                  <a:pt x="68" y="175"/>
                </a:cubicBezTo>
                <a:cubicBezTo>
                  <a:pt x="66" y="176"/>
                  <a:pt x="65" y="177"/>
                  <a:pt x="64" y="177"/>
                </a:cubicBezTo>
                <a:cubicBezTo>
                  <a:pt x="63" y="178"/>
                  <a:pt x="62" y="177"/>
                  <a:pt x="61" y="176"/>
                </a:cubicBezTo>
                <a:cubicBezTo>
                  <a:pt x="61" y="176"/>
                  <a:pt x="61" y="175"/>
                  <a:pt x="60" y="174"/>
                </a:cubicBezTo>
                <a:cubicBezTo>
                  <a:pt x="58" y="175"/>
                  <a:pt x="57" y="176"/>
                  <a:pt x="55" y="177"/>
                </a:cubicBezTo>
                <a:cubicBezTo>
                  <a:pt x="54" y="179"/>
                  <a:pt x="52" y="180"/>
                  <a:pt x="51" y="181"/>
                </a:cubicBezTo>
                <a:cubicBezTo>
                  <a:pt x="49" y="183"/>
                  <a:pt x="46" y="182"/>
                  <a:pt x="46" y="179"/>
                </a:cubicBezTo>
                <a:cubicBezTo>
                  <a:pt x="46" y="178"/>
                  <a:pt x="46" y="178"/>
                  <a:pt x="46" y="177"/>
                </a:cubicBezTo>
                <a:cubicBezTo>
                  <a:pt x="44" y="179"/>
                  <a:pt x="42" y="180"/>
                  <a:pt x="41" y="181"/>
                </a:cubicBezTo>
                <a:cubicBezTo>
                  <a:pt x="39" y="182"/>
                  <a:pt x="38" y="183"/>
                  <a:pt x="37" y="184"/>
                </a:cubicBezTo>
                <a:cubicBezTo>
                  <a:pt x="36" y="184"/>
                  <a:pt x="35" y="184"/>
                  <a:pt x="34" y="183"/>
                </a:cubicBezTo>
                <a:cubicBezTo>
                  <a:pt x="32" y="182"/>
                  <a:pt x="32" y="179"/>
                  <a:pt x="34" y="177"/>
                </a:cubicBezTo>
                <a:cubicBezTo>
                  <a:pt x="34" y="177"/>
                  <a:pt x="35" y="176"/>
                  <a:pt x="35" y="176"/>
                </a:cubicBezTo>
                <a:cubicBezTo>
                  <a:pt x="35" y="176"/>
                  <a:pt x="35" y="176"/>
                  <a:pt x="35" y="176"/>
                </a:cubicBezTo>
                <a:cubicBezTo>
                  <a:pt x="34" y="176"/>
                  <a:pt x="33" y="177"/>
                  <a:pt x="32" y="178"/>
                </a:cubicBezTo>
                <a:cubicBezTo>
                  <a:pt x="31" y="179"/>
                  <a:pt x="30" y="180"/>
                  <a:pt x="28" y="180"/>
                </a:cubicBezTo>
                <a:cubicBezTo>
                  <a:pt x="27" y="181"/>
                  <a:pt x="26" y="181"/>
                  <a:pt x="25" y="180"/>
                </a:cubicBezTo>
                <a:cubicBezTo>
                  <a:pt x="24" y="178"/>
                  <a:pt x="23" y="178"/>
                  <a:pt x="24" y="176"/>
                </a:cubicBezTo>
                <a:cubicBezTo>
                  <a:pt x="22" y="177"/>
                  <a:pt x="21" y="178"/>
                  <a:pt x="20" y="179"/>
                </a:cubicBezTo>
                <a:cubicBezTo>
                  <a:pt x="19" y="180"/>
                  <a:pt x="17" y="180"/>
                  <a:pt x="16" y="179"/>
                </a:cubicBezTo>
                <a:cubicBezTo>
                  <a:pt x="16" y="179"/>
                  <a:pt x="15" y="178"/>
                  <a:pt x="15" y="178"/>
                </a:cubicBezTo>
                <a:cubicBezTo>
                  <a:pt x="14" y="177"/>
                  <a:pt x="14" y="176"/>
                  <a:pt x="15" y="174"/>
                </a:cubicBezTo>
                <a:cubicBezTo>
                  <a:pt x="12" y="174"/>
                  <a:pt x="10" y="172"/>
                  <a:pt x="11" y="171"/>
                </a:cubicBezTo>
                <a:cubicBezTo>
                  <a:pt x="11" y="169"/>
                  <a:pt x="13" y="167"/>
                  <a:pt x="13" y="166"/>
                </a:cubicBezTo>
                <a:cubicBezTo>
                  <a:pt x="12" y="164"/>
                  <a:pt x="11" y="163"/>
                  <a:pt x="9" y="161"/>
                </a:cubicBezTo>
                <a:cubicBezTo>
                  <a:pt x="12" y="157"/>
                  <a:pt x="16" y="154"/>
                  <a:pt x="18" y="149"/>
                </a:cubicBezTo>
                <a:cubicBezTo>
                  <a:pt x="18" y="149"/>
                  <a:pt x="18" y="149"/>
                  <a:pt x="18" y="149"/>
                </a:cubicBezTo>
                <a:cubicBezTo>
                  <a:pt x="17" y="149"/>
                  <a:pt x="17" y="150"/>
                  <a:pt x="16" y="151"/>
                </a:cubicBezTo>
                <a:cubicBezTo>
                  <a:pt x="14" y="152"/>
                  <a:pt x="12" y="151"/>
                  <a:pt x="11" y="149"/>
                </a:cubicBezTo>
                <a:cubicBezTo>
                  <a:pt x="10" y="148"/>
                  <a:pt x="11" y="147"/>
                  <a:pt x="12" y="146"/>
                </a:cubicBezTo>
                <a:cubicBezTo>
                  <a:pt x="14" y="143"/>
                  <a:pt x="16" y="140"/>
                  <a:pt x="18" y="137"/>
                </a:cubicBezTo>
                <a:cubicBezTo>
                  <a:pt x="17" y="138"/>
                  <a:pt x="15" y="139"/>
                  <a:pt x="14" y="140"/>
                </a:cubicBezTo>
                <a:cubicBezTo>
                  <a:pt x="12" y="141"/>
                  <a:pt x="10" y="141"/>
                  <a:pt x="9" y="140"/>
                </a:cubicBezTo>
                <a:cubicBezTo>
                  <a:pt x="8" y="139"/>
                  <a:pt x="7" y="137"/>
                  <a:pt x="8" y="135"/>
                </a:cubicBezTo>
                <a:cubicBezTo>
                  <a:pt x="9" y="133"/>
                  <a:pt x="11" y="131"/>
                  <a:pt x="12" y="129"/>
                </a:cubicBezTo>
                <a:cubicBezTo>
                  <a:pt x="12" y="128"/>
                  <a:pt x="13" y="128"/>
                  <a:pt x="13" y="128"/>
                </a:cubicBezTo>
                <a:cubicBezTo>
                  <a:pt x="10" y="128"/>
                  <a:pt x="8" y="126"/>
                  <a:pt x="8" y="124"/>
                </a:cubicBezTo>
                <a:cubicBezTo>
                  <a:pt x="8" y="123"/>
                  <a:pt x="9" y="122"/>
                  <a:pt x="9" y="121"/>
                </a:cubicBezTo>
                <a:cubicBezTo>
                  <a:pt x="10" y="120"/>
                  <a:pt x="12" y="118"/>
                  <a:pt x="13" y="116"/>
                </a:cubicBezTo>
                <a:cubicBezTo>
                  <a:pt x="12" y="116"/>
                  <a:pt x="12" y="116"/>
                  <a:pt x="11" y="116"/>
                </a:cubicBezTo>
                <a:cubicBezTo>
                  <a:pt x="9" y="117"/>
                  <a:pt x="7" y="115"/>
                  <a:pt x="7" y="113"/>
                </a:cubicBezTo>
                <a:cubicBezTo>
                  <a:pt x="7" y="112"/>
                  <a:pt x="7" y="111"/>
                  <a:pt x="8" y="110"/>
                </a:cubicBezTo>
                <a:cubicBezTo>
                  <a:pt x="9" y="108"/>
                  <a:pt x="11" y="106"/>
                  <a:pt x="13" y="104"/>
                </a:cubicBezTo>
                <a:cubicBezTo>
                  <a:pt x="11" y="104"/>
                  <a:pt x="9" y="106"/>
                  <a:pt x="7" y="104"/>
                </a:cubicBezTo>
                <a:cubicBezTo>
                  <a:pt x="6" y="104"/>
                  <a:pt x="6" y="102"/>
                  <a:pt x="5" y="101"/>
                </a:cubicBezTo>
                <a:cubicBezTo>
                  <a:pt x="7" y="99"/>
                  <a:pt x="8" y="98"/>
                  <a:pt x="9" y="96"/>
                </a:cubicBezTo>
                <a:cubicBezTo>
                  <a:pt x="8" y="95"/>
                  <a:pt x="8" y="94"/>
                  <a:pt x="7" y="92"/>
                </a:cubicBezTo>
                <a:cubicBezTo>
                  <a:pt x="7" y="92"/>
                  <a:pt x="6" y="92"/>
                  <a:pt x="6" y="92"/>
                </a:cubicBezTo>
                <a:cubicBezTo>
                  <a:pt x="4" y="91"/>
                  <a:pt x="3" y="88"/>
                  <a:pt x="4" y="86"/>
                </a:cubicBezTo>
                <a:cubicBezTo>
                  <a:pt x="4" y="86"/>
                  <a:pt x="5" y="86"/>
                  <a:pt x="5" y="85"/>
                </a:cubicBezTo>
                <a:cubicBezTo>
                  <a:pt x="6" y="85"/>
                  <a:pt x="6" y="84"/>
                  <a:pt x="5" y="83"/>
                </a:cubicBezTo>
                <a:cubicBezTo>
                  <a:pt x="4" y="82"/>
                  <a:pt x="4" y="81"/>
                  <a:pt x="5" y="79"/>
                </a:cubicBezTo>
                <a:cubicBezTo>
                  <a:pt x="6" y="77"/>
                  <a:pt x="7" y="76"/>
                  <a:pt x="8" y="74"/>
                </a:cubicBezTo>
                <a:cubicBezTo>
                  <a:pt x="9" y="74"/>
                  <a:pt x="8" y="73"/>
                  <a:pt x="8" y="73"/>
                </a:cubicBezTo>
                <a:cubicBezTo>
                  <a:pt x="5" y="70"/>
                  <a:pt x="6" y="69"/>
                  <a:pt x="8" y="67"/>
                </a:cubicBezTo>
                <a:cubicBezTo>
                  <a:pt x="9" y="66"/>
                  <a:pt x="9" y="65"/>
                  <a:pt x="8" y="65"/>
                </a:cubicBezTo>
                <a:cubicBezTo>
                  <a:pt x="6" y="62"/>
                  <a:pt x="6" y="63"/>
                  <a:pt x="8" y="60"/>
                </a:cubicBezTo>
                <a:cubicBezTo>
                  <a:pt x="10" y="57"/>
                  <a:pt x="12" y="55"/>
                  <a:pt x="14" y="53"/>
                </a:cubicBezTo>
                <a:cubicBezTo>
                  <a:pt x="14" y="52"/>
                  <a:pt x="14" y="52"/>
                  <a:pt x="14" y="52"/>
                </a:cubicBezTo>
                <a:cubicBezTo>
                  <a:pt x="13" y="53"/>
                  <a:pt x="12" y="54"/>
                  <a:pt x="11" y="54"/>
                </a:cubicBezTo>
                <a:cubicBezTo>
                  <a:pt x="10" y="56"/>
                  <a:pt x="8" y="58"/>
                  <a:pt x="6" y="60"/>
                </a:cubicBezTo>
                <a:cubicBezTo>
                  <a:pt x="5" y="62"/>
                  <a:pt x="3" y="62"/>
                  <a:pt x="2" y="60"/>
                </a:cubicBezTo>
                <a:cubicBezTo>
                  <a:pt x="0" y="57"/>
                  <a:pt x="2" y="55"/>
                  <a:pt x="3" y="54"/>
                </a:cubicBezTo>
                <a:cubicBezTo>
                  <a:pt x="6" y="50"/>
                  <a:pt x="10" y="47"/>
                  <a:pt x="13" y="43"/>
                </a:cubicBezTo>
                <a:cubicBezTo>
                  <a:pt x="11" y="44"/>
                  <a:pt x="8" y="42"/>
                  <a:pt x="8" y="39"/>
                </a:cubicBezTo>
                <a:cubicBezTo>
                  <a:pt x="8" y="38"/>
                  <a:pt x="8" y="37"/>
                  <a:pt x="9" y="37"/>
                </a:cubicBezTo>
                <a:cubicBezTo>
                  <a:pt x="10" y="37"/>
                  <a:pt x="11" y="36"/>
                  <a:pt x="11" y="35"/>
                </a:cubicBezTo>
                <a:cubicBezTo>
                  <a:pt x="10" y="34"/>
                  <a:pt x="10" y="32"/>
                  <a:pt x="9" y="31"/>
                </a:cubicBezTo>
                <a:cubicBezTo>
                  <a:pt x="9" y="30"/>
                  <a:pt x="9" y="29"/>
                  <a:pt x="10" y="29"/>
                </a:cubicBezTo>
                <a:cubicBezTo>
                  <a:pt x="11" y="28"/>
                  <a:pt x="13" y="27"/>
                  <a:pt x="14" y="25"/>
                </a:cubicBezTo>
                <a:cubicBezTo>
                  <a:pt x="14" y="25"/>
                  <a:pt x="15" y="24"/>
                  <a:pt x="15" y="24"/>
                </a:cubicBezTo>
                <a:cubicBezTo>
                  <a:pt x="14" y="23"/>
                  <a:pt x="15" y="22"/>
                  <a:pt x="14" y="21"/>
                </a:cubicBezTo>
                <a:cubicBezTo>
                  <a:pt x="13" y="21"/>
                  <a:pt x="13" y="19"/>
                  <a:pt x="14" y="19"/>
                </a:cubicBezTo>
                <a:cubicBezTo>
                  <a:pt x="15" y="17"/>
                  <a:pt x="16" y="16"/>
                  <a:pt x="18" y="14"/>
                </a:cubicBezTo>
                <a:cubicBezTo>
                  <a:pt x="18" y="14"/>
                  <a:pt x="19" y="13"/>
                  <a:pt x="20" y="12"/>
                </a:cubicBezTo>
                <a:cubicBezTo>
                  <a:pt x="21" y="11"/>
                  <a:pt x="22" y="11"/>
                  <a:pt x="23" y="12"/>
                </a:cubicBezTo>
                <a:cubicBezTo>
                  <a:pt x="24" y="13"/>
                  <a:pt x="26" y="13"/>
                  <a:pt x="27" y="13"/>
                </a:cubicBezTo>
                <a:cubicBezTo>
                  <a:pt x="28" y="13"/>
                  <a:pt x="28" y="13"/>
                  <a:pt x="29" y="14"/>
                </a:cubicBezTo>
                <a:cubicBezTo>
                  <a:pt x="30" y="14"/>
                  <a:pt x="30" y="14"/>
                  <a:pt x="31" y="14"/>
                </a:cubicBezTo>
                <a:cubicBezTo>
                  <a:pt x="33" y="12"/>
                  <a:pt x="35" y="10"/>
                  <a:pt x="37" y="8"/>
                </a:cubicBezTo>
                <a:cubicBezTo>
                  <a:pt x="38" y="8"/>
                  <a:pt x="38" y="8"/>
                  <a:pt x="38" y="8"/>
                </a:cubicBezTo>
                <a:cubicBezTo>
                  <a:pt x="40" y="7"/>
                  <a:pt x="43" y="10"/>
                  <a:pt x="43" y="12"/>
                </a:cubicBezTo>
                <a:cubicBezTo>
                  <a:pt x="46" y="10"/>
                  <a:pt x="49" y="8"/>
                  <a:pt x="52" y="5"/>
                </a:cubicBezTo>
                <a:cubicBezTo>
                  <a:pt x="54" y="3"/>
                  <a:pt x="57" y="4"/>
                  <a:pt x="58" y="7"/>
                </a:cubicBezTo>
                <a:cubicBezTo>
                  <a:pt x="58" y="7"/>
                  <a:pt x="58" y="8"/>
                  <a:pt x="58" y="9"/>
                </a:cubicBezTo>
                <a:cubicBezTo>
                  <a:pt x="59" y="8"/>
                  <a:pt x="60" y="7"/>
                  <a:pt x="61" y="6"/>
                </a:cubicBezTo>
                <a:cubicBezTo>
                  <a:pt x="62" y="4"/>
                  <a:pt x="64" y="4"/>
                  <a:pt x="65" y="6"/>
                </a:cubicBezTo>
                <a:cubicBezTo>
                  <a:pt x="66" y="6"/>
                  <a:pt x="67" y="7"/>
                  <a:pt x="67" y="8"/>
                </a:cubicBezTo>
                <a:cubicBezTo>
                  <a:pt x="67" y="8"/>
                  <a:pt x="68" y="8"/>
                  <a:pt x="68" y="8"/>
                </a:cubicBezTo>
                <a:cubicBezTo>
                  <a:pt x="70" y="6"/>
                  <a:pt x="71" y="5"/>
                  <a:pt x="72" y="4"/>
                </a:cubicBezTo>
                <a:cubicBezTo>
                  <a:pt x="73" y="4"/>
                  <a:pt x="73" y="4"/>
                  <a:pt x="73" y="4"/>
                </a:cubicBezTo>
                <a:cubicBezTo>
                  <a:pt x="75" y="4"/>
                  <a:pt x="77" y="7"/>
                  <a:pt x="76" y="9"/>
                </a:cubicBezTo>
                <a:cubicBezTo>
                  <a:pt x="76" y="9"/>
                  <a:pt x="76" y="9"/>
                  <a:pt x="76" y="9"/>
                </a:cubicBezTo>
                <a:cubicBezTo>
                  <a:pt x="71" y="14"/>
                  <a:pt x="65" y="18"/>
                  <a:pt x="60" y="22"/>
                </a:cubicBezTo>
                <a:cubicBezTo>
                  <a:pt x="58" y="24"/>
                  <a:pt x="56" y="26"/>
                  <a:pt x="53" y="28"/>
                </a:cubicBezTo>
                <a:cubicBezTo>
                  <a:pt x="53" y="29"/>
                  <a:pt x="52" y="29"/>
                  <a:pt x="52" y="29"/>
                </a:cubicBezTo>
                <a:cubicBezTo>
                  <a:pt x="53" y="29"/>
                  <a:pt x="54" y="28"/>
                  <a:pt x="54" y="28"/>
                </a:cubicBezTo>
                <a:cubicBezTo>
                  <a:pt x="58" y="25"/>
                  <a:pt x="62" y="22"/>
                  <a:pt x="66" y="19"/>
                </a:cubicBezTo>
                <a:cubicBezTo>
                  <a:pt x="69" y="17"/>
                  <a:pt x="72" y="14"/>
                  <a:pt x="75" y="12"/>
                </a:cubicBezTo>
                <a:cubicBezTo>
                  <a:pt x="76" y="11"/>
                  <a:pt x="78" y="10"/>
                  <a:pt x="80" y="8"/>
                </a:cubicBezTo>
                <a:cubicBezTo>
                  <a:pt x="80" y="8"/>
                  <a:pt x="83" y="9"/>
                  <a:pt x="83" y="10"/>
                </a:cubicBezTo>
                <a:cubicBezTo>
                  <a:pt x="83" y="11"/>
                  <a:pt x="83" y="11"/>
                  <a:pt x="84" y="12"/>
                </a:cubicBezTo>
                <a:cubicBezTo>
                  <a:pt x="86" y="10"/>
                  <a:pt x="88" y="9"/>
                  <a:pt x="91" y="7"/>
                </a:cubicBezTo>
                <a:cubicBezTo>
                  <a:pt x="94" y="6"/>
                  <a:pt x="96" y="4"/>
                  <a:pt x="99" y="2"/>
                </a:cubicBezTo>
                <a:cubicBezTo>
                  <a:pt x="100" y="1"/>
                  <a:pt x="101" y="1"/>
                  <a:pt x="102" y="2"/>
                </a:cubicBezTo>
                <a:cubicBezTo>
                  <a:pt x="104" y="3"/>
                  <a:pt x="105" y="4"/>
                  <a:pt x="107" y="5"/>
                </a:cubicBezTo>
                <a:cubicBezTo>
                  <a:pt x="108" y="6"/>
                  <a:pt x="108" y="7"/>
                  <a:pt x="107" y="8"/>
                </a:cubicBezTo>
                <a:cubicBezTo>
                  <a:pt x="105" y="11"/>
                  <a:pt x="102" y="13"/>
                  <a:pt x="99" y="15"/>
                </a:cubicBezTo>
                <a:cubicBezTo>
                  <a:pt x="98" y="16"/>
                  <a:pt x="97" y="17"/>
                  <a:pt x="96" y="18"/>
                </a:cubicBezTo>
                <a:cubicBezTo>
                  <a:pt x="96" y="18"/>
                  <a:pt x="97" y="18"/>
                  <a:pt x="97" y="18"/>
                </a:cubicBezTo>
                <a:cubicBezTo>
                  <a:pt x="98" y="17"/>
                  <a:pt x="100" y="15"/>
                  <a:pt x="102" y="14"/>
                </a:cubicBezTo>
                <a:cubicBezTo>
                  <a:pt x="102" y="14"/>
                  <a:pt x="103" y="13"/>
                  <a:pt x="103" y="14"/>
                </a:cubicBezTo>
                <a:cubicBezTo>
                  <a:pt x="104" y="14"/>
                  <a:pt x="105" y="13"/>
                  <a:pt x="105" y="13"/>
                </a:cubicBezTo>
                <a:cubicBezTo>
                  <a:pt x="109" y="10"/>
                  <a:pt x="114" y="8"/>
                  <a:pt x="118" y="6"/>
                </a:cubicBezTo>
                <a:cubicBezTo>
                  <a:pt x="119" y="5"/>
                  <a:pt x="121" y="5"/>
                  <a:pt x="122" y="4"/>
                </a:cubicBezTo>
                <a:cubicBezTo>
                  <a:pt x="123" y="3"/>
                  <a:pt x="124" y="2"/>
                  <a:pt x="125" y="1"/>
                </a:cubicBezTo>
                <a:cubicBezTo>
                  <a:pt x="126" y="1"/>
                  <a:pt x="127" y="0"/>
                  <a:pt x="128" y="1"/>
                </a:cubicBezTo>
                <a:cubicBezTo>
                  <a:pt x="128" y="2"/>
                  <a:pt x="129" y="2"/>
                  <a:pt x="130" y="3"/>
                </a:cubicBezTo>
                <a:cubicBezTo>
                  <a:pt x="131" y="4"/>
                  <a:pt x="130" y="6"/>
                  <a:pt x="129" y="7"/>
                </a:cubicBezTo>
                <a:cubicBezTo>
                  <a:pt x="128" y="8"/>
                  <a:pt x="128" y="8"/>
                  <a:pt x="127" y="8"/>
                </a:cubicBezTo>
                <a:cubicBezTo>
                  <a:pt x="126" y="9"/>
                  <a:pt x="126" y="10"/>
                  <a:pt x="127" y="11"/>
                </a:cubicBezTo>
                <a:cubicBezTo>
                  <a:pt x="125" y="13"/>
                  <a:pt x="122" y="15"/>
                  <a:pt x="120" y="17"/>
                </a:cubicBezTo>
                <a:cubicBezTo>
                  <a:pt x="120" y="17"/>
                  <a:pt x="120" y="17"/>
                  <a:pt x="121" y="18"/>
                </a:cubicBezTo>
                <a:cubicBezTo>
                  <a:pt x="127" y="13"/>
                  <a:pt x="134" y="8"/>
                  <a:pt x="141" y="3"/>
                </a:cubicBezTo>
                <a:cubicBezTo>
                  <a:pt x="142" y="3"/>
                  <a:pt x="143" y="4"/>
                  <a:pt x="144" y="5"/>
                </a:cubicBezTo>
                <a:cubicBezTo>
                  <a:pt x="145" y="4"/>
                  <a:pt x="146" y="3"/>
                  <a:pt x="147" y="3"/>
                </a:cubicBezTo>
                <a:cubicBezTo>
                  <a:pt x="148" y="3"/>
                  <a:pt x="149" y="3"/>
                  <a:pt x="149" y="4"/>
                </a:cubicBezTo>
                <a:cubicBezTo>
                  <a:pt x="150" y="5"/>
                  <a:pt x="150" y="5"/>
                  <a:pt x="151" y="6"/>
                </a:cubicBezTo>
                <a:cubicBezTo>
                  <a:pt x="152" y="5"/>
                  <a:pt x="154" y="3"/>
                  <a:pt x="156" y="2"/>
                </a:cubicBezTo>
                <a:cubicBezTo>
                  <a:pt x="157" y="3"/>
                  <a:pt x="158" y="4"/>
                  <a:pt x="160" y="6"/>
                </a:cubicBezTo>
                <a:cubicBezTo>
                  <a:pt x="160" y="5"/>
                  <a:pt x="161" y="5"/>
                  <a:pt x="161" y="4"/>
                </a:cubicBezTo>
                <a:cubicBezTo>
                  <a:pt x="162" y="3"/>
                  <a:pt x="163" y="3"/>
                  <a:pt x="164" y="4"/>
                </a:cubicBezTo>
                <a:cubicBezTo>
                  <a:pt x="165" y="5"/>
                  <a:pt x="166" y="6"/>
                  <a:pt x="166" y="8"/>
                </a:cubicBezTo>
                <a:cubicBezTo>
                  <a:pt x="166" y="8"/>
                  <a:pt x="166" y="9"/>
                  <a:pt x="166" y="9"/>
                </a:cubicBezTo>
                <a:cubicBezTo>
                  <a:pt x="169" y="8"/>
                  <a:pt x="171" y="8"/>
                  <a:pt x="173" y="7"/>
                </a:cubicBezTo>
                <a:cubicBezTo>
                  <a:pt x="173" y="7"/>
                  <a:pt x="174" y="6"/>
                  <a:pt x="174" y="6"/>
                </a:cubicBezTo>
                <a:cubicBezTo>
                  <a:pt x="175" y="5"/>
                  <a:pt x="175" y="5"/>
                  <a:pt x="176" y="5"/>
                </a:cubicBezTo>
                <a:cubicBezTo>
                  <a:pt x="178" y="5"/>
                  <a:pt x="180" y="7"/>
                  <a:pt x="180" y="9"/>
                </a:cubicBezTo>
                <a:cubicBezTo>
                  <a:pt x="180" y="10"/>
                  <a:pt x="179" y="10"/>
                  <a:pt x="179" y="11"/>
                </a:cubicBezTo>
                <a:cubicBezTo>
                  <a:pt x="181" y="9"/>
                  <a:pt x="183" y="8"/>
                  <a:pt x="185" y="6"/>
                </a:cubicBezTo>
                <a:cubicBezTo>
                  <a:pt x="185" y="5"/>
                  <a:pt x="186" y="4"/>
                  <a:pt x="187" y="4"/>
                </a:cubicBezTo>
                <a:cubicBezTo>
                  <a:pt x="188" y="5"/>
                  <a:pt x="190" y="5"/>
                  <a:pt x="190" y="7"/>
                </a:cubicBezTo>
                <a:cubicBezTo>
                  <a:pt x="190" y="7"/>
                  <a:pt x="190" y="7"/>
                  <a:pt x="191" y="8"/>
                </a:cubicBezTo>
                <a:cubicBezTo>
                  <a:pt x="192" y="9"/>
                  <a:pt x="194" y="11"/>
                  <a:pt x="195" y="13"/>
                </a:cubicBezTo>
                <a:cubicBezTo>
                  <a:pt x="192" y="17"/>
                  <a:pt x="189" y="20"/>
                  <a:pt x="186" y="24"/>
                </a:cubicBezTo>
                <a:cubicBezTo>
                  <a:pt x="186" y="24"/>
                  <a:pt x="186" y="24"/>
                  <a:pt x="187" y="25"/>
                </a:cubicBezTo>
                <a:cubicBezTo>
                  <a:pt x="188" y="24"/>
                  <a:pt x="189" y="23"/>
                  <a:pt x="190" y="22"/>
                </a:cubicBezTo>
                <a:cubicBezTo>
                  <a:pt x="190" y="22"/>
                  <a:pt x="191" y="21"/>
                  <a:pt x="192" y="22"/>
                </a:cubicBezTo>
                <a:cubicBezTo>
                  <a:pt x="195" y="23"/>
                  <a:pt x="196" y="25"/>
                  <a:pt x="194" y="28"/>
                </a:cubicBezTo>
                <a:cubicBezTo>
                  <a:pt x="194" y="29"/>
                  <a:pt x="193" y="30"/>
                  <a:pt x="192" y="31"/>
                </a:cubicBezTo>
                <a:cubicBezTo>
                  <a:pt x="192" y="31"/>
                  <a:pt x="192" y="31"/>
                  <a:pt x="192" y="32"/>
                </a:cubicBezTo>
                <a:cubicBezTo>
                  <a:pt x="193" y="31"/>
                  <a:pt x="194" y="30"/>
                  <a:pt x="195" y="30"/>
                </a:cubicBezTo>
                <a:cubicBezTo>
                  <a:pt x="197" y="28"/>
                  <a:pt x="199" y="28"/>
                  <a:pt x="200" y="30"/>
                </a:cubicBezTo>
                <a:cubicBezTo>
                  <a:pt x="201" y="31"/>
                  <a:pt x="201" y="31"/>
                  <a:pt x="202" y="32"/>
                </a:cubicBezTo>
                <a:cubicBezTo>
                  <a:pt x="199" y="36"/>
                  <a:pt x="196" y="40"/>
                  <a:pt x="193" y="44"/>
                </a:cubicBezTo>
                <a:cubicBezTo>
                  <a:pt x="191" y="46"/>
                  <a:pt x="191" y="47"/>
                  <a:pt x="193" y="48"/>
                </a:cubicBezTo>
                <a:cubicBezTo>
                  <a:pt x="193" y="48"/>
                  <a:pt x="193" y="48"/>
                  <a:pt x="193" y="48"/>
                </a:cubicBezTo>
                <a:cubicBezTo>
                  <a:pt x="194" y="48"/>
                  <a:pt x="195" y="46"/>
                  <a:pt x="196" y="46"/>
                </a:cubicBezTo>
                <a:cubicBezTo>
                  <a:pt x="197" y="47"/>
                  <a:pt x="198" y="48"/>
                  <a:pt x="199" y="49"/>
                </a:cubicBezTo>
                <a:cubicBezTo>
                  <a:pt x="200" y="50"/>
                  <a:pt x="199" y="51"/>
                  <a:pt x="199" y="52"/>
                </a:cubicBezTo>
                <a:cubicBezTo>
                  <a:pt x="197" y="54"/>
                  <a:pt x="196" y="56"/>
                  <a:pt x="194" y="58"/>
                </a:cubicBezTo>
                <a:cubicBezTo>
                  <a:pt x="194" y="58"/>
                  <a:pt x="194" y="59"/>
                  <a:pt x="194" y="59"/>
                </a:cubicBezTo>
                <a:cubicBezTo>
                  <a:pt x="195" y="59"/>
                  <a:pt x="195" y="58"/>
                  <a:pt x="195" y="58"/>
                </a:cubicBezTo>
                <a:cubicBezTo>
                  <a:pt x="196" y="56"/>
                  <a:pt x="198" y="56"/>
                  <a:pt x="199" y="58"/>
                </a:cubicBezTo>
                <a:cubicBezTo>
                  <a:pt x="202" y="61"/>
                  <a:pt x="201" y="61"/>
                  <a:pt x="199" y="63"/>
                </a:cubicBezTo>
                <a:cubicBezTo>
                  <a:pt x="198" y="65"/>
                  <a:pt x="197" y="67"/>
                  <a:pt x="195" y="68"/>
                </a:cubicBezTo>
                <a:cubicBezTo>
                  <a:pt x="198" y="69"/>
                  <a:pt x="198" y="71"/>
                  <a:pt x="199" y="72"/>
                </a:cubicBezTo>
                <a:cubicBezTo>
                  <a:pt x="199" y="72"/>
                  <a:pt x="199" y="73"/>
                  <a:pt x="199" y="74"/>
                </a:cubicBezTo>
                <a:cubicBezTo>
                  <a:pt x="197" y="77"/>
                  <a:pt x="195" y="80"/>
                  <a:pt x="194" y="83"/>
                </a:cubicBezTo>
                <a:cubicBezTo>
                  <a:pt x="193" y="83"/>
                  <a:pt x="193" y="84"/>
                  <a:pt x="193" y="85"/>
                </a:cubicBezTo>
                <a:cubicBezTo>
                  <a:pt x="193" y="86"/>
                  <a:pt x="193" y="87"/>
                  <a:pt x="192" y="88"/>
                </a:cubicBezTo>
                <a:cubicBezTo>
                  <a:pt x="191" y="88"/>
                  <a:pt x="191" y="89"/>
                  <a:pt x="191" y="89"/>
                </a:cubicBezTo>
                <a:cubicBezTo>
                  <a:pt x="191" y="90"/>
                  <a:pt x="192" y="90"/>
                  <a:pt x="192" y="90"/>
                </a:cubicBezTo>
                <a:cubicBezTo>
                  <a:pt x="194" y="91"/>
                  <a:pt x="195" y="93"/>
                  <a:pt x="194" y="95"/>
                </a:cubicBezTo>
                <a:cubicBezTo>
                  <a:pt x="193" y="97"/>
                  <a:pt x="192" y="99"/>
                  <a:pt x="191" y="101"/>
                </a:cubicBezTo>
                <a:cubicBezTo>
                  <a:pt x="192" y="101"/>
                  <a:pt x="193" y="101"/>
                  <a:pt x="194" y="100"/>
                </a:cubicBezTo>
                <a:cubicBezTo>
                  <a:pt x="195" y="99"/>
                  <a:pt x="196" y="100"/>
                  <a:pt x="197" y="100"/>
                </a:cubicBezTo>
                <a:cubicBezTo>
                  <a:pt x="198" y="100"/>
                  <a:pt x="199" y="101"/>
                  <a:pt x="199" y="102"/>
                </a:cubicBezTo>
                <a:cubicBezTo>
                  <a:pt x="200" y="104"/>
                  <a:pt x="199" y="106"/>
                  <a:pt x="198" y="107"/>
                </a:cubicBezTo>
                <a:cubicBezTo>
                  <a:pt x="200" y="108"/>
                  <a:pt x="201" y="109"/>
                  <a:pt x="200" y="111"/>
                </a:cubicBezTo>
                <a:cubicBezTo>
                  <a:pt x="200" y="113"/>
                  <a:pt x="199" y="114"/>
                  <a:pt x="197" y="116"/>
                </a:cubicBezTo>
                <a:cubicBezTo>
                  <a:pt x="198" y="116"/>
                  <a:pt x="199" y="117"/>
                  <a:pt x="200" y="117"/>
                </a:cubicBezTo>
                <a:cubicBezTo>
                  <a:pt x="202" y="118"/>
                  <a:pt x="202" y="120"/>
                  <a:pt x="201" y="122"/>
                </a:cubicBezTo>
                <a:cubicBezTo>
                  <a:pt x="199" y="124"/>
                  <a:pt x="198" y="126"/>
                  <a:pt x="196" y="128"/>
                </a:cubicBezTo>
                <a:cubicBezTo>
                  <a:pt x="198" y="129"/>
                  <a:pt x="201" y="129"/>
                  <a:pt x="200" y="131"/>
                </a:cubicBezTo>
                <a:cubicBezTo>
                  <a:pt x="200" y="133"/>
                  <a:pt x="199" y="135"/>
                  <a:pt x="198" y="137"/>
                </a:cubicBezTo>
                <a:cubicBezTo>
                  <a:pt x="198" y="137"/>
                  <a:pt x="198" y="137"/>
                  <a:pt x="198" y="137"/>
                </a:cubicBezTo>
                <a:cubicBezTo>
                  <a:pt x="199" y="137"/>
                  <a:pt x="200" y="137"/>
                  <a:pt x="200" y="138"/>
                </a:cubicBezTo>
                <a:cubicBezTo>
                  <a:pt x="201" y="140"/>
                  <a:pt x="201" y="141"/>
                  <a:pt x="200" y="143"/>
                </a:cubicBezTo>
                <a:cubicBezTo>
                  <a:pt x="200" y="144"/>
                  <a:pt x="199" y="144"/>
                  <a:pt x="199" y="145"/>
                </a:cubicBezTo>
                <a:cubicBezTo>
                  <a:pt x="198" y="146"/>
                  <a:pt x="198" y="146"/>
                  <a:pt x="199" y="146"/>
                </a:cubicBezTo>
                <a:cubicBezTo>
                  <a:pt x="201" y="149"/>
                  <a:pt x="199" y="152"/>
                  <a:pt x="197" y="154"/>
                </a:cubicBezTo>
                <a:cubicBezTo>
                  <a:pt x="197" y="154"/>
                  <a:pt x="197" y="154"/>
                  <a:pt x="197" y="154"/>
                </a:cubicBezTo>
                <a:cubicBezTo>
                  <a:pt x="198" y="156"/>
                  <a:pt x="198" y="159"/>
                  <a:pt x="199" y="161"/>
                </a:cubicBezTo>
                <a:cubicBezTo>
                  <a:pt x="199" y="162"/>
                  <a:pt x="198" y="163"/>
                  <a:pt x="197" y="164"/>
                </a:cubicBezTo>
                <a:cubicBezTo>
                  <a:pt x="195" y="166"/>
                  <a:pt x="193" y="169"/>
                  <a:pt x="190" y="171"/>
                </a:cubicBezTo>
                <a:cubicBezTo>
                  <a:pt x="188" y="173"/>
                  <a:pt x="186" y="175"/>
                  <a:pt x="184" y="176"/>
                </a:cubicBezTo>
                <a:cubicBezTo>
                  <a:pt x="183" y="177"/>
                  <a:pt x="183" y="177"/>
                  <a:pt x="183" y="177"/>
                </a:cubicBezTo>
                <a:cubicBezTo>
                  <a:pt x="181" y="176"/>
                  <a:pt x="181" y="177"/>
                  <a:pt x="180" y="178"/>
                </a:cubicBezTo>
                <a:cubicBezTo>
                  <a:pt x="179" y="178"/>
                  <a:pt x="178" y="179"/>
                  <a:pt x="177" y="178"/>
                </a:cubicBezTo>
                <a:cubicBezTo>
                  <a:pt x="176" y="177"/>
                  <a:pt x="175" y="176"/>
                  <a:pt x="174" y="176"/>
                </a:cubicBezTo>
                <a:cubicBezTo>
                  <a:pt x="173" y="177"/>
                  <a:pt x="172" y="178"/>
                  <a:pt x="171" y="179"/>
                </a:cubicBezTo>
                <a:cubicBezTo>
                  <a:pt x="170" y="181"/>
                  <a:pt x="169" y="181"/>
                  <a:pt x="167" y="180"/>
                </a:cubicBezTo>
                <a:cubicBezTo>
                  <a:pt x="166" y="179"/>
                  <a:pt x="165" y="178"/>
                  <a:pt x="165" y="176"/>
                </a:cubicBezTo>
                <a:cubicBezTo>
                  <a:pt x="164" y="176"/>
                  <a:pt x="163" y="177"/>
                  <a:pt x="162" y="177"/>
                </a:cubicBezTo>
                <a:cubicBezTo>
                  <a:pt x="161" y="177"/>
                  <a:pt x="160" y="176"/>
                  <a:pt x="159" y="176"/>
                </a:cubicBezTo>
                <a:cubicBezTo>
                  <a:pt x="158" y="175"/>
                  <a:pt x="158" y="175"/>
                  <a:pt x="157" y="176"/>
                </a:cubicBezTo>
                <a:cubicBezTo>
                  <a:pt x="155" y="176"/>
                  <a:pt x="154" y="176"/>
                  <a:pt x="153" y="175"/>
                </a:cubicBezTo>
                <a:cubicBezTo>
                  <a:pt x="153" y="175"/>
                  <a:pt x="152" y="174"/>
                  <a:pt x="152" y="175"/>
                </a:cubicBezTo>
                <a:cubicBezTo>
                  <a:pt x="150" y="175"/>
                  <a:pt x="149" y="175"/>
                  <a:pt x="148" y="174"/>
                </a:cubicBezTo>
                <a:cubicBezTo>
                  <a:pt x="147" y="174"/>
                  <a:pt x="146" y="174"/>
                  <a:pt x="146" y="174"/>
                </a:cubicBezTo>
                <a:cubicBezTo>
                  <a:pt x="144" y="176"/>
                  <a:pt x="143" y="177"/>
                  <a:pt x="140" y="175"/>
                </a:cubicBezTo>
                <a:cubicBezTo>
                  <a:pt x="140" y="175"/>
                  <a:pt x="139" y="175"/>
                  <a:pt x="138" y="175"/>
                </a:cubicBezTo>
                <a:cubicBezTo>
                  <a:pt x="137" y="175"/>
                  <a:pt x="137" y="175"/>
                  <a:pt x="136" y="175"/>
                </a:cubicBezTo>
                <a:cubicBezTo>
                  <a:pt x="135" y="177"/>
                  <a:pt x="134" y="177"/>
                  <a:pt x="132" y="176"/>
                </a:cubicBezTo>
                <a:cubicBezTo>
                  <a:pt x="132" y="176"/>
                  <a:pt x="131" y="176"/>
                  <a:pt x="130" y="176"/>
                </a:cubicBezTo>
                <a:cubicBezTo>
                  <a:pt x="128" y="178"/>
                  <a:pt x="128" y="178"/>
                  <a:pt x="126" y="177"/>
                </a:cubicBezTo>
                <a:close/>
                <a:moveTo>
                  <a:pt x="48" y="157"/>
                </a:moveTo>
                <a:cubicBezTo>
                  <a:pt x="48" y="157"/>
                  <a:pt x="48" y="157"/>
                  <a:pt x="47" y="156"/>
                </a:cubicBezTo>
                <a:cubicBezTo>
                  <a:pt x="45" y="159"/>
                  <a:pt x="43" y="161"/>
                  <a:pt x="41" y="163"/>
                </a:cubicBezTo>
                <a:cubicBezTo>
                  <a:pt x="41" y="163"/>
                  <a:pt x="42" y="163"/>
                  <a:pt x="42" y="163"/>
                </a:cubicBezTo>
                <a:cubicBezTo>
                  <a:pt x="44" y="161"/>
                  <a:pt x="45" y="160"/>
                  <a:pt x="47" y="158"/>
                </a:cubicBezTo>
                <a:cubicBezTo>
                  <a:pt x="48" y="158"/>
                  <a:pt x="48" y="157"/>
                  <a:pt x="48" y="157"/>
                </a:cubicBezTo>
                <a:close/>
                <a:moveTo>
                  <a:pt x="21" y="127"/>
                </a:moveTo>
                <a:cubicBezTo>
                  <a:pt x="21" y="127"/>
                  <a:pt x="21" y="127"/>
                  <a:pt x="21" y="128"/>
                </a:cubicBezTo>
                <a:cubicBezTo>
                  <a:pt x="23" y="126"/>
                  <a:pt x="24" y="125"/>
                  <a:pt x="26" y="124"/>
                </a:cubicBezTo>
                <a:cubicBezTo>
                  <a:pt x="26" y="123"/>
                  <a:pt x="26" y="123"/>
                  <a:pt x="26" y="121"/>
                </a:cubicBezTo>
                <a:cubicBezTo>
                  <a:pt x="24" y="123"/>
                  <a:pt x="23" y="125"/>
                  <a:pt x="21" y="127"/>
                </a:cubicBezTo>
                <a:close/>
                <a:moveTo>
                  <a:pt x="69" y="24"/>
                </a:moveTo>
                <a:cubicBezTo>
                  <a:pt x="67" y="25"/>
                  <a:pt x="68" y="27"/>
                  <a:pt x="68" y="28"/>
                </a:cubicBezTo>
                <a:cubicBezTo>
                  <a:pt x="69" y="27"/>
                  <a:pt x="70" y="26"/>
                  <a:pt x="69" y="24"/>
                </a:cubicBez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defPPr>
              <a:defRPr lang="fr-FR"/>
            </a:defPPr>
            <a:lvl1pPr marL="0" algn="l" defTabSz="908835" rtl="0" eaLnBrk="1" latinLnBrk="0" hangingPunct="1">
              <a:defRPr sz="1800" kern="1200">
                <a:solidFill>
                  <a:schemeClr val="tx1"/>
                </a:solidFill>
                <a:latin typeface="+mn-lt"/>
                <a:ea typeface="+mn-ea"/>
                <a:cs typeface="+mn-cs"/>
              </a:defRPr>
            </a:lvl1pPr>
            <a:lvl2pPr marL="454416" algn="l" defTabSz="908835" rtl="0" eaLnBrk="1" latinLnBrk="0" hangingPunct="1">
              <a:defRPr sz="1800" kern="1200">
                <a:solidFill>
                  <a:schemeClr val="tx1"/>
                </a:solidFill>
                <a:latin typeface="+mn-lt"/>
                <a:ea typeface="+mn-ea"/>
                <a:cs typeface="+mn-cs"/>
              </a:defRPr>
            </a:lvl2pPr>
            <a:lvl3pPr marL="908835" algn="l" defTabSz="908835" rtl="0" eaLnBrk="1" latinLnBrk="0" hangingPunct="1">
              <a:defRPr sz="1800" kern="1200">
                <a:solidFill>
                  <a:schemeClr val="tx1"/>
                </a:solidFill>
                <a:latin typeface="+mn-lt"/>
                <a:ea typeface="+mn-ea"/>
                <a:cs typeface="+mn-cs"/>
              </a:defRPr>
            </a:lvl3pPr>
            <a:lvl4pPr marL="1363256" algn="l" defTabSz="908835" rtl="0" eaLnBrk="1" latinLnBrk="0" hangingPunct="1">
              <a:defRPr sz="1800" kern="1200">
                <a:solidFill>
                  <a:schemeClr val="tx1"/>
                </a:solidFill>
                <a:latin typeface="+mn-lt"/>
                <a:ea typeface="+mn-ea"/>
                <a:cs typeface="+mn-cs"/>
              </a:defRPr>
            </a:lvl4pPr>
            <a:lvl5pPr marL="1817672" algn="l" defTabSz="908835" rtl="0" eaLnBrk="1" latinLnBrk="0" hangingPunct="1">
              <a:defRPr sz="1800" kern="1200">
                <a:solidFill>
                  <a:schemeClr val="tx1"/>
                </a:solidFill>
                <a:latin typeface="+mn-lt"/>
                <a:ea typeface="+mn-ea"/>
                <a:cs typeface="+mn-cs"/>
              </a:defRPr>
            </a:lvl5pPr>
            <a:lvl6pPr marL="2272093" algn="l" defTabSz="908835" rtl="0" eaLnBrk="1" latinLnBrk="0" hangingPunct="1">
              <a:defRPr sz="1800" kern="1200">
                <a:solidFill>
                  <a:schemeClr val="tx1"/>
                </a:solidFill>
                <a:latin typeface="+mn-lt"/>
                <a:ea typeface="+mn-ea"/>
                <a:cs typeface="+mn-cs"/>
              </a:defRPr>
            </a:lvl6pPr>
            <a:lvl7pPr marL="2726507" algn="l" defTabSz="908835" rtl="0" eaLnBrk="1" latinLnBrk="0" hangingPunct="1">
              <a:defRPr sz="1800" kern="1200">
                <a:solidFill>
                  <a:schemeClr val="tx1"/>
                </a:solidFill>
                <a:latin typeface="+mn-lt"/>
                <a:ea typeface="+mn-ea"/>
                <a:cs typeface="+mn-cs"/>
              </a:defRPr>
            </a:lvl7pPr>
            <a:lvl8pPr marL="3180924" algn="l" defTabSz="908835" rtl="0" eaLnBrk="1" latinLnBrk="0" hangingPunct="1">
              <a:defRPr sz="1800" kern="1200">
                <a:solidFill>
                  <a:schemeClr val="tx1"/>
                </a:solidFill>
                <a:latin typeface="+mn-lt"/>
                <a:ea typeface="+mn-ea"/>
                <a:cs typeface="+mn-cs"/>
              </a:defRPr>
            </a:lvl8pPr>
            <a:lvl9pPr marL="3635344" algn="l" defTabSz="908835" rtl="0" eaLnBrk="1" latinLnBrk="0" hangingPunct="1">
              <a:defRPr sz="1800" kern="1200">
                <a:solidFill>
                  <a:schemeClr val="tx1"/>
                </a:solidFill>
                <a:latin typeface="+mn-lt"/>
                <a:ea typeface="+mn-ea"/>
                <a:cs typeface="+mn-cs"/>
              </a:defRPr>
            </a:lvl9pPr>
          </a:lstStyle>
          <a:p>
            <a:endParaRPr lang="en-US" dirty="0">
              <a:solidFill>
                <a:srgbClr val="002776"/>
              </a:solidFill>
            </a:endParaRPr>
          </a:p>
        </p:txBody>
      </p:sp>
      <p:sp>
        <p:nvSpPr>
          <p:cNvPr id="16" name="ZoneTexte 15"/>
          <p:cNvSpPr txBox="1"/>
          <p:nvPr/>
        </p:nvSpPr>
        <p:spPr>
          <a:xfrm>
            <a:off x="195574" y="6294527"/>
            <a:ext cx="2624232" cy="430887"/>
          </a:xfrm>
          <a:prstGeom prst="rect">
            <a:avLst/>
          </a:prstGeom>
          <a:noFill/>
        </p:spPr>
        <p:txBody>
          <a:bodyPr wrap="square" rtlCol="0">
            <a:spAutoFit/>
          </a:bodyPr>
          <a:lstStyle/>
          <a:p>
            <a:r>
              <a:rPr lang="fr-FR" sz="1100" i="1" dirty="0" smtClean="0">
                <a:solidFill>
                  <a:schemeClr val="accent3"/>
                </a:solidFill>
              </a:rPr>
              <a:t>The </a:t>
            </a:r>
            <a:r>
              <a:rPr lang="fr-FR" sz="1100" i="1" dirty="0" err="1" smtClean="0">
                <a:solidFill>
                  <a:schemeClr val="accent3"/>
                </a:solidFill>
              </a:rPr>
              <a:t>republican</a:t>
            </a:r>
            <a:r>
              <a:rPr lang="fr-FR" sz="1100" i="1" dirty="0" smtClean="0">
                <a:solidFill>
                  <a:schemeClr val="accent3"/>
                </a:solidFill>
              </a:rPr>
              <a:t> </a:t>
            </a:r>
            <a:r>
              <a:rPr lang="fr-FR" sz="1100" i="1" dirty="0" err="1" smtClean="0">
                <a:solidFill>
                  <a:schemeClr val="accent3"/>
                </a:solidFill>
              </a:rPr>
              <a:t>motto</a:t>
            </a:r>
            <a:r>
              <a:rPr lang="fr-FR" sz="1100" i="1" dirty="0">
                <a:solidFill>
                  <a:schemeClr val="accent3"/>
                </a:solidFill>
              </a:rPr>
              <a:t> </a:t>
            </a:r>
            <a:r>
              <a:rPr lang="fr-FR" sz="1100" i="1" dirty="0" err="1" smtClean="0">
                <a:solidFill>
                  <a:schemeClr val="accent3"/>
                </a:solidFill>
              </a:rPr>
              <a:t>written</a:t>
            </a:r>
            <a:r>
              <a:rPr lang="fr-FR" sz="1100" i="1" dirty="0" smtClean="0">
                <a:solidFill>
                  <a:schemeClr val="accent3"/>
                </a:solidFill>
              </a:rPr>
              <a:t> on the </a:t>
            </a:r>
            <a:r>
              <a:rPr lang="fr-FR" sz="1100" i="1" dirty="0" err="1" smtClean="0">
                <a:solidFill>
                  <a:schemeClr val="accent3"/>
                </a:solidFill>
              </a:rPr>
              <a:t>wall</a:t>
            </a:r>
            <a:r>
              <a:rPr lang="fr-FR" sz="1100" i="1" dirty="0" smtClean="0">
                <a:solidFill>
                  <a:schemeClr val="accent3"/>
                </a:solidFill>
              </a:rPr>
              <a:t> of </a:t>
            </a:r>
            <a:r>
              <a:rPr lang="fr-FR" sz="1100" i="1" dirty="0" err="1" smtClean="0">
                <a:solidFill>
                  <a:schemeClr val="accent3"/>
                </a:solidFill>
              </a:rPr>
              <a:t>schools</a:t>
            </a:r>
            <a:r>
              <a:rPr lang="fr-FR" sz="1100" i="1" dirty="0" smtClean="0">
                <a:solidFill>
                  <a:schemeClr val="accent3"/>
                </a:solidFill>
              </a:rPr>
              <a:t>, city halls, </a:t>
            </a:r>
            <a:r>
              <a:rPr lang="fr-FR" sz="1100" i="1" dirty="0" err="1" smtClean="0">
                <a:solidFill>
                  <a:schemeClr val="accent3"/>
                </a:solidFill>
              </a:rPr>
              <a:t>tribunals</a:t>
            </a:r>
            <a:endParaRPr lang="en-US" sz="1100" i="1" dirty="0">
              <a:solidFill>
                <a:schemeClr val="accent3"/>
              </a:solidFill>
            </a:endParaRPr>
          </a:p>
        </p:txBody>
      </p:sp>
      <p:sp>
        <p:nvSpPr>
          <p:cNvPr id="19" name="ZoneTexte 18"/>
          <p:cNvSpPr txBox="1"/>
          <p:nvPr/>
        </p:nvSpPr>
        <p:spPr>
          <a:xfrm>
            <a:off x="5896141" y="3964561"/>
            <a:ext cx="2448272" cy="2062103"/>
          </a:xfrm>
          <a:prstGeom prst="rect">
            <a:avLst/>
          </a:prstGeom>
          <a:noFill/>
        </p:spPr>
        <p:txBody>
          <a:bodyPr wrap="square" rtlCol="0">
            <a:spAutoFit/>
          </a:bodyPr>
          <a:lstStyle/>
          <a:p>
            <a:r>
              <a:rPr lang="fr-FR" sz="1600" dirty="0" err="1" smtClean="0">
                <a:solidFill>
                  <a:schemeClr val="bg1"/>
                </a:solidFill>
              </a:rPr>
              <a:t>Okay</a:t>
            </a:r>
            <a:r>
              <a:rPr lang="fr-FR" sz="1600" dirty="0" smtClean="0">
                <a:solidFill>
                  <a:schemeClr val="bg1"/>
                </a:solidFill>
              </a:rPr>
              <a:t>, </a:t>
            </a:r>
            <a:r>
              <a:rPr lang="fr-FR" sz="1600" dirty="0" err="1" smtClean="0">
                <a:solidFill>
                  <a:schemeClr val="bg1"/>
                </a:solidFill>
              </a:rPr>
              <a:t>this</a:t>
            </a:r>
            <a:r>
              <a:rPr lang="fr-FR" sz="1600" dirty="0" smtClean="0">
                <a:solidFill>
                  <a:schemeClr val="bg1"/>
                </a:solidFill>
              </a:rPr>
              <a:t> concept of </a:t>
            </a:r>
            <a:r>
              <a:rPr lang="fr-FR" sz="1600" dirty="0" err="1" smtClean="0">
                <a:solidFill>
                  <a:schemeClr val="bg1"/>
                </a:solidFill>
              </a:rPr>
              <a:t>Fraternity</a:t>
            </a:r>
            <a:r>
              <a:rPr lang="fr-FR" sz="1600" dirty="0" smtClean="0">
                <a:solidFill>
                  <a:schemeClr val="bg1"/>
                </a:solidFill>
              </a:rPr>
              <a:t> </a:t>
            </a:r>
            <a:r>
              <a:rPr lang="fr-FR" sz="1600" dirty="0" err="1" smtClean="0">
                <a:solidFill>
                  <a:schemeClr val="bg1"/>
                </a:solidFill>
              </a:rPr>
              <a:t>seems</a:t>
            </a:r>
            <a:r>
              <a:rPr lang="fr-FR" sz="1600" dirty="0" smtClean="0">
                <a:solidFill>
                  <a:schemeClr val="bg1"/>
                </a:solidFill>
              </a:rPr>
              <a:t> </a:t>
            </a:r>
            <a:r>
              <a:rPr lang="fr-FR" sz="1600" dirty="0" err="1" smtClean="0">
                <a:solidFill>
                  <a:schemeClr val="bg1"/>
                </a:solidFill>
              </a:rPr>
              <a:t>quite</a:t>
            </a:r>
            <a:r>
              <a:rPr lang="fr-FR" sz="1600" dirty="0" smtClean="0">
                <a:solidFill>
                  <a:schemeClr val="bg1"/>
                </a:solidFill>
              </a:rPr>
              <a:t> important for French people and the public institutions… but </a:t>
            </a:r>
            <a:r>
              <a:rPr lang="fr-FR" sz="1600" dirty="0" err="1" smtClean="0">
                <a:solidFill>
                  <a:schemeClr val="bg1"/>
                </a:solidFill>
              </a:rPr>
              <a:t>why</a:t>
            </a:r>
            <a:r>
              <a:rPr lang="fr-FR" sz="1600" dirty="0" smtClean="0">
                <a:solidFill>
                  <a:schemeClr val="bg1"/>
                </a:solidFill>
              </a:rPr>
              <a:t> ?</a:t>
            </a:r>
          </a:p>
          <a:p>
            <a:r>
              <a:rPr lang="fr-FR" sz="1600" dirty="0">
                <a:solidFill>
                  <a:schemeClr val="bg1"/>
                </a:solidFill>
              </a:rPr>
              <a:t/>
            </a:r>
            <a:br>
              <a:rPr lang="fr-FR" sz="1600" dirty="0">
                <a:solidFill>
                  <a:schemeClr val="bg1"/>
                </a:solidFill>
              </a:rPr>
            </a:br>
            <a:r>
              <a:rPr lang="fr-FR" sz="1600" dirty="0" err="1" smtClean="0">
                <a:solidFill>
                  <a:schemeClr val="bg1"/>
                </a:solidFill>
              </a:rPr>
              <a:t>Let’s</a:t>
            </a:r>
            <a:r>
              <a:rPr lang="fr-FR" sz="1600" dirty="0" smtClean="0">
                <a:solidFill>
                  <a:schemeClr val="bg1"/>
                </a:solidFill>
              </a:rPr>
              <a:t> </a:t>
            </a:r>
            <a:r>
              <a:rPr lang="fr-FR" sz="1600" dirty="0" err="1" smtClean="0">
                <a:solidFill>
                  <a:schemeClr val="bg1"/>
                </a:solidFill>
              </a:rPr>
              <a:t>take</a:t>
            </a:r>
            <a:r>
              <a:rPr lang="fr-FR" sz="1600" dirty="0" smtClean="0">
                <a:solidFill>
                  <a:schemeClr val="bg1"/>
                </a:solidFill>
              </a:rPr>
              <a:t> a look on French </a:t>
            </a:r>
            <a:r>
              <a:rPr lang="fr-FR" sz="1600" dirty="0" err="1" smtClean="0">
                <a:solidFill>
                  <a:schemeClr val="bg1"/>
                </a:solidFill>
              </a:rPr>
              <a:t>history</a:t>
            </a:r>
            <a:r>
              <a:rPr lang="fr-FR" sz="1600" dirty="0">
                <a:solidFill>
                  <a:schemeClr val="bg1"/>
                </a:solidFill>
              </a:rPr>
              <a:t> !</a:t>
            </a:r>
            <a:endParaRPr lang="en-US" sz="1600" dirty="0">
              <a:solidFill>
                <a:schemeClr val="bg1"/>
              </a:solidFill>
            </a:endParaRPr>
          </a:p>
        </p:txBody>
      </p:sp>
    </p:spTree>
    <p:extLst>
      <p:ext uri="{BB962C8B-B14F-4D97-AF65-F5344CB8AC3E}">
        <p14:creationId xmlns:p14="http://schemas.microsoft.com/office/powerpoint/2010/main" val="28102147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3"/>
          </p:nvPr>
        </p:nvSpPr>
        <p:spPr/>
        <p:txBody>
          <a:bodyPr/>
          <a:lstStyle/>
          <a:p>
            <a:r>
              <a:rPr lang="fr-FR" dirty="0"/>
              <a:t>A concept </a:t>
            </a:r>
            <a:r>
              <a:rPr lang="fr-FR" dirty="0" err="1"/>
              <a:t>deeply</a:t>
            </a:r>
            <a:r>
              <a:rPr lang="fr-FR" dirty="0"/>
              <a:t> </a:t>
            </a:r>
            <a:r>
              <a:rPr lang="fr-FR" dirty="0" err="1"/>
              <a:t>rooted</a:t>
            </a:r>
            <a:r>
              <a:rPr lang="fr-FR" dirty="0"/>
              <a:t> in </a:t>
            </a:r>
            <a:r>
              <a:rPr lang="fr-FR" dirty="0" err="1" smtClean="0"/>
              <a:t>France’s</a:t>
            </a:r>
            <a:r>
              <a:rPr lang="fr-FR" dirty="0" smtClean="0"/>
              <a:t> </a:t>
            </a:r>
            <a:r>
              <a:rPr lang="fr-FR" dirty="0" err="1"/>
              <a:t>republican</a:t>
            </a:r>
            <a:r>
              <a:rPr lang="fr-FR" dirty="0"/>
              <a:t> </a:t>
            </a:r>
            <a:r>
              <a:rPr lang="fr-FR" dirty="0" err="1"/>
              <a:t>history</a:t>
            </a:r>
            <a:endParaRPr lang="fr-FR" dirty="0"/>
          </a:p>
        </p:txBody>
      </p:sp>
      <p:sp>
        <p:nvSpPr>
          <p:cNvPr id="2" name="Titre 1"/>
          <p:cNvSpPr>
            <a:spLocks noGrp="1"/>
          </p:cNvSpPr>
          <p:nvPr>
            <p:ph type="title"/>
          </p:nvPr>
        </p:nvSpPr>
        <p:spPr/>
        <p:txBody>
          <a:bodyPr/>
          <a:lstStyle/>
          <a:p>
            <a:r>
              <a:rPr lang="fr-FR" dirty="0" smtClean="0"/>
              <a:t>The concept of « </a:t>
            </a:r>
            <a:r>
              <a:rPr lang="fr-FR" dirty="0" err="1" smtClean="0"/>
              <a:t>fraternity</a:t>
            </a:r>
            <a:r>
              <a:rPr lang="fr-FR" dirty="0" smtClean="0"/>
              <a:t> » in the French </a:t>
            </a:r>
            <a:r>
              <a:rPr lang="fr-FR" dirty="0" err="1" smtClean="0"/>
              <a:t>law</a:t>
            </a:r>
            <a:r>
              <a:rPr lang="fr-FR" dirty="0" smtClean="0"/>
              <a:t> system</a:t>
            </a:r>
            <a:endParaRPr lang="fr-FR" dirty="0"/>
          </a:p>
        </p:txBody>
      </p:sp>
      <p:grpSp>
        <p:nvGrpSpPr>
          <p:cNvPr id="10" name="Groupe 9"/>
          <p:cNvGrpSpPr/>
          <p:nvPr/>
        </p:nvGrpSpPr>
        <p:grpSpPr>
          <a:xfrm>
            <a:off x="38318" y="980728"/>
            <a:ext cx="2606281" cy="792087"/>
            <a:chOff x="35496" y="1304765"/>
            <a:chExt cx="2606281" cy="792087"/>
          </a:xfrm>
        </p:grpSpPr>
        <p:sp>
          <p:nvSpPr>
            <p:cNvPr id="6" name="Freeform 26">
              <a:extLst>
                <a:ext uri="{FF2B5EF4-FFF2-40B4-BE49-F238E27FC236}">
                  <a16:creationId xmlns:lc="http://schemas.openxmlformats.org/drawingml/2006/lockedCanvas" xmlns:a16="http://schemas.microsoft.com/office/drawing/2014/main" xmlns="" id="{7394562B-013A-480B-A08F-1A9A34ABECEE}"/>
                </a:ext>
              </a:extLst>
            </p:cNvPr>
            <p:cNvSpPr>
              <a:spLocks noEditPoints="1"/>
            </p:cNvSpPr>
            <p:nvPr/>
          </p:nvSpPr>
          <p:spPr bwMode="auto">
            <a:xfrm>
              <a:off x="35496" y="1304765"/>
              <a:ext cx="2174233" cy="792087"/>
            </a:xfrm>
            <a:custGeom>
              <a:avLst/>
              <a:gdLst>
                <a:gd name="T0" fmla="*/ 116 w 202"/>
                <a:gd name="T1" fmla="*/ 174 h 184"/>
                <a:gd name="T2" fmla="*/ 95 w 202"/>
                <a:gd name="T3" fmla="*/ 179 h 184"/>
                <a:gd name="T4" fmla="*/ 85 w 202"/>
                <a:gd name="T5" fmla="*/ 176 h 184"/>
                <a:gd name="T6" fmla="*/ 77 w 202"/>
                <a:gd name="T7" fmla="*/ 171 h 184"/>
                <a:gd name="T8" fmla="*/ 60 w 202"/>
                <a:gd name="T9" fmla="*/ 174 h 184"/>
                <a:gd name="T10" fmla="*/ 46 w 202"/>
                <a:gd name="T11" fmla="*/ 177 h 184"/>
                <a:gd name="T12" fmla="*/ 34 w 202"/>
                <a:gd name="T13" fmla="*/ 177 h 184"/>
                <a:gd name="T14" fmla="*/ 28 w 202"/>
                <a:gd name="T15" fmla="*/ 180 h 184"/>
                <a:gd name="T16" fmla="*/ 16 w 202"/>
                <a:gd name="T17" fmla="*/ 179 h 184"/>
                <a:gd name="T18" fmla="*/ 13 w 202"/>
                <a:gd name="T19" fmla="*/ 166 h 184"/>
                <a:gd name="T20" fmla="*/ 16 w 202"/>
                <a:gd name="T21" fmla="*/ 151 h 184"/>
                <a:gd name="T22" fmla="*/ 14 w 202"/>
                <a:gd name="T23" fmla="*/ 140 h 184"/>
                <a:gd name="T24" fmla="*/ 13 w 202"/>
                <a:gd name="T25" fmla="*/ 128 h 184"/>
                <a:gd name="T26" fmla="*/ 11 w 202"/>
                <a:gd name="T27" fmla="*/ 116 h 184"/>
                <a:gd name="T28" fmla="*/ 7 w 202"/>
                <a:gd name="T29" fmla="*/ 104 h 184"/>
                <a:gd name="T30" fmla="*/ 6 w 202"/>
                <a:gd name="T31" fmla="*/ 92 h 184"/>
                <a:gd name="T32" fmla="*/ 5 w 202"/>
                <a:gd name="T33" fmla="*/ 79 h 184"/>
                <a:gd name="T34" fmla="*/ 8 w 202"/>
                <a:gd name="T35" fmla="*/ 65 h 184"/>
                <a:gd name="T36" fmla="*/ 11 w 202"/>
                <a:gd name="T37" fmla="*/ 54 h 184"/>
                <a:gd name="T38" fmla="*/ 13 w 202"/>
                <a:gd name="T39" fmla="*/ 43 h 184"/>
                <a:gd name="T40" fmla="*/ 9 w 202"/>
                <a:gd name="T41" fmla="*/ 31 h 184"/>
                <a:gd name="T42" fmla="*/ 14 w 202"/>
                <a:gd name="T43" fmla="*/ 21 h 184"/>
                <a:gd name="T44" fmla="*/ 23 w 202"/>
                <a:gd name="T45" fmla="*/ 12 h 184"/>
                <a:gd name="T46" fmla="*/ 37 w 202"/>
                <a:gd name="T47" fmla="*/ 8 h 184"/>
                <a:gd name="T48" fmla="*/ 58 w 202"/>
                <a:gd name="T49" fmla="*/ 7 h 184"/>
                <a:gd name="T50" fmla="*/ 67 w 202"/>
                <a:gd name="T51" fmla="*/ 8 h 184"/>
                <a:gd name="T52" fmla="*/ 76 w 202"/>
                <a:gd name="T53" fmla="*/ 9 h 184"/>
                <a:gd name="T54" fmla="*/ 52 w 202"/>
                <a:gd name="T55" fmla="*/ 29 h 184"/>
                <a:gd name="T56" fmla="*/ 80 w 202"/>
                <a:gd name="T57" fmla="*/ 8 h 184"/>
                <a:gd name="T58" fmla="*/ 99 w 202"/>
                <a:gd name="T59" fmla="*/ 2 h 184"/>
                <a:gd name="T60" fmla="*/ 99 w 202"/>
                <a:gd name="T61" fmla="*/ 15 h 184"/>
                <a:gd name="T62" fmla="*/ 103 w 202"/>
                <a:gd name="T63" fmla="*/ 14 h 184"/>
                <a:gd name="T64" fmla="*/ 125 w 202"/>
                <a:gd name="T65" fmla="*/ 1 h 184"/>
                <a:gd name="T66" fmla="*/ 127 w 202"/>
                <a:gd name="T67" fmla="*/ 8 h 184"/>
                <a:gd name="T68" fmla="*/ 141 w 202"/>
                <a:gd name="T69" fmla="*/ 3 h 184"/>
                <a:gd name="T70" fmla="*/ 151 w 202"/>
                <a:gd name="T71" fmla="*/ 6 h 184"/>
                <a:gd name="T72" fmla="*/ 164 w 202"/>
                <a:gd name="T73" fmla="*/ 4 h 184"/>
                <a:gd name="T74" fmla="*/ 174 w 202"/>
                <a:gd name="T75" fmla="*/ 6 h 184"/>
                <a:gd name="T76" fmla="*/ 185 w 202"/>
                <a:gd name="T77" fmla="*/ 6 h 184"/>
                <a:gd name="T78" fmla="*/ 195 w 202"/>
                <a:gd name="T79" fmla="*/ 13 h 184"/>
                <a:gd name="T80" fmla="*/ 192 w 202"/>
                <a:gd name="T81" fmla="*/ 22 h 184"/>
                <a:gd name="T82" fmla="*/ 195 w 202"/>
                <a:gd name="T83" fmla="*/ 30 h 184"/>
                <a:gd name="T84" fmla="*/ 193 w 202"/>
                <a:gd name="T85" fmla="*/ 48 h 184"/>
                <a:gd name="T86" fmla="*/ 199 w 202"/>
                <a:gd name="T87" fmla="*/ 52 h 184"/>
                <a:gd name="T88" fmla="*/ 199 w 202"/>
                <a:gd name="T89" fmla="*/ 58 h 184"/>
                <a:gd name="T90" fmla="*/ 199 w 202"/>
                <a:gd name="T91" fmla="*/ 74 h 184"/>
                <a:gd name="T92" fmla="*/ 191 w 202"/>
                <a:gd name="T93" fmla="*/ 89 h 184"/>
                <a:gd name="T94" fmla="*/ 194 w 202"/>
                <a:gd name="T95" fmla="*/ 100 h 184"/>
                <a:gd name="T96" fmla="*/ 200 w 202"/>
                <a:gd name="T97" fmla="*/ 111 h 184"/>
                <a:gd name="T98" fmla="*/ 196 w 202"/>
                <a:gd name="T99" fmla="*/ 128 h 184"/>
                <a:gd name="T100" fmla="*/ 200 w 202"/>
                <a:gd name="T101" fmla="*/ 138 h 184"/>
                <a:gd name="T102" fmla="*/ 197 w 202"/>
                <a:gd name="T103" fmla="*/ 154 h 184"/>
                <a:gd name="T104" fmla="*/ 190 w 202"/>
                <a:gd name="T105" fmla="*/ 171 h 184"/>
                <a:gd name="T106" fmla="*/ 177 w 202"/>
                <a:gd name="T107" fmla="*/ 178 h 184"/>
                <a:gd name="T108" fmla="*/ 165 w 202"/>
                <a:gd name="T109" fmla="*/ 176 h 184"/>
                <a:gd name="T110" fmla="*/ 153 w 202"/>
                <a:gd name="T111" fmla="*/ 175 h 184"/>
                <a:gd name="T112" fmla="*/ 140 w 202"/>
                <a:gd name="T113" fmla="*/ 175 h 184"/>
                <a:gd name="T114" fmla="*/ 130 w 202"/>
                <a:gd name="T115" fmla="*/ 176 h 184"/>
                <a:gd name="T116" fmla="*/ 41 w 202"/>
                <a:gd name="T117" fmla="*/ 163 h 184"/>
                <a:gd name="T118" fmla="*/ 21 w 202"/>
                <a:gd name="T119" fmla="*/ 127 h 184"/>
                <a:gd name="T120" fmla="*/ 21 w 202"/>
                <a:gd name="T121" fmla="*/ 12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2" h="184">
                  <a:moveTo>
                    <a:pt x="126" y="177"/>
                  </a:moveTo>
                  <a:cubicBezTo>
                    <a:pt x="124" y="177"/>
                    <a:pt x="123" y="179"/>
                    <a:pt x="121" y="178"/>
                  </a:cubicBezTo>
                  <a:cubicBezTo>
                    <a:pt x="119" y="176"/>
                    <a:pt x="118" y="175"/>
                    <a:pt x="119" y="173"/>
                  </a:cubicBezTo>
                  <a:cubicBezTo>
                    <a:pt x="118" y="174"/>
                    <a:pt x="117" y="174"/>
                    <a:pt x="116" y="174"/>
                  </a:cubicBezTo>
                  <a:cubicBezTo>
                    <a:pt x="114" y="175"/>
                    <a:pt x="112" y="177"/>
                    <a:pt x="111" y="178"/>
                  </a:cubicBezTo>
                  <a:cubicBezTo>
                    <a:pt x="107" y="179"/>
                    <a:pt x="107" y="179"/>
                    <a:pt x="104" y="177"/>
                  </a:cubicBezTo>
                  <a:cubicBezTo>
                    <a:pt x="102" y="178"/>
                    <a:pt x="101" y="178"/>
                    <a:pt x="98" y="178"/>
                  </a:cubicBezTo>
                  <a:cubicBezTo>
                    <a:pt x="97" y="177"/>
                    <a:pt x="96" y="178"/>
                    <a:pt x="95" y="179"/>
                  </a:cubicBezTo>
                  <a:cubicBezTo>
                    <a:pt x="93" y="179"/>
                    <a:pt x="91" y="180"/>
                    <a:pt x="89" y="181"/>
                  </a:cubicBezTo>
                  <a:cubicBezTo>
                    <a:pt x="88" y="181"/>
                    <a:pt x="87" y="182"/>
                    <a:pt x="86" y="180"/>
                  </a:cubicBezTo>
                  <a:cubicBezTo>
                    <a:pt x="86" y="179"/>
                    <a:pt x="85" y="179"/>
                    <a:pt x="85" y="178"/>
                  </a:cubicBezTo>
                  <a:cubicBezTo>
                    <a:pt x="85" y="177"/>
                    <a:pt x="85" y="177"/>
                    <a:pt x="85" y="176"/>
                  </a:cubicBezTo>
                  <a:cubicBezTo>
                    <a:pt x="86" y="175"/>
                    <a:pt x="87" y="174"/>
                    <a:pt x="88" y="173"/>
                  </a:cubicBezTo>
                  <a:cubicBezTo>
                    <a:pt x="88" y="173"/>
                    <a:pt x="88" y="173"/>
                    <a:pt x="88" y="173"/>
                  </a:cubicBezTo>
                  <a:cubicBezTo>
                    <a:pt x="86" y="171"/>
                    <a:pt x="84" y="172"/>
                    <a:pt x="83" y="173"/>
                  </a:cubicBezTo>
                  <a:cubicBezTo>
                    <a:pt x="80" y="176"/>
                    <a:pt x="78" y="174"/>
                    <a:pt x="77" y="171"/>
                  </a:cubicBezTo>
                  <a:cubicBezTo>
                    <a:pt x="74" y="172"/>
                    <a:pt x="70" y="173"/>
                    <a:pt x="68" y="175"/>
                  </a:cubicBezTo>
                  <a:cubicBezTo>
                    <a:pt x="66" y="176"/>
                    <a:pt x="65" y="177"/>
                    <a:pt x="64" y="177"/>
                  </a:cubicBezTo>
                  <a:cubicBezTo>
                    <a:pt x="63" y="178"/>
                    <a:pt x="62" y="177"/>
                    <a:pt x="61" y="176"/>
                  </a:cubicBezTo>
                  <a:cubicBezTo>
                    <a:pt x="61" y="176"/>
                    <a:pt x="61" y="175"/>
                    <a:pt x="60" y="174"/>
                  </a:cubicBezTo>
                  <a:cubicBezTo>
                    <a:pt x="58" y="175"/>
                    <a:pt x="57" y="176"/>
                    <a:pt x="55" y="177"/>
                  </a:cubicBezTo>
                  <a:cubicBezTo>
                    <a:pt x="54" y="179"/>
                    <a:pt x="52" y="180"/>
                    <a:pt x="51" y="181"/>
                  </a:cubicBezTo>
                  <a:cubicBezTo>
                    <a:pt x="49" y="183"/>
                    <a:pt x="46" y="182"/>
                    <a:pt x="46" y="179"/>
                  </a:cubicBezTo>
                  <a:cubicBezTo>
                    <a:pt x="46" y="178"/>
                    <a:pt x="46" y="178"/>
                    <a:pt x="46" y="177"/>
                  </a:cubicBezTo>
                  <a:cubicBezTo>
                    <a:pt x="44" y="179"/>
                    <a:pt x="42" y="180"/>
                    <a:pt x="41" y="181"/>
                  </a:cubicBezTo>
                  <a:cubicBezTo>
                    <a:pt x="39" y="182"/>
                    <a:pt x="38" y="183"/>
                    <a:pt x="37" y="184"/>
                  </a:cubicBezTo>
                  <a:cubicBezTo>
                    <a:pt x="36" y="184"/>
                    <a:pt x="35" y="184"/>
                    <a:pt x="34" y="183"/>
                  </a:cubicBezTo>
                  <a:cubicBezTo>
                    <a:pt x="32" y="182"/>
                    <a:pt x="32" y="179"/>
                    <a:pt x="34" y="177"/>
                  </a:cubicBezTo>
                  <a:cubicBezTo>
                    <a:pt x="34" y="177"/>
                    <a:pt x="35" y="176"/>
                    <a:pt x="35" y="176"/>
                  </a:cubicBezTo>
                  <a:cubicBezTo>
                    <a:pt x="35" y="176"/>
                    <a:pt x="35" y="176"/>
                    <a:pt x="35" y="176"/>
                  </a:cubicBezTo>
                  <a:cubicBezTo>
                    <a:pt x="34" y="176"/>
                    <a:pt x="33" y="177"/>
                    <a:pt x="32" y="178"/>
                  </a:cubicBezTo>
                  <a:cubicBezTo>
                    <a:pt x="31" y="179"/>
                    <a:pt x="30" y="180"/>
                    <a:pt x="28" y="180"/>
                  </a:cubicBezTo>
                  <a:cubicBezTo>
                    <a:pt x="27" y="181"/>
                    <a:pt x="26" y="181"/>
                    <a:pt x="25" y="180"/>
                  </a:cubicBezTo>
                  <a:cubicBezTo>
                    <a:pt x="24" y="178"/>
                    <a:pt x="23" y="178"/>
                    <a:pt x="24" y="176"/>
                  </a:cubicBezTo>
                  <a:cubicBezTo>
                    <a:pt x="22" y="177"/>
                    <a:pt x="21" y="178"/>
                    <a:pt x="20" y="179"/>
                  </a:cubicBezTo>
                  <a:cubicBezTo>
                    <a:pt x="19" y="180"/>
                    <a:pt x="17" y="180"/>
                    <a:pt x="16" y="179"/>
                  </a:cubicBezTo>
                  <a:cubicBezTo>
                    <a:pt x="16" y="179"/>
                    <a:pt x="15" y="178"/>
                    <a:pt x="15" y="178"/>
                  </a:cubicBezTo>
                  <a:cubicBezTo>
                    <a:pt x="14" y="177"/>
                    <a:pt x="14" y="176"/>
                    <a:pt x="15" y="174"/>
                  </a:cubicBezTo>
                  <a:cubicBezTo>
                    <a:pt x="12" y="174"/>
                    <a:pt x="10" y="172"/>
                    <a:pt x="11" y="171"/>
                  </a:cubicBezTo>
                  <a:cubicBezTo>
                    <a:pt x="11" y="169"/>
                    <a:pt x="13" y="167"/>
                    <a:pt x="13" y="166"/>
                  </a:cubicBezTo>
                  <a:cubicBezTo>
                    <a:pt x="12" y="164"/>
                    <a:pt x="11" y="163"/>
                    <a:pt x="9" y="161"/>
                  </a:cubicBezTo>
                  <a:cubicBezTo>
                    <a:pt x="12" y="157"/>
                    <a:pt x="16" y="154"/>
                    <a:pt x="18" y="149"/>
                  </a:cubicBezTo>
                  <a:cubicBezTo>
                    <a:pt x="18" y="149"/>
                    <a:pt x="18" y="149"/>
                    <a:pt x="18" y="149"/>
                  </a:cubicBezTo>
                  <a:cubicBezTo>
                    <a:pt x="17" y="149"/>
                    <a:pt x="17" y="150"/>
                    <a:pt x="16" y="151"/>
                  </a:cubicBezTo>
                  <a:cubicBezTo>
                    <a:pt x="14" y="152"/>
                    <a:pt x="12" y="151"/>
                    <a:pt x="11" y="149"/>
                  </a:cubicBezTo>
                  <a:cubicBezTo>
                    <a:pt x="10" y="148"/>
                    <a:pt x="11" y="147"/>
                    <a:pt x="12" y="146"/>
                  </a:cubicBezTo>
                  <a:cubicBezTo>
                    <a:pt x="14" y="143"/>
                    <a:pt x="16" y="140"/>
                    <a:pt x="18" y="137"/>
                  </a:cubicBezTo>
                  <a:cubicBezTo>
                    <a:pt x="17" y="138"/>
                    <a:pt x="15" y="139"/>
                    <a:pt x="14" y="140"/>
                  </a:cubicBezTo>
                  <a:cubicBezTo>
                    <a:pt x="12" y="141"/>
                    <a:pt x="10" y="141"/>
                    <a:pt x="9" y="140"/>
                  </a:cubicBezTo>
                  <a:cubicBezTo>
                    <a:pt x="8" y="139"/>
                    <a:pt x="7" y="137"/>
                    <a:pt x="8" y="135"/>
                  </a:cubicBezTo>
                  <a:cubicBezTo>
                    <a:pt x="9" y="133"/>
                    <a:pt x="11" y="131"/>
                    <a:pt x="12" y="129"/>
                  </a:cubicBezTo>
                  <a:cubicBezTo>
                    <a:pt x="12" y="128"/>
                    <a:pt x="13" y="128"/>
                    <a:pt x="13" y="128"/>
                  </a:cubicBezTo>
                  <a:cubicBezTo>
                    <a:pt x="10" y="128"/>
                    <a:pt x="8" y="126"/>
                    <a:pt x="8" y="124"/>
                  </a:cubicBezTo>
                  <a:cubicBezTo>
                    <a:pt x="8" y="123"/>
                    <a:pt x="9" y="122"/>
                    <a:pt x="9" y="121"/>
                  </a:cubicBezTo>
                  <a:cubicBezTo>
                    <a:pt x="10" y="120"/>
                    <a:pt x="12" y="118"/>
                    <a:pt x="13" y="116"/>
                  </a:cubicBezTo>
                  <a:cubicBezTo>
                    <a:pt x="12" y="116"/>
                    <a:pt x="12" y="116"/>
                    <a:pt x="11" y="116"/>
                  </a:cubicBezTo>
                  <a:cubicBezTo>
                    <a:pt x="9" y="117"/>
                    <a:pt x="7" y="115"/>
                    <a:pt x="7" y="113"/>
                  </a:cubicBezTo>
                  <a:cubicBezTo>
                    <a:pt x="7" y="112"/>
                    <a:pt x="7" y="111"/>
                    <a:pt x="8" y="110"/>
                  </a:cubicBezTo>
                  <a:cubicBezTo>
                    <a:pt x="9" y="108"/>
                    <a:pt x="11" y="106"/>
                    <a:pt x="13" y="104"/>
                  </a:cubicBezTo>
                  <a:cubicBezTo>
                    <a:pt x="11" y="104"/>
                    <a:pt x="9" y="106"/>
                    <a:pt x="7" y="104"/>
                  </a:cubicBezTo>
                  <a:cubicBezTo>
                    <a:pt x="6" y="104"/>
                    <a:pt x="6" y="102"/>
                    <a:pt x="5" y="101"/>
                  </a:cubicBezTo>
                  <a:cubicBezTo>
                    <a:pt x="7" y="99"/>
                    <a:pt x="8" y="98"/>
                    <a:pt x="9" y="96"/>
                  </a:cubicBezTo>
                  <a:cubicBezTo>
                    <a:pt x="8" y="95"/>
                    <a:pt x="8" y="94"/>
                    <a:pt x="7" y="92"/>
                  </a:cubicBezTo>
                  <a:cubicBezTo>
                    <a:pt x="7" y="92"/>
                    <a:pt x="6" y="92"/>
                    <a:pt x="6" y="92"/>
                  </a:cubicBezTo>
                  <a:cubicBezTo>
                    <a:pt x="4" y="91"/>
                    <a:pt x="3" y="88"/>
                    <a:pt x="4" y="86"/>
                  </a:cubicBezTo>
                  <a:cubicBezTo>
                    <a:pt x="4" y="86"/>
                    <a:pt x="5" y="86"/>
                    <a:pt x="5" y="85"/>
                  </a:cubicBezTo>
                  <a:cubicBezTo>
                    <a:pt x="6" y="85"/>
                    <a:pt x="6" y="84"/>
                    <a:pt x="5" y="83"/>
                  </a:cubicBezTo>
                  <a:cubicBezTo>
                    <a:pt x="4" y="82"/>
                    <a:pt x="4" y="81"/>
                    <a:pt x="5" y="79"/>
                  </a:cubicBezTo>
                  <a:cubicBezTo>
                    <a:pt x="6" y="77"/>
                    <a:pt x="7" y="76"/>
                    <a:pt x="8" y="74"/>
                  </a:cubicBezTo>
                  <a:cubicBezTo>
                    <a:pt x="9" y="74"/>
                    <a:pt x="8" y="73"/>
                    <a:pt x="8" y="73"/>
                  </a:cubicBezTo>
                  <a:cubicBezTo>
                    <a:pt x="5" y="70"/>
                    <a:pt x="6" y="69"/>
                    <a:pt x="8" y="67"/>
                  </a:cubicBezTo>
                  <a:cubicBezTo>
                    <a:pt x="9" y="66"/>
                    <a:pt x="9" y="65"/>
                    <a:pt x="8" y="65"/>
                  </a:cubicBezTo>
                  <a:cubicBezTo>
                    <a:pt x="6" y="62"/>
                    <a:pt x="6" y="63"/>
                    <a:pt x="8" y="60"/>
                  </a:cubicBezTo>
                  <a:cubicBezTo>
                    <a:pt x="10" y="57"/>
                    <a:pt x="12" y="55"/>
                    <a:pt x="14" y="53"/>
                  </a:cubicBezTo>
                  <a:cubicBezTo>
                    <a:pt x="14" y="52"/>
                    <a:pt x="14" y="52"/>
                    <a:pt x="14" y="52"/>
                  </a:cubicBezTo>
                  <a:cubicBezTo>
                    <a:pt x="13" y="53"/>
                    <a:pt x="12" y="54"/>
                    <a:pt x="11" y="54"/>
                  </a:cubicBezTo>
                  <a:cubicBezTo>
                    <a:pt x="10" y="56"/>
                    <a:pt x="8" y="58"/>
                    <a:pt x="6" y="60"/>
                  </a:cubicBezTo>
                  <a:cubicBezTo>
                    <a:pt x="5" y="62"/>
                    <a:pt x="3" y="62"/>
                    <a:pt x="2" y="60"/>
                  </a:cubicBezTo>
                  <a:cubicBezTo>
                    <a:pt x="0" y="57"/>
                    <a:pt x="2" y="55"/>
                    <a:pt x="3" y="54"/>
                  </a:cubicBezTo>
                  <a:cubicBezTo>
                    <a:pt x="6" y="50"/>
                    <a:pt x="10" y="47"/>
                    <a:pt x="13" y="43"/>
                  </a:cubicBezTo>
                  <a:cubicBezTo>
                    <a:pt x="11" y="44"/>
                    <a:pt x="8" y="42"/>
                    <a:pt x="8" y="39"/>
                  </a:cubicBezTo>
                  <a:cubicBezTo>
                    <a:pt x="8" y="38"/>
                    <a:pt x="8" y="37"/>
                    <a:pt x="9" y="37"/>
                  </a:cubicBezTo>
                  <a:cubicBezTo>
                    <a:pt x="10" y="37"/>
                    <a:pt x="11" y="36"/>
                    <a:pt x="11" y="35"/>
                  </a:cubicBezTo>
                  <a:cubicBezTo>
                    <a:pt x="10" y="34"/>
                    <a:pt x="10" y="32"/>
                    <a:pt x="9" y="31"/>
                  </a:cubicBezTo>
                  <a:cubicBezTo>
                    <a:pt x="9" y="30"/>
                    <a:pt x="9" y="29"/>
                    <a:pt x="10" y="29"/>
                  </a:cubicBezTo>
                  <a:cubicBezTo>
                    <a:pt x="11" y="28"/>
                    <a:pt x="13" y="27"/>
                    <a:pt x="14" y="25"/>
                  </a:cubicBezTo>
                  <a:cubicBezTo>
                    <a:pt x="14" y="25"/>
                    <a:pt x="15" y="24"/>
                    <a:pt x="15" y="24"/>
                  </a:cubicBezTo>
                  <a:cubicBezTo>
                    <a:pt x="14" y="23"/>
                    <a:pt x="15" y="22"/>
                    <a:pt x="14" y="21"/>
                  </a:cubicBezTo>
                  <a:cubicBezTo>
                    <a:pt x="13" y="21"/>
                    <a:pt x="13" y="19"/>
                    <a:pt x="14" y="19"/>
                  </a:cubicBezTo>
                  <a:cubicBezTo>
                    <a:pt x="15" y="17"/>
                    <a:pt x="16" y="16"/>
                    <a:pt x="18" y="14"/>
                  </a:cubicBezTo>
                  <a:cubicBezTo>
                    <a:pt x="18" y="14"/>
                    <a:pt x="19" y="13"/>
                    <a:pt x="20" y="12"/>
                  </a:cubicBezTo>
                  <a:cubicBezTo>
                    <a:pt x="21" y="11"/>
                    <a:pt x="22" y="11"/>
                    <a:pt x="23" y="12"/>
                  </a:cubicBezTo>
                  <a:cubicBezTo>
                    <a:pt x="24" y="13"/>
                    <a:pt x="26" y="13"/>
                    <a:pt x="27" y="13"/>
                  </a:cubicBezTo>
                  <a:cubicBezTo>
                    <a:pt x="28" y="13"/>
                    <a:pt x="28" y="13"/>
                    <a:pt x="29" y="14"/>
                  </a:cubicBezTo>
                  <a:cubicBezTo>
                    <a:pt x="30" y="14"/>
                    <a:pt x="30" y="14"/>
                    <a:pt x="31" y="14"/>
                  </a:cubicBezTo>
                  <a:cubicBezTo>
                    <a:pt x="33" y="12"/>
                    <a:pt x="35" y="10"/>
                    <a:pt x="37" y="8"/>
                  </a:cubicBezTo>
                  <a:cubicBezTo>
                    <a:pt x="38" y="8"/>
                    <a:pt x="38" y="8"/>
                    <a:pt x="38" y="8"/>
                  </a:cubicBezTo>
                  <a:cubicBezTo>
                    <a:pt x="40" y="7"/>
                    <a:pt x="43" y="10"/>
                    <a:pt x="43" y="12"/>
                  </a:cubicBezTo>
                  <a:cubicBezTo>
                    <a:pt x="46" y="10"/>
                    <a:pt x="49" y="8"/>
                    <a:pt x="52" y="5"/>
                  </a:cubicBezTo>
                  <a:cubicBezTo>
                    <a:pt x="54" y="3"/>
                    <a:pt x="57" y="4"/>
                    <a:pt x="58" y="7"/>
                  </a:cubicBezTo>
                  <a:cubicBezTo>
                    <a:pt x="58" y="7"/>
                    <a:pt x="58" y="8"/>
                    <a:pt x="58" y="9"/>
                  </a:cubicBezTo>
                  <a:cubicBezTo>
                    <a:pt x="59" y="8"/>
                    <a:pt x="60" y="7"/>
                    <a:pt x="61" y="6"/>
                  </a:cubicBezTo>
                  <a:cubicBezTo>
                    <a:pt x="62" y="4"/>
                    <a:pt x="64" y="4"/>
                    <a:pt x="65" y="6"/>
                  </a:cubicBezTo>
                  <a:cubicBezTo>
                    <a:pt x="66" y="6"/>
                    <a:pt x="67" y="7"/>
                    <a:pt x="67" y="8"/>
                  </a:cubicBezTo>
                  <a:cubicBezTo>
                    <a:pt x="67" y="8"/>
                    <a:pt x="68" y="8"/>
                    <a:pt x="68" y="8"/>
                  </a:cubicBezTo>
                  <a:cubicBezTo>
                    <a:pt x="70" y="6"/>
                    <a:pt x="71" y="5"/>
                    <a:pt x="72" y="4"/>
                  </a:cubicBezTo>
                  <a:cubicBezTo>
                    <a:pt x="73" y="4"/>
                    <a:pt x="73" y="4"/>
                    <a:pt x="73" y="4"/>
                  </a:cubicBezTo>
                  <a:cubicBezTo>
                    <a:pt x="75" y="4"/>
                    <a:pt x="77" y="7"/>
                    <a:pt x="76" y="9"/>
                  </a:cubicBezTo>
                  <a:cubicBezTo>
                    <a:pt x="76" y="9"/>
                    <a:pt x="76" y="9"/>
                    <a:pt x="76" y="9"/>
                  </a:cubicBezTo>
                  <a:cubicBezTo>
                    <a:pt x="71" y="14"/>
                    <a:pt x="65" y="18"/>
                    <a:pt x="60" y="22"/>
                  </a:cubicBezTo>
                  <a:cubicBezTo>
                    <a:pt x="58" y="24"/>
                    <a:pt x="56" y="26"/>
                    <a:pt x="53" y="28"/>
                  </a:cubicBezTo>
                  <a:cubicBezTo>
                    <a:pt x="53" y="29"/>
                    <a:pt x="52" y="29"/>
                    <a:pt x="52" y="29"/>
                  </a:cubicBezTo>
                  <a:cubicBezTo>
                    <a:pt x="53" y="29"/>
                    <a:pt x="54" y="28"/>
                    <a:pt x="54" y="28"/>
                  </a:cubicBezTo>
                  <a:cubicBezTo>
                    <a:pt x="58" y="25"/>
                    <a:pt x="62" y="22"/>
                    <a:pt x="66" y="19"/>
                  </a:cubicBezTo>
                  <a:cubicBezTo>
                    <a:pt x="69" y="17"/>
                    <a:pt x="72" y="14"/>
                    <a:pt x="75" y="12"/>
                  </a:cubicBezTo>
                  <a:cubicBezTo>
                    <a:pt x="76" y="11"/>
                    <a:pt x="78" y="10"/>
                    <a:pt x="80" y="8"/>
                  </a:cubicBezTo>
                  <a:cubicBezTo>
                    <a:pt x="80" y="8"/>
                    <a:pt x="83" y="9"/>
                    <a:pt x="83" y="10"/>
                  </a:cubicBezTo>
                  <a:cubicBezTo>
                    <a:pt x="83" y="11"/>
                    <a:pt x="83" y="11"/>
                    <a:pt x="84" y="12"/>
                  </a:cubicBezTo>
                  <a:cubicBezTo>
                    <a:pt x="86" y="10"/>
                    <a:pt x="88" y="9"/>
                    <a:pt x="91" y="7"/>
                  </a:cubicBezTo>
                  <a:cubicBezTo>
                    <a:pt x="94" y="6"/>
                    <a:pt x="96" y="4"/>
                    <a:pt x="99" y="2"/>
                  </a:cubicBezTo>
                  <a:cubicBezTo>
                    <a:pt x="100" y="1"/>
                    <a:pt x="101" y="1"/>
                    <a:pt x="102" y="2"/>
                  </a:cubicBezTo>
                  <a:cubicBezTo>
                    <a:pt x="104" y="3"/>
                    <a:pt x="105" y="4"/>
                    <a:pt x="107" y="5"/>
                  </a:cubicBezTo>
                  <a:cubicBezTo>
                    <a:pt x="108" y="6"/>
                    <a:pt x="108" y="7"/>
                    <a:pt x="107" y="8"/>
                  </a:cubicBezTo>
                  <a:cubicBezTo>
                    <a:pt x="105" y="11"/>
                    <a:pt x="102" y="13"/>
                    <a:pt x="99" y="15"/>
                  </a:cubicBezTo>
                  <a:cubicBezTo>
                    <a:pt x="98" y="16"/>
                    <a:pt x="97" y="17"/>
                    <a:pt x="96" y="18"/>
                  </a:cubicBezTo>
                  <a:cubicBezTo>
                    <a:pt x="96" y="18"/>
                    <a:pt x="97" y="18"/>
                    <a:pt x="97" y="18"/>
                  </a:cubicBezTo>
                  <a:cubicBezTo>
                    <a:pt x="98" y="17"/>
                    <a:pt x="100" y="15"/>
                    <a:pt x="102" y="14"/>
                  </a:cubicBezTo>
                  <a:cubicBezTo>
                    <a:pt x="102" y="14"/>
                    <a:pt x="103" y="13"/>
                    <a:pt x="103" y="14"/>
                  </a:cubicBezTo>
                  <a:cubicBezTo>
                    <a:pt x="104" y="14"/>
                    <a:pt x="105" y="13"/>
                    <a:pt x="105" y="13"/>
                  </a:cubicBezTo>
                  <a:cubicBezTo>
                    <a:pt x="109" y="10"/>
                    <a:pt x="114" y="8"/>
                    <a:pt x="118" y="6"/>
                  </a:cubicBezTo>
                  <a:cubicBezTo>
                    <a:pt x="119" y="5"/>
                    <a:pt x="121" y="5"/>
                    <a:pt x="122" y="4"/>
                  </a:cubicBezTo>
                  <a:cubicBezTo>
                    <a:pt x="123" y="3"/>
                    <a:pt x="124" y="2"/>
                    <a:pt x="125" y="1"/>
                  </a:cubicBezTo>
                  <a:cubicBezTo>
                    <a:pt x="126" y="1"/>
                    <a:pt x="127" y="0"/>
                    <a:pt x="128" y="1"/>
                  </a:cubicBezTo>
                  <a:cubicBezTo>
                    <a:pt x="128" y="2"/>
                    <a:pt x="129" y="2"/>
                    <a:pt x="130" y="3"/>
                  </a:cubicBezTo>
                  <a:cubicBezTo>
                    <a:pt x="131" y="4"/>
                    <a:pt x="130" y="6"/>
                    <a:pt x="129" y="7"/>
                  </a:cubicBezTo>
                  <a:cubicBezTo>
                    <a:pt x="128" y="8"/>
                    <a:pt x="128" y="8"/>
                    <a:pt x="127" y="8"/>
                  </a:cubicBezTo>
                  <a:cubicBezTo>
                    <a:pt x="126" y="9"/>
                    <a:pt x="126" y="10"/>
                    <a:pt x="127" y="11"/>
                  </a:cubicBezTo>
                  <a:cubicBezTo>
                    <a:pt x="125" y="13"/>
                    <a:pt x="122" y="15"/>
                    <a:pt x="120" y="17"/>
                  </a:cubicBezTo>
                  <a:cubicBezTo>
                    <a:pt x="120" y="17"/>
                    <a:pt x="120" y="17"/>
                    <a:pt x="121" y="18"/>
                  </a:cubicBezTo>
                  <a:cubicBezTo>
                    <a:pt x="127" y="13"/>
                    <a:pt x="134" y="8"/>
                    <a:pt x="141" y="3"/>
                  </a:cubicBezTo>
                  <a:cubicBezTo>
                    <a:pt x="142" y="3"/>
                    <a:pt x="143" y="4"/>
                    <a:pt x="144" y="5"/>
                  </a:cubicBezTo>
                  <a:cubicBezTo>
                    <a:pt x="145" y="4"/>
                    <a:pt x="146" y="3"/>
                    <a:pt x="147" y="3"/>
                  </a:cubicBezTo>
                  <a:cubicBezTo>
                    <a:pt x="148" y="3"/>
                    <a:pt x="149" y="3"/>
                    <a:pt x="149" y="4"/>
                  </a:cubicBezTo>
                  <a:cubicBezTo>
                    <a:pt x="150" y="5"/>
                    <a:pt x="150" y="5"/>
                    <a:pt x="151" y="6"/>
                  </a:cubicBezTo>
                  <a:cubicBezTo>
                    <a:pt x="152" y="5"/>
                    <a:pt x="154" y="3"/>
                    <a:pt x="156" y="2"/>
                  </a:cubicBezTo>
                  <a:cubicBezTo>
                    <a:pt x="157" y="3"/>
                    <a:pt x="158" y="4"/>
                    <a:pt x="160" y="6"/>
                  </a:cubicBezTo>
                  <a:cubicBezTo>
                    <a:pt x="160" y="5"/>
                    <a:pt x="161" y="5"/>
                    <a:pt x="161" y="4"/>
                  </a:cubicBezTo>
                  <a:cubicBezTo>
                    <a:pt x="162" y="3"/>
                    <a:pt x="163" y="3"/>
                    <a:pt x="164" y="4"/>
                  </a:cubicBezTo>
                  <a:cubicBezTo>
                    <a:pt x="165" y="5"/>
                    <a:pt x="166" y="6"/>
                    <a:pt x="166" y="8"/>
                  </a:cubicBezTo>
                  <a:cubicBezTo>
                    <a:pt x="166" y="8"/>
                    <a:pt x="166" y="9"/>
                    <a:pt x="166" y="9"/>
                  </a:cubicBezTo>
                  <a:cubicBezTo>
                    <a:pt x="169" y="8"/>
                    <a:pt x="171" y="8"/>
                    <a:pt x="173" y="7"/>
                  </a:cubicBezTo>
                  <a:cubicBezTo>
                    <a:pt x="173" y="7"/>
                    <a:pt x="174" y="6"/>
                    <a:pt x="174" y="6"/>
                  </a:cubicBezTo>
                  <a:cubicBezTo>
                    <a:pt x="175" y="5"/>
                    <a:pt x="175" y="5"/>
                    <a:pt x="176" y="5"/>
                  </a:cubicBezTo>
                  <a:cubicBezTo>
                    <a:pt x="178" y="5"/>
                    <a:pt x="180" y="7"/>
                    <a:pt x="180" y="9"/>
                  </a:cubicBezTo>
                  <a:cubicBezTo>
                    <a:pt x="180" y="10"/>
                    <a:pt x="179" y="10"/>
                    <a:pt x="179" y="11"/>
                  </a:cubicBezTo>
                  <a:cubicBezTo>
                    <a:pt x="181" y="9"/>
                    <a:pt x="183" y="8"/>
                    <a:pt x="185" y="6"/>
                  </a:cubicBezTo>
                  <a:cubicBezTo>
                    <a:pt x="185" y="5"/>
                    <a:pt x="186" y="4"/>
                    <a:pt x="187" y="4"/>
                  </a:cubicBezTo>
                  <a:cubicBezTo>
                    <a:pt x="188" y="5"/>
                    <a:pt x="190" y="5"/>
                    <a:pt x="190" y="7"/>
                  </a:cubicBezTo>
                  <a:cubicBezTo>
                    <a:pt x="190" y="7"/>
                    <a:pt x="190" y="7"/>
                    <a:pt x="191" y="8"/>
                  </a:cubicBezTo>
                  <a:cubicBezTo>
                    <a:pt x="192" y="9"/>
                    <a:pt x="194" y="11"/>
                    <a:pt x="195" y="13"/>
                  </a:cubicBezTo>
                  <a:cubicBezTo>
                    <a:pt x="192" y="17"/>
                    <a:pt x="189" y="20"/>
                    <a:pt x="186" y="24"/>
                  </a:cubicBezTo>
                  <a:cubicBezTo>
                    <a:pt x="186" y="24"/>
                    <a:pt x="186" y="24"/>
                    <a:pt x="187" y="25"/>
                  </a:cubicBezTo>
                  <a:cubicBezTo>
                    <a:pt x="188" y="24"/>
                    <a:pt x="189" y="23"/>
                    <a:pt x="190" y="22"/>
                  </a:cubicBezTo>
                  <a:cubicBezTo>
                    <a:pt x="190" y="22"/>
                    <a:pt x="191" y="21"/>
                    <a:pt x="192" y="22"/>
                  </a:cubicBezTo>
                  <a:cubicBezTo>
                    <a:pt x="195" y="23"/>
                    <a:pt x="196" y="25"/>
                    <a:pt x="194" y="28"/>
                  </a:cubicBezTo>
                  <a:cubicBezTo>
                    <a:pt x="194" y="29"/>
                    <a:pt x="193" y="30"/>
                    <a:pt x="192" y="31"/>
                  </a:cubicBezTo>
                  <a:cubicBezTo>
                    <a:pt x="192" y="31"/>
                    <a:pt x="192" y="31"/>
                    <a:pt x="192" y="32"/>
                  </a:cubicBezTo>
                  <a:cubicBezTo>
                    <a:pt x="193" y="31"/>
                    <a:pt x="194" y="30"/>
                    <a:pt x="195" y="30"/>
                  </a:cubicBezTo>
                  <a:cubicBezTo>
                    <a:pt x="197" y="28"/>
                    <a:pt x="199" y="28"/>
                    <a:pt x="200" y="30"/>
                  </a:cubicBezTo>
                  <a:cubicBezTo>
                    <a:pt x="201" y="31"/>
                    <a:pt x="201" y="31"/>
                    <a:pt x="202" y="32"/>
                  </a:cubicBezTo>
                  <a:cubicBezTo>
                    <a:pt x="199" y="36"/>
                    <a:pt x="196" y="40"/>
                    <a:pt x="193" y="44"/>
                  </a:cubicBezTo>
                  <a:cubicBezTo>
                    <a:pt x="191" y="46"/>
                    <a:pt x="191" y="47"/>
                    <a:pt x="193" y="48"/>
                  </a:cubicBezTo>
                  <a:cubicBezTo>
                    <a:pt x="193" y="48"/>
                    <a:pt x="193" y="48"/>
                    <a:pt x="193" y="48"/>
                  </a:cubicBezTo>
                  <a:cubicBezTo>
                    <a:pt x="194" y="48"/>
                    <a:pt x="195" y="46"/>
                    <a:pt x="196" y="46"/>
                  </a:cubicBezTo>
                  <a:cubicBezTo>
                    <a:pt x="197" y="47"/>
                    <a:pt x="198" y="48"/>
                    <a:pt x="199" y="49"/>
                  </a:cubicBezTo>
                  <a:cubicBezTo>
                    <a:pt x="200" y="50"/>
                    <a:pt x="199" y="51"/>
                    <a:pt x="199" y="52"/>
                  </a:cubicBezTo>
                  <a:cubicBezTo>
                    <a:pt x="197" y="54"/>
                    <a:pt x="196" y="56"/>
                    <a:pt x="194" y="58"/>
                  </a:cubicBezTo>
                  <a:cubicBezTo>
                    <a:pt x="194" y="58"/>
                    <a:pt x="194" y="59"/>
                    <a:pt x="194" y="59"/>
                  </a:cubicBezTo>
                  <a:cubicBezTo>
                    <a:pt x="195" y="59"/>
                    <a:pt x="195" y="58"/>
                    <a:pt x="195" y="58"/>
                  </a:cubicBezTo>
                  <a:cubicBezTo>
                    <a:pt x="196" y="56"/>
                    <a:pt x="198" y="56"/>
                    <a:pt x="199" y="58"/>
                  </a:cubicBezTo>
                  <a:cubicBezTo>
                    <a:pt x="202" y="61"/>
                    <a:pt x="201" y="61"/>
                    <a:pt x="199" y="63"/>
                  </a:cubicBezTo>
                  <a:cubicBezTo>
                    <a:pt x="198" y="65"/>
                    <a:pt x="197" y="67"/>
                    <a:pt x="195" y="68"/>
                  </a:cubicBezTo>
                  <a:cubicBezTo>
                    <a:pt x="198" y="69"/>
                    <a:pt x="198" y="71"/>
                    <a:pt x="199" y="72"/>
                  </a:cubicBezTo>
                  <a:cubicBezTo>
                    <a:pt x="199" y="72"/>
                    <a:pt x="199" y="73"/>
                    <a:pt x="199" y="74"/>
                  </a:cubicBezTo>
                  <a:cubicBezTo>
                    <a:pt x="197" y="77"/>
                    <a:pt x="195" y="80"/>
                    <a:pt x="194" y="83"/>
                  </a:cubicBezTo>
                  <a:cubicBezTo>
                    <a:pt x="193" y="83"/>
                    <a:pt x="193" y="84"/>
                    <a:pt x="193" y="85"/>
                  </a:cubicBezTo>
                  <a:cubicBezTo>
                    <a:pt x="193" y="86"/>
                    <a:pt x="193" y="87"/>
                    <a:pt x="192" y="88"/>
                  </a:cubicBezTo>
                  <a:cubicBezTo>
                    <a:pt x="191" y="88"/>
                    <a:pt x="191" y="89"/>
                    <a:pt x="191" y="89"/>
                  </a:cubicBezTo>
                  <a:cubicBezTo>
                    <a:pt x="191" y="90"/>
                    <a:pt x="192" y="90"/>
                    <a:pt x="192" y="90"/>
                  </a:cubicBezTo>
                  <a:cubicBezTo>
                    <a:pt x="194" y="91"/>
                    <a:pt x="195" y="93"/>
                    <a:pt x="194" y="95"/>
                  </a:cubicBezTo>
                  <a:cubicBezTo>
                    <a:pt x="193" y="97"/>
                    <a:pt x="192" y="99"/>
                    <a:pt x="191" y="101"/>
                  </a:cubicBezTo>
                  <a:cubicBezTo>
                    <a:pt x="192" y="101"/>
                    <a:pt x="193" y="101"/>
                    <a:pt x="194" y="100"/>
                  </a:cubicBezTo>
                  <a:cubicBezTo>
                    <a:pt x="195" y="99"/>
                    <a:pt x="196" y="100"/>
                    <a:pt x="197" y="100"/>
                  </a:cubicBezTo>
                  <a:cubicBezTo>
                    <a:pt x="198" y="100"/>
                    <a:pt x="199" y="101"/>
                    <a:pt x="199" y="102"/>
                  </a:cubicBezTo>
                  <a:cubicBezTo>
                    <a:pt x="200" y="104"/>
                    <a:pt x="199" y="106"/>
                    <a:pt x="198" y="107"/>
                  </a:cubicBezTo>
                  <a:cubicBezTo>
                    <a:pt x="200" y="108"/>
                    <a:pt x="201" y="109"/>
                    <a:pt x="200" y="111"/>
                  </a:cubicBezTo>
                  <a:cubicBezTo>
                    <a:pt x="200" y="113"/>
                    <a:pt x="199" y="114"/>
                    <a:pt x="197" y="116"/>
                  </a:cubicBezTo>
                  <a:cubicBezTo>
                    <a:pt x="198" y="116"/>
                    <a:pt x="199" y="117"/>
                    <a:pt x="200" y="117"/>
                  </a:cubicBezTo>
                  <a:cubicBezTo>
                    <a:pt x="202" y="118"/>
                    <a:pt x="202" y="120"/>
                    <a:pt x="201" y="122"/>
                  </a:cubicBezTo>
                  <a:cubicBezTo>
                    <a:pt x="199" y="124"/>
                    <a:pt x="198" y="126"/>
                    <a:pt x="196" y="128"/>
                  </a:cubicBezTo>
                  <a:cubicBezTo>
                    <a:pt x="198" y="129"/>
                    <a:pt x="201" y="129"/>
                    <a:pt x="200" y="131"/>
                  </a:cubicBezTo>
                  <a:cubicBezTo>
                    <a:pt x="200" y="133"/>
                    <a:pt x="199" y="135"/>
                    <a:pt x="198" y="137"/>
                  </a:cubicBezTo>
                  <a:cubicBezTo>
                    <a:pt x="198" y="137"/>
                    <a:pt x="198" y="137"/>
                    <a:pt x="198" y="137"/>
                  </a:cubicBezTo>
                  <a:cubicBezTo>
                    <a:pt x="199" y="137"/>
                    <a:pt x="200" y="137"/>
                    <a:pt x="200" y="138"/>
                  </a:cubicBezTo>
                  <a:cubicBezTo>
                    <a:pt x="201" y="140"/>
                    <a:pt x="201" y="141"/>
                    <a:pt x="200" y="143"/>
                  </a:cubicBezTo>
                  <a:cubicBezTo>
                    <a:pt x="200" y="144"/>
                    <a:pt x="199" y="144"/>
                    <a:pt x="199" y="145"/>
                  </a:cubicBezTo>
                  <a:cubicBezTo>
                    <a:pt x="198" y="146"/>
                    <a:pt x="198" y="146"/>
                    <a:pt x="199" y="146"/>
                  </a:cubicBezTo>
                  <a:cubicBezTo>
                    <a:pt x="201" y="149"/>
                    <a:pt x="199" y="152"/>
                    <a:pt x="197" y="154"/>
                  </a:cubicBezTo>
                  <a:cubicBezTo>
                    <a:pt x="197" y="154"/>
                    <a:pt x="197" y="154"/>
                    <a:pt x="197" y="154"/>
                  </a:cubicBezTo>
                  <a:cubicBezTo>
                    <a:pt x="198" y="156"/>
                    <a:pt x="198" y="159"/>
                    <a:pt x="199" y="161"/>
                  </a:cubicBezTo>
                  <a:cubicBezTo>
                    <a:pt x="199" y="162"/>
                    <a:pt x="198" y="163"/>
                    <a:pt x="197" y="164"/>
                  </a:cubicBezTo>
                  <a:cubicBezTo>
                    <a:pt x="195" y="166"/>
                    <a:pt x="193" y="169"/>
                    <a:pt x="190" y="171"/>
                  </a:cubicBezTo>
                  <a:cubicBezTo>
                    <a:pt x="188" y="173"/>
                    <a:pt x="186" y="175"/>
                    <a:pt x="184" y="176"/>
                  </a:cubicBezTo>
                  <a:cubicBezTo>
                    <a:pt x="183" y="177"/>
                    <a:pt x="183" y="177"/>
                    <a:pt x="183" y="177"/>
                  </a:cubicBezTo>
                  <a:cubicBezTo>
                    <a:pt x="181" y="176"/>
                    <a:pt x="181" y="177"/>
                    <a:pt x="180" y="178"/>
                  </a:cubicBezTo>
                  <a:cubicBezTo>
                    <a:pt x="179" y="178"/>
                    <a:pt x="178" y="179"/>
                    <a:pt x="177" y="178"/>
                  </a:cubicBezTo>
                  <a:cubicBezTo>
                    <a:pt x="176" y="177"/>
                    <a:pt x="175" y="176"/>
                    <a:pt x="174" y="176"/>
                  </a:cubicBezTo>
                  <a:cubicBezTo>
                    <a:pt x="173" y="177"/>
                    <a:pt x="172" y="178"/>
                    <a:pt x="171" y="179"/>
                  </a:cubicBezTo>
                  <a:cubicBezTo>
                    <a:pt x="170" y="181"/>
                    <a:pt x="169" y="181"/>
                    <a:pt x="167" y="180"/>
                  </a:cubicBezTo>
                  <a:cubicBezTo>
                    <a:pt x="166" y="179"/>
                    <a:pt x="165" y="178"/>
                    <a:pt x="165" y="176"/>
                  </a:cubicBezTo>
                  <a:cubicBezTo>
                    <a:pt x="164" y="176"/>
                    <a:pt x="163" y="177"/>
                    <a:pt x="162" y="177"/>
                  </a:cubicBezTo>
                  <a:cubicBezTo>
                    <a:pt x="161" y="177"/>
                    <a:pt x="160" y="176"/>
                    <a:pt x="159" y="176"/>
                  </a:cubicBezTo>
                  <a:cubicBezTo>
                    <a:pt x="158" y="175"/>
                    <a:pt x="158" y="175"/>
                    <a:pt x="157" y="176"/>
                  </a:cubicBezTo>
                  <a:cubicBezTo>
                    <a:pt x="155" y="176"/>
                    <a:pt x="154" y="176"/>
                    <a:pt x="153" y="175"/>
                  </a:cubicBezTo>
                  <a:cubicBezTo>
                    <a:pt x="153" y="175"/>
                    <a:pt x="152" y="174"/>
                    <a:pt x="152" y="175"/>
                  </a:cubicBezTo>
                  <a:cubicBezTo>
                    <a:pt x="150" y="175"/>
                    <a:pt x="149" y="175"/>
                    <a:pt x="148" y="174"/>
                  </a:cubicBezTo>
                  <a:cubicBezTo>
                    <a:pt x="147" y="174"/>
                    <a:pt x="146" y="174"/>
                    <a:pt x="146" y="174"/>
                  </a:cubicBezTo>
                  <a:cubicBezTo>
                    <a:pt x="144" y="176"/>
                    <a:pt x="143" y="177"/>
                    <a:pt x="140" y="175"/>
                  </a:cubicBezTo>
                  <a:cubicBezTo>
                    <a:pt x="140" y="175"/>
                    <a:pt x="139" y="175"/>
                    <a:pt x="138" y="175"/>
                  </a:cubicBezTo>
                  <a:cubicBezTo>
                    <a:pt x="137" y="175"/>
                    <a:pt x="137" y="175"/>
                    <a:pt x="136" y="175"/>
                  </a:cubicBezTo>
                  <a:cubicBezTo>
                    <a:pt x="135" y="177"/>
                    <a:pt x="134" y="177"/>
                    <a:pt x="132" y="176"/>
                  </a:cubicBezTo>
                  <a:cubicBezTo>
                    <a:pt x="132" y="176"/>
                    <a:pt x="131" y="176"/>
                    <a:pt x="130" y="176"/>
                  </a:cubicBezTo>
                  <a:cubicBezTo>
                    <a:pt x="128" y="178"/>
                    <a:pt x="128" y="178"/>
                    <a:pt x="126" y="177"/>
                  </a:cubicBezTo>
                  <a:close/>
                  <a:moveTo>
                    <a:pt x="48" y="157"/>
                  </a:moveTo>
                  <a:cubicBezTo>
                    <a:pt x="48" y="157"/>
                    <a:pt x="48" y="157"/>
                    <a:pt x="47" y="156"/>
                  </a:cubicBezTo>
                  <a:cubicBezTo>
                    <a:pt x="45" y="159"/>
                    <a:pt x="43" y="161"/>
                    <a:pt x="41" y="163"/>
                  </a:cubicBezTo>
                  <a:cubicBezTo>
                    <a:pt x="41" y="163"/>
                    <a:pt x="42" y="163"/>
                    <a:pt x="42" y="163"/>
                  </a:cubicBezTo>
                  <a:cubicBezTo>
                    <a:pt x="44" y="161"/>
                    <a:pt x="45" y="160"/>
                    <a:pt x="47" y="158"/>
                  </a:cubicBezTo>
                  <a:cubicBezTo>
                    <a:pt x="48" y="158"/>
                    <a:pt x="48" y="157"/>
                    <a:pt x="48" y="157"/>
                  </a:cubicBezTo>
                  <a:close/>
                  <a:moveTo>
                    <a:pt x="21" y="127"/>
                  </a:moveTo>
                  <a:cubicBezTo>
                    <a:pt x="21" y="127"/>
                    <a:pt x="21" y="127"/>
                    <a:pt x="21" y="128"/>
                  </a:cubicBezTo>
                  <a:cubicBezTo>
                    <a:pt x="23" y="126"/>
                    <a:pt x="24" y="125"/>
                    <a:pt x="26" y="124"/>
                  </a:cubicBezTo>
                  <a:cubicBezTo>
                    <a:pt x="26" y="123"/>
                    <a:pt x="26" y="123"/>
                    <a:pt x="26" y="121"/>
                  </a:cubicBezTo>
                  <a:cubicBezTo>
                    <a:pt x="24" y="123"/>
                    <a:pt x="23" y="125"/>
                    <a:pt x="21" y="127"/>
                  </a:cubicBezTo>
                  <a:close/>
                  <a:moveTo>
                    <a:pt x="69" y="24"/>
                  </a:moveTo>
                  <a:cubicBezTo>
                    <a:pt x="67" y="25"/>
                    <a:pt x="68" y="27"/>
                    <a:pt x="68" y="28"/>
                  </a:cubicBezTo>
                  <a:cubicBezTo>
                    <a:pt x="69" y="27"/>
                    <a:pt x="70" y="26"/>
                    <a:pt x="69" y="24"/>
                  </a:cubicBez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defPPr>
                <a:defRPr lang="fr-FR"/>
              </a:defPPr>
              <a:lvl1pPr marL="0" algn="l" defTabSz="908835" rtl="0" eaLnBrk="1" latinLnBrk="0" hangingPunct="1">
                <a:defRPr sz="1800" kern="1200">
                  <a:solidFill>
                    <a:schemeClr val="tx1"/>
                  </a:solidFill>
                  <a:latin typeface="+mn-lt"/>
                  <a:ea typeface="+mn-ea"/>
                  <a:cs typeface="+mn-cs"/>
                </a:defRPr>
              </a:lvl1pPr>
              <a:lvl2pPr marL="454416" algn="l" defTabSz="908835" rtl="0" eaLnBrk="1" latinLnBrk="0" hangingPunct="1">
                <a:defRPr sz="1800" kern="1200">
                  <a:solidFill>
                    <a:schemeClr val="tx1"/>
                  </a:solidFill>
                  <a:latin typeface="+mn-lt"/>
                  <a:ea typeface="+mn-ea"/>
                  <a:cs typeface="+mn-cs"/>
                </a:defRPr>
              </a:lvl2pPr>
              <a:lvl3pPr marL="908835" algn="l" defTabSz="908835" rtl="0" eaLnBrk="1" latinLnBrk="0" hangingPunct="1">
                <a:defRPr sz="1800" kern="1200">
                  <a:solidFill>
                    <a:schemeClr val="tx1"/>
                  </a:solidFill>
                  <a:latin typeface="+mn-lt"/>
                  <a:ea typeface="+mn-ea"/>
                  <a:cs typeface="+mn-cs"/>
                </a:defRPr>
              </a:lvl3pPr>
              <a:lvl4pPr marL="1363256" algn="l" defTabSz="908835" rtl="0" eaLnBrk="1" latinLnBrk="0" hangingPunct="1">
                <a:defRPr sz="1800" kern="1200">
                  <a:solidFill>
                    <a:schemeClr val="tx1"/>
                  </a:solidFill>
                  <a:latin typeface="+mn-lt"/>
                  <a:ea typeface="+mn-ea"/>
                  <a:cs typeface="+mn-cs"/>
                </a:defRPr>
              </a:lvl4pPr>
              <a:lvl5pPr marL="1817672" algn="l" defTabSz="908835" rtl="0" eaLnBrk="1" latinLnBrk="0" hangingPunct="1">
                <a:defRPr sz="1800" kern="1200">
                  <a:solidFill>
                    <a:schemeClr val="tx1"/>
                  </a:solidFill>
                  <a:latin typeface="+mn-lt"/>
                  <a:ea typeface="+mn-ea"/>
                  <a:cs typeface="+mn-cs"/>
                </a:defRPr>
              </a:lvl5pPr>
              <a:lvl6pPr marL="2272093" algn="l" defTabSz="908835" rtl="0" eaLnBrk="1" latinLnBrk="0" hangingPunct="1">
                <a:defRPr sz="1800" kern="1200">
                  <a:solidFill>
                    <a:schemeClr val="tx1"/>
                  </a:solidFill>
                  <a:latin typeface="+mn-lt"/>
                  <a:ea typeface="+mn-ea"/>
                  <a:cs typeface="+mn-cs"/>
                </a:defRPr>
              </a:lvl6pPr>
              <a:lvl7pPr marL="2726507" algn="l" defTabSz="908835" rtl="0" eaLnBrk="1" latinLnBrk="0" hangingPunct="1">
                <a:defRPr sz="1800" kern="1200">
                  <a:solidFill>
                    <a:schemeClr val="tx1"/>
                  </a:solidFill>
                  <a:latin typeface="+mn-lt"/>
                  <a:ea typeface="+mn-ea"/>
                  <a:cs typeface="+mn-cs"/>
                </a:defRPr>
              </a:lvl7pPr>
              <a:lvl8pPr marL="3180924" algn="l" defTabSz="908835" rtl="0" eaLnBrk="1" latinLnBrk="0" hangingPunct="1">
                <a:defRPr sz="1800" kern="1200">
                  <a:solidFill>
                    <a:schemeClr val="tx1"/>
                  </a:solidFill>
                  <a:latin typeface="+mn-lt"/>
                  <a:ea typeface="+mn-ea"/>
                  <a:cs typeface="+mn-cs"/>
                </a:defRPr>
              </a:lvl8pPr>
              <a:lvl9pPr marL="3635344" algn="l" defTabSz="908835" rtl="0" eaLnBrk="1" latinLnBrk="0" hangingPunct="1">
                <a:defRPr sz="1800" kern="1200">
                  <a:solidFill>
                    <a:schemeClr val="tx1"/>
                  </a:solidFill>
                  <a:latin typeface="+mn-lt"/>
                  <a:ea typeface="+mn-ea"/>
                  <a:cs typeface="+mn-cs"/>
                </a:defRPr>
              </a:lvl9pPr>
            </a:lstStyle>
            <a:p>
              <a:endParaRPr lang="en-GB" sz="1400" dirty="0">
                <a:solidFill>
                  <a:srgbClr val="002776"/>
                </a:solidFill>
              </a:endParaRPr>
            </a:p>
          </p:txBody>
        </p:sp>
        <p:sp>
          <p:nvSpPr>
            <p:cNvPr id="3" name="ZoneTexte 2"/>
            <p:cNvSpPr txBox="1"/>
            <p:nvPr/>
          </p:nvSpPr>
          <p:spPr>
            <a:xfrm>
              <a:off x="265513" y="1520789"/>
              <a:ext cx="2376264" cy="307777"/>
            </a:xfrm>
            <a:prstGeom prst="rect">
              <a:avLst/>
            </a:prstGeom>
            <a:noFill/>
          </p:spPr>
          <p:txBody>
            <a:bodyPr wrap="square" rtlCol="0">
              <a:spAutoFit/>
            </a:bodyPr>
            <a:lstStyle/>
            <a:p>
              <a:r>
                <a:rPr lang="en-GB" sz="1400" dirty="0" smtClean="0">
                  <a:solidFill>
                    <a:schemeClr val="bg1"/>
                  </a:solidFill>
                </a:rPr>
                <a:t>The way it was before</a:t>
              </a:r>
              <a:endParaRPr lang="en-GB" sz="1400" dirty="0">
                <a:solidFill>
                  <a:schemeClr val="bg1"/>
                </a:solidFill>
              </a:endParaRPr>
            </a:p>
          </p:txBody>
        </p:sp>
      </p:grpSp>
      <p:sp>
        <p:nvSpPr>
          <p:cNvPr id="7" name="ZoneTexte 6"/>
          <p:cNvSpPr txBox="1"/>
          <p:nvPr/>
        </p:nvSpPr>
        <p:spPr>
          <a:xfrm>
            <a:off x="178509" y="1857677"/>
            <a:ext cx="2238041" cy="3600986"/>
          </a:xfrm>
          <a:prstGeom prst="rect">
            <a:avLst/>
          </a:prstGeom>
          <a:noFill/>
        </p:spPr>
        <p:txBody>
          <a:bodyPr wrap="square" rtlCol="0">
            <a:spAutoFit/>
          </a:bodyPr>
          <a:lstStyle/>
          <a:p>
            <a:pPr algn="just"/>
            <a:r>
              <a:rPr lang="fr-FR" sz="1200" dirty="0" smtClean="0">
                <a:solidFill>
                  <a:schemeClr val="tx2"/>
                </a:solidFill>
              </a:rPr>
              <a:t>France </a:t>
            </a:r>
            <a:r>
              <a:rPr lang="fr-FR" sz="1200" dirty="0" err="1" smtClean="0">
                <a:solidFill>
                  <a:schemeClr val="tx2"/>
                </a:solidFill>
              </a:rPr>
              <a:t>had</a:t>
            </a:r>
            <a:r>
              <a:rPr lang="fr-FR" sz="1200" dirty="0" smtClean="0">
                <a:solidFill>
                  <a:schemeClr val="tx2"/>
                </a:solidFill>
              </a:rPr>
              <a:t> been a </a:t>
            </a:r>
            <a:r>
              <a:rPr lang="fr-FR" sz="1200" dirty="0" err="1" smtClean="0">
                <a:solidFill>
                  <a:schemeClr val="tx2"/>
                </a:solidFill>
              </a:rPr>
              <a:t>monarchy</a:t>
            </a:r>
            <a:r>
              <a:rPr lang="fr-FR" sz="1200" dirty="0" smtClean="0">
                <a:solidFill>
                  <a:schemeClr val="tx2"/>
                </a:solidFill>
              </a:rPr>
              <a:t> </a:t>
            </a:r>
            <a:r>
              <a:rPr lang="fr-FR" sz="1200" dirty="0" err="1" smtClean="0">
                <a:solidFill>
                  <a:schemeClr val="tx2"/>
                </a:solidFill>
              </a:rPr>
              <a:t>during</a:t>
            </a:r>
            <a:r>
              <a:rPr lang="fr-FR" sz="1200" dirty="0" smtClean="0">
                <a:solidFill>
                  <a:schemeClr val="tx2"/>
                </a:solidFill>
              </a:rPr>
              <a:t> one </a:t>
            </a:r>
            <a:r>
              <a:rPr lang="fr-FR" sz="1200" dirty="0" err="1" smtClean="0">
                <a:solidFill>
                  <a:schemeClr val="tx2"/>
                </a:solidFill>
              </a:rPr>
              <a:t>thousand</a:t>
            </a:r>
            <a:r>
              <a:rPr lang="fr-FR" sz="1200" dirty="0" smtClean="0">
                <a:solidFill>
                  <a:schemeClr val="tx2"/>
                </a:solidFill>
              </a:rPr>
              <a:t> </a:t>
            </a:r>
            <a:r>
              <a:rPr lang="fr-FR" sz="1200" dirty="0" err="1" smtClean="0">
                <a:solidFill>
                  <a:schemeClr val="tx2"/>
                </a:solidFill>
              </a:rPr>
              <a:t>years</a:t>
            </a:r>
            <a:r>
              <a:rPr lang="fr-FR" sz="1200" dirty="0" smtClean="0">
                <a:solidFill>
                  <a:schemeClr val="tx2"/>
                </a:solidFill>
              </a:rPr>
              <a:t>. </a:t>
            </a:r>
          </a:p>
          <a:p>
            <a:pPr algn="just"/>
            <a:endParaRPr lang="fr-FR" sz="1200" dirty="0">
              <a:solidFill>
                <a:schemeClr val="tx2"/>
              </a:solidFill>
            </a:endParaRPr>
          </a:p>
          <a:p>
            <a:pPr algn="just"/>
            <a:r>
              <a:rPr lang="fr-FR" sz="1200" dirty="0" smtClean="0">
                <a:solidFill>
                  <a:schemeClr val="tx2"/>
                </a:solidFill>
              </a:rPr>
              <a:t>There </a:t>
            </a:r>
            <a:r>
              <a:rPr lang="fr-FR" sz="1200" dirty="0" err="1" smtClean="0">
                <a:solidFill>
                  <a:schemeClr val="tx2"/>
                </a:solidFill>
              </a:rPr>
              <a:t>was</a:t>
            </a:r>
            <a:r>
              <a:rPr lang="fr-FR" sz="1200" dirty="0" smtClean="0">
                <a:solidFill>
                  <a:schemeClr val="tx2"/>
                </a:solidFill>
              </a:rPr>
              <a:t> no official  </a:t>
            </a:r>
            <a:r>
              <a:rPr lang="fr-FR" sz="1200" dirty="0" err="1" smtClean="0">
                <a:solidFill>
                  <a:schemeClr val="tx2"/>
                </a:solidFill>
              </a:rPr>
              <a:t>motto</a:t>
            </a:r>
            <a:r>
              <a:rPr lang="fr-FR" sz="1200" dirty="0" smtClean="0">
                <a:solidFill>
                  <a:schemeClr val="tx2"/>
                </a:solidFill>
              </a:rPr>
              <a:t> but a </a:t>
            </a:r>
            <a:r>
              <a:rPr lang="fr-FR" sz="1200" dirty="0" err="1" smtClean="0">
                <a:solidFill>
                  <a:schemeClr val="tx2"/>
                </a:solidFill>
              </a:rPr>
              <a:t>very</a:t>
            </a:r>
            <a:r>
              <a:rPr lang="fr-FR" sz="1200" dirty="0" smtClean="0">
                <a:solidFill>
                  <a:schemeClr val="tx2"/>
                </a:solidFill>
              </a:rPr>
              <a:t> simple </a:t>
            </a:r>
            <a:r>
              <a:rPr lang="fr-FR" sz="1200" dirty="0" err="1" smtClean="0">
                <a:solidFill>
                  <a:schemeClr val="tx2"/>
                </a:solidFill>
              </a:rPr>
              <a:t>rule</a:t>
            </a:r>
            <a:r>
              <a:rPr lang="fr-FR" sz="1200" dirty="0" smtClean="0">
                <a:solidFill>
                  <a:schemeClr val="tx2"/>
                </a:solidFill>
              </a:rPr>
              <a:t> : « One </a:t>
            </a:r>
            <a:r>
              <a:rPr lang="fr-FR" sz="1200" dirty="0" err="1" smtClean="0">
                <a:solidFill>
                  <a:schemeClr val="tx2"/>
                </a:solidFill>
              </a:rPr>
              <a:t>king</a:t>
            </a:r>
            <a:r>
              <a:rPr lang="fr-FR" sz="1200" dirty="0" smtClean="0">
                <a:solidFill>
                  <a:schemeClr val="tx2"/>
                </a:solidFill>
              </a:rPr>
              <a:t>, one </a:t>
            </a:r>
            <a:r>
              <a:rPr lang="fr-FR" sz="1200" dirty="0" err="1" smtClean="0">
                <a:solidFill>
                  <a:schemeClr val="tx2"/>
                </a:solidFill>
              </a:rPr>
              <a:t>faith</a:t>
            </a:r>
            <a:r>
              <a:rPr lang="fr-FR" sz="1200" dirty="0" smtClean="0">
                <a:solidFill>
                  <a:schemeClr val="tx2"/>
                </a:solidFill>
              </a:rPr>
              <a:t>, one </a:t>
            </a:r>
            <a:r>
              <a:rPr lang="fr-FR" sz="1200" dirty="0" err="1" smtClean="0">
                <a:solidFill>
                  <a:schemeClr val="tx2"/>
                </a:solidFill>
              </a:rPr>
              <a:t>law</a:t>
            </a:r>
            <a:r>
              <a:rPr lang="fr-FR" sz="1200" dirty="0" smtClean="0">
                <a:solidFill>
                  <a:schemeClr val="tx2"/>
                </a:solidFill>
              </a:rPr>
              <a:t> ! »</a:t>
            </a:r>
          </a:p>
          <a:p>
            <a:pPr algn="just"/>
            <a:endParaRPr lang="fr-FR" sz="1200" dirty="0">
              <a:solidFill>
                <a:schemeClr val="tx2"/>
              </a:solidFill>
            </a:endParaRPr>
          </a:p>
          <a:p>
            <a:pPr algn="just"/>
            <a:r>
              <a:rPr lang="fr-FR" sz="1200" dirty="0" smtClean="0">
                <a:solidFill>
                  <a:schemeClr val="tx2"/>
                </a:solidFill>
              </a:rPr>
              <a:t>The French society </a:t>
            </a:r>
            <a:r>
              <a:rPr lang="fr-FR" sz="1200" dirty="0" err="1" smtClean="0">
                <a:solidFill>
                  <a:schemeClr val="tx2"/>
                </a:solidFill>
              </a:rPr>
              <a:t>was</a:t>
            </a:r>
            <a:r>
              <a:rPr lang="fr-FR" sz="1200" dirty="0" smtClean="0">
                <a:solidFill>
                  <a:schemeClr val="tx2"/>
                </a:solidFill>
              </a:rPr>
              <a:t> </a:t>
            </a:r>
            <a:r>
              <a:rPr lang="fr-FR" sz="1200" dirty="0" err="1" smtClean="0">
                <a:solidFill>
                  <a:schemeClr val="tx2"/>
                </a:solidFill>
              </a:rPr>
              <a:t>divided</a:t>
            </a:r>
            <a:r>
              <a:rPr lang="fr-FR" sz="1200" dirty="0" smtClean="0">
                <a:solidFill>
                  <a:schemeClr val="tx2"/>
                </a:solidFill>
              </a:rPr>
              <a:t> </a:t>
            </a:r>
            <a:r>
              <a:rPr lang="fr-FR" sz="1200" dirty="0" err="1" smtClean="0">
                <a:solidFill>
                  <a:schemeClr val="tx2"/>
                </a:solidFill>
              </a:rPr>
              <a:t>into</a:t>
            </a:r>
            <a:r>
              <a:rPr lang="fr-FR" sz="1200" dirty="0" smtClean="0">
                <a:solidFill>
                  <a:schemeClr val="tx2"/>
                </a:solidFill>
              </a:rPr>
              <a:t> </a:t>
            </a:r>
            <a:r>
              <a:rPr lang="fr-FR" sz="1200" dirty="0" err="1" smtClean="0">
                <a:solidFill>
                  <a:schemeClr val="tx2"/>
                </a:solidFill>
              </a:rPr>
              <a:t>three</a:t>
            </a:r>
            <a:r>
              <a:rPr lang="fr-FR" sz="1200" dirty="0" smtClean="0">
                <a:solidFill>
                  <a:schemeClr val="tx2"/>
                </a:solidFill>
              </a:rPr>
              <a:t> classes : </a:t>
            </a:r>
          </a:p>
          <a:p>
            <a:pPr marL="171450" indent="-171450" algn="just">
              <a:buFont typeface="Arial" panose="020B0604020202020204" pitchFamily="34" charset="0"/>
              <a:buChar char="•"/>
            </a:pPr>
            <a:r>
              <a:rPr lang="fr-FR" sz="1200" dirty="0" err="1" smtClean="0">
                <a:solidFill>
                  <a:schemeClr val="tx2"/>
                </a:solidFill>
              </a:rPr>
              <a:t>Clergy</a:t>
            </a:r>
            <a:r>
              <a:rPr lang="fr-FR" sz="1200" dirty="0">
                <a:solidFill>
                  <a:schemeClr val="tx2"/>
                </a:solidFill>
              </a:rPr>
              <a:t> </a:t>
            </a:r>
            <a:r>
              <a:rPr lang="fr-FR" sz="1200" dirty="0" smtClean="0">
                <a:solidFill>
                  <a:schemeClr val="tx2"/>
                </a:solidFill>
              </a:rPr>
              <a:t>: </a:t>
            </a:r>
            <a:r>
              <a:rPr lang="fr-FR" sz="1200" dirty="0" err="1" smtClean="0">
                <a:solidFill>
                  <a:schemeClr val="tx2"/>
                </a:solidFill>
              </a:rPr>
              <a:t>praying</a:t>
            </a:r>
            <a:r>
              <a:rPr lang="fr-FR" sz="1200" dirty="0" smtClean="0">
                <a:solidFill>
                  <a:schemeClr val="tx2"/>
                </a:solidFill>
              </a:rPr>
              <a:t> for France and </a:t>
            </a:r>
            <a:r>
              <a:rPr lang="fr-FR" sz="1200" dirty="0" err="1" smtClean="0">
                <a:solidFill>
                  <a:schemeClr val="tx2"/>
                </a:solidFill>
              </a:rPr>
              <a:t>its</a:t>
            </a:r>
            <a:r>
              <a:rPr lang="fr-FR" sz="1200" dirty="0" smtClean="0">
                <a:solidFill>
                  <a:schemeClr val="tx2"/>
                </a:solidFill>
              </a:rPr>
              <a:t> people</a:t>
            </a:r>
            <a:endParaRPr lang="fr-FR" sz="1200" dirty="0">
              <a:solidFill>
                <a:schemeClr val="tx2"/>
              </a:solidFill>
            </a:endParaRPr>
          </a:p>
          <a:p>
            <a:pPr marL="171450" indent="-171450" algn="just">
              <a:buFont typeface="Arial" panose="020B0604020202020204" pitchFamily="34" charset="0"/>
              <a:buChar char="•"/>
            </a:pPr>
            <a:r>
              <a:rPr lang="fr-FR" sz="1200" dirty="0" err="1" smtClean="0">
                <a:solidFill>
                  <a:schemeClr val="tx2"/>
                </a:solidFill>
              </a:rPr>
              <a:t>Nobilty</a:t>
            </a:r>
            <a:r>
              <a:rPr lang="fr-FR" sz="1200" dirty="0" smtClean="0">
                <a:solidFill>
                  <a:schemeClr val="tx2"/>
                </a:solidFill>
              </a:rPr>
              <a:t> : </a:t>
            </a:r>
            <a:r>
              <a:rPr lang="fr-FR" sz="1200" dirty="0" err="1" smtClean="0">
                <a:solidFill>
                  <a:schemeClr val="tx2"/>
                </a:solidFill>
              </a:rPr>
              <a:t>fighting</a:t>
            </a:r>
            <a:r>
              <a:rPr lang="fr-FR" sz="1200" dirty="0" smtClean="0">
                <a:solidFill>
                  <a:schemeClr val="tx2"/>
                </a:solidFill>
              </a:rPr>
              <a:t> for the </a:t>
            </a:r>
            <a:r>
              <a:rPr lang="fr-FR" sz="1200" dirty="0" err="1" smtClean="0">
                <a:solidFill>
                  <a:schemeClr val="tx2"/>
                </a:solidFill>
              </a:rPr>
              <a:t>king</a:t>
            </a:r>
            <a:r>
              <a:rPr lang="fr-FR" sz="1200" dirty="0" smtClean="0">
                <a:solidFill>
                  <a:schemeClr val="tx2"/>
                </a:solidFill>
              </a:rPr>
              <a:t>, not </a:t>
            </a:r>
            <a:r>
              <a:rPr lang="fr-FR" sz="1200" dirty="0" err="1" smtClean="0">
                <a:solidFill>
                  <a:schemeClr val="tx2"/>
                </a:solidFill>
              </a:rPr>
              <a:t>allowed</a:t>
            </a:r>
            <a:r>
              <a:rPr lang="fr-FR" sz="1200" dirty="0" smtClean="0">
                <a:solidFill>
                  <a:schemeClr val="tx2"/>
                </a:solidFill>
              </a:rPr>
              <a:t> to </a:t>
            </a:r>
            <a:r>
              <a:rPr lang="fr-FR" sz="1200" dirty="0" err="1" smtClean="0">
                <a:solidFill>
                  <a:schemeClr val="tx2"/>
                </a:solidFill>
              </a:rPr>
              <a:t>work</a:t>
            </a:r>
            <a:endParaRPr lang="fr-FR" sz="1200" dirty="0" smtClean="0">
              <a:solidFill>
                <a:schemeClr val="tx2"/>
              </a:solidFill>
            </a:endParaRPr>
          </a:p>
          <a:p>
            <a:pPr marL="171450" indent="-171450" algn="just">
              <a:buFont typeface="Arial" panose="020B0604020202020204" pitchFamily="34" charset="0"/>
              <a:buChar char="•"/>
            </a:pPr>
            <a:r>
              <a:rPr lang="fr-FR" sz="1200" dirty="0" smtClean="0">
                <a:solidFill>
                  <a:schemeClr val="tx2"/>
                </a:solidFill>
              </a:rPr>
              <a:t>The </a:t>
            </a:r>
            <a:r>
              <a:rPr lang="fr-FR" sz="1200" dirty="0" err="1" smtClean="0">
                <a:solidFill>
                  <a:schemeClr val="tx2"/>
                </a:solidFill>
              </a:rPr>
              <a:t>Third</a:t>
            </a:r>
            <a:r>
              <a:rPr lang="fr-FR" sz="1200" dirty="0" smtClean="0">
                <a:solidFill>
                  <a:schemeClr val="tx2"/>
                </a:solidFill>
              </a:rPr>
              <a:t> </a:t>
            </a:r>
            <a:r>
              <a:rPr lang="fr-FR" sz="1200" dirty="0" err="1" smtClean="0">
                <a:solidFill>
                  <a:schemeClr val="tx2"/>
                </a:solidFill>
              </a:rPr>
              <a:t>Estate</a:t>
            </a:r>
            <a:r>
              <a:rPr lang="fr-FR" sz="1200" dirty="0" smtClean="0">
                <a:solidFill>
                  <a:schemeClr val="tx2"/>
                </a:solidFill>
              </a:rPr>
              <a:t> : the </a:t>
            </a:r>
            <a:r>
              <a:rPr lang="fr-FR" sz="1200" dirty="0" err="1" smtClean="0">
                <a:solidFill>
                  <a:schemeClr val="tx2"/>
                </a:solidFill>
              </a:rPr>
              <a:t>working</a:t>
            </a:r>
            <a:r>
              <a:rPr lang="fr-FR" sz="1200" dirty="0" smtClean="0">
                <a:solidFill>
                  <a:schemeClr val="tx2"/>
                </a:solidFill>
              </a:rPr>
              <a:t> class, </a:t>
            </a:r>
            <a:r>
              <a:rPr lang="fr-FR" sz="1200" dirty="0" err="1" smtClean="0">
                <a:solidFill>
                  <a:schemeClr val="tx2"/>
                </a:solidFill>
              </a:rPr>
              <a:t>paying</a:t>
            </a:r>
            <a:r>
              <a:rPr lang="fr-FR" sz="1200" dirty="0" smtClean="0">
                <a:solidFill>
                  <a:schemeClr val="tx2"/>
                </a:solidFill>
              </a:rPr>
              <a:t> taxes, </a:t>
            </a:r>
            <a:r>
              <a:rPr lang="fr-FR" sz="1200" dirty="0" err="1" smtClean="0">
                <a:solidFill>
                  <a:schemeClr val="tx2"/>
                </a:solidFill>
              </a:rPr>
              <a:t>obeying</a:t>
            </a:r>
            <a:r>
              <a:rPr lang="fr-FR" sz="1200" dirty="0" smtClean="0">
                <a:solidFill>
                  <a:schemeClr val="tx2"/>
                </a:solidFill>
              </a:rPr>
              <a:t> to the </a:t>
            </a:r>
            <a:r>
              <a:rPr lang="fr-FR" sz="1200" dirty="0" err="1" smtClean="0">
                <a:solidFill>
                  <a:schemeClr val="tx2"/>
                </a:solidFill>
              </a:rPr>
              <a:t>two</a:t>
            </a:r>
            <a:r>
              <a:rPr lang="fr-FR" sz="1200" dirty="0" smtClean="0">
                <a:solidFill>
                  <a:schemeClr val="tx2"/>
                </a:solidFill>
              </a:rPr>
              <a:t> </a:t>
            </a:r>
            <a:r>
              <a:rPr lang="fr-FR" sz="1200" dirty="0" err="1" smtClean="0">
                <a:solidFill>
                  <a:schemeClr val="tx2"/>
                </a:solidFill>
              </a:rPr>
              <a:t>other</a:t>
            </a:r>
            <a:r>
              <a:rPr lang="fr-FR" sz="1200" dirty="0" smtClean="0">
                <a:solidFill>
                  <a:schemeClr val="tx2"/>
                </a:solidFill>
              </a:rPr>
              <a:t> classes. </a:t>
            </a:r>
          </a:p>
          <a:p>
            <a:pPr marL="171450" indent="-171450" algn="just">
              <a:buFont typeface="Arial" panose="020B0604020202020204" pitchFamily="34" charset="0"/>
              <a:buChar char="•"/>
            </a:pPr>
            <a:endParaRPr lang="fr-FR" sz="1200" dirty="0">
              <a:solidFill>
                <a:schemeClr val="tx2"/>
              </a:solidFill>
            </a:endParaRPr>
          </a:p>
          <a:p>
            <a:pPr marL="171450" indent="-171450" algn="just">
              <a:buFont typeface="Arial" panose="020B0604020202020204" pitchFamily="34" charset="0"/>
              <a:buChar char="•"/>
            </a:pPr>
            <a:r>
              <a:rPr lang="fr-FR" sz="1200" dirty="0" smtClean="0">
                <a:solidFill>
                  <a:schemeClr val="tx2"/>
                </a:solidFill>
              </a:rPr>
              <a:t>And </a:t>
            </a:r>
            <a:r>
              <a:rPr lang="fr-FR" sz="1200" dirty="0" err="1" smtClean="0">
                <a:solidFill>
                  <a:schemeClr val="tx2"/>
                </a:solidFill>
              </a:rPr>
              <a:t>above</a:t>
            </a:r>
            <a:r>
              <a:rPr lang="fr-FR" sz="1200" dirty="0" smtClean="0">
                <a:solidFill>
                  <a:schemeClr val="tx2"/>
                </a:solidFill>
              </a:rPr>
              <a:t> </a:t>
            </a:r>
            <a:r>
              <a:rPr lang="fr-FR" sz="1200" dirty="0" err="1" smtClean="0">
                <a:solidFill>
                  <a:schemeClr val="tx2"/>
                </a:solidFill>
              </a:rPr>
              <a:t>everyone</a:t>
            </a:r>
            <a:r>
              <a:rPr lang="fr-FR" sz="1200" dirty="0" smtClean="0">
                <a:solidFill>
                  <a:schemeClr val="tx2"/>
                </a:solidFill>
              </a:rPr>
              <a:t> </a:t>
            </a:r>
            <a:r>
              <a:rPr lang="fr-FR" sz="1200" dirty="0" err="1" smtClean="0">
                <a:solidFill>
                  <a:schemeClr val="tx2"/>
                </a:solidFill>
              </a:rPr>
              <a:t>there</a:t>
            </a:r>
            <a:r>
              <a:rPr lang="fr-FR" sz="1200" dirty="0" smtClean="0">
                <a:solidFill>
                  <a:schemeClr val="tx2"/>
                </a:solidFill>
              </a:rPr>
              <a:t> </a:t>
            </a:r>
            <a:r>
              <a:rPr lang="fr-FR" sz="1200" dirty="0" err="1" smtClean="0">
                <a:solidFill>
                  <a:schemeClr val="tx2"/>
                </a:solidFill>
              </a:rPr>
              <a:t>was</a:t>
            </a:r>
            <a:r>
              <a:rPr lang="fr-FR" sz="1200" dirty="0" smtClean="0">
                <a:solidFill>
                  <a:schemeClr val="tx2"/>
                </a:solidFill>
              </a:rPr>
              <a:t> </a:t>
            </a:r>
            <a:r>
              <a:rPr lang="fr-FR" sz="1200" dirty="0" err="1" smtClean="0">
                <a:solidFill>
                  <a:schemeClr val="tx2"/>
                </a:solidFill>
              </a:rPr>
              <a:t>him</a:t>
            </a:r>
            <a:r>
              <a:rPr lang="fr-FR" sz="1200" dirty="0" smtClean="0">
                <a:solidFill>
                  <a:schemeClr val="tx2"/>
                </a:solidFill>
              </a:rPr>
              <a:t>…</a:t>
            </a:r>
            <a:endParaRPr lang="en-US" sz="1200" dirty="0">
              <a:solidFill>
                <a:schemeClr val="tx2"/>
              </a:solidFill>
            </a:endParaRPr>
          </a:p>
        </p:txBody>
      </p:sp>
      <p:pic>
        <p:nvPicPr>
          <p:cNvPr id="8" name="Image 7"/>
          <p:cNvPicPr>
            <a:picLocks noChangeAspect="1"/>
          </p:cNvPicPr>
          <p:nvPr/>
        </p:nvPicPr>
        <p:blipFill>
          <a:blip r:embed="rId2"/>
          <a:stretch>
            <a:fillRect/>
          </a:stretch>
        </p:blipFill>
        <p:spPr>
          <a:xfrm>
            <a:off x="2500043" y="1857676"/>
            <a:ext cx="125346" cy="4106251"/>
          </a:xfrm>
          <a:prstGeom prst="rect">
            <a:avLst/>
          </a:prstGeom>
        </p:spPr>
      </p:pic>
      <p:pic>
        <p:nvPicPr>
          <p:cNvPr id="1026" name="Picture 2" descr="Résultat de recherche d'images pour &quot;louis xiv portrai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5277" y="2061680"/>
            <a:ext cx="2140768" cy="3038244"/>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2629564" y="5227830"/>
            <a:ext cx="2236481" cy="461665"/>
          </a:xfrm>
          <a:prstGeom prst="rect">
            <a:avLst/>
          </a:prstGeom>
          <a:noFill/>
        </p:spPr>
        <p:txBody>
          <a:bodyPr wrap="square" rtlCol="0">
            <a:spAutoFit/>
          </a:bodyPr>
          <a:lstStyle/>
          <a:p>
            <a:pPr algn="just"/>
            <a:r>
              <a:rPr lang="fr-FR" sz="1200" dirty="0" smtClean="0">
                <a:solidFill>
                  <a:schemeClr val="tx2"/>
                </a:solidFill>
              </a:rPr>
              <a:t>« </a:t>
            </a:r>
            <a:r>
              <a:rPr lang="fr-FR" sz="1200" b="1" i="1" dirty="0" smtClean="0">
                <a:solidFill>
                  <a:schemeClr val="tx2"/>
                </a:solidFill>
              </a:rPr>
              <a:t>Nec </a:t>
            </a:r>
            <a:r>
              <a:rPr lang="fr-FR" sz="1200" b="1" i="1" dirty="0" err="1" smtClean="0">
                <a:solidFill>
                  <a:schemeClr val="tx2"/>
                </a:solidFill>
              </a:rPr>
              <a:t>Pluribus</a:t>
            </a:r>
            <a:r>
              <a:rPr lang="fr-FR" sz="1200" b="1" i="1" dirty="0" smtClean="0">
                <a:solidFill>
                  <a:schemeClr val="tx2"/>
                </a:solidFill>
              </a:rPr>
              <a:t> </a:t>
            </a:r>
            <a:r>
              <a:rPr lang="fr-FR" sz="1200" b="1" i="1" dirty="0" err="1" smtClean="0">
                <a:solidFill>
                  <a:schemeClr val="tx2"/>
                </a:solidFill>
              </a:rPr>
              <a:t>Impar</a:t>
            </a:r>
            <a:r>
              <a:rPr lang="fr-FR" sz="1200" dirty="0" smtClean="0">
                <a:solidFill>
                  <a:schemeClr val="tx2"/>
                </a:solidFill>
              </a:rPr>
              <a:t> » </a:t>
            </a:r>
            <a:r>
              <a:rPr lang="fr-FR" sz="1200" dirty="0" err="1" smtClean="0">
                <a:solidFill>
                  <a:schemeClr val="tx2"/>
                </a:solidFill>
              </a:rPr>
              <a:t>was</a:t>
            </a:r>
            <a:r>
              <a:rPr lang="fr-FR" sz="1200" dirty="0" smtClean="0">
                <a:solidFill>
                  <a:schemeClr val="tx2"/>
                </a:solidFill>
              </a:rPr>
              <a:t> the </a:t>
            </a:r>
            <a:r>
              <a:rPr lang="fr-FR" sz="1200" dirty="0" err="1" smtClean="0">
                <a:solidFill>
                  <a:schemeClr val="tx2"/>
                </a:solidFill>
              </a:rPr>
              <a:t>motto</a:t>
            </a:r>
            <a:r>
              <a:rPr lang="fr-FR" sz="1200" dirty="0" smtClean="0">
                <a:solidFill>
                  <a:schemeClr val="tx2"/>
                </a:solidFill>
              </a:rPr>
              <a:t> of King Louis XIV.</a:t>
            </a:r>
          </a:p>
        </p:txBody>
      </p:sp>
      <p:pic>
        <p:nvPicPr>
          <p:cNvPr id="1028" name="Picture 4" descr="Résultat de recherche d'images pour &quot;saint louis lavant les pieds&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0320" y="1052736"/>
            <a:ext cx="2647975" cy="2268073"/>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p:cNvSpPr txBox="1"/>
          <p:nvPr/>
        </p:nvSpPr>
        <p:spPr>
          <a:xfrm>
            <a:off x="2699792" y="1773284"/>
            <a:ext cx="2592288" cy="276999"/>
          </a:xfrm>
          <a:prstGeom prst="rect">
            <a:avLst/>
          </a:prstGeom>
          <a:noFill/>
        </p:spPr>
        <p:txBody>
          <a:bodyPr wrap="square" rtlCol="0">
            <a:spAutoFit/>
          </a:bodyPr>
          <a:lstStyle/>
          <a:p>
            <a:pPr algn="just"/>
            <a:r>
              <a:rPr lang="fr-FR" sz="1200" dirty="0" smtClean="0">
                <a:solidFill>
                  <a:schemeClr val="tx2"/>
                </a:solidFill>
              </a:rPr>
              <a:t>… the King !</a:t>
            </a:r>
          </a:p>
        </p:txBody>
      </p:sp>
      <p:cxnSp>
        <p:nvCxnSpPr>
          <p:cNvPr id="20" name="Connecteur droit 19"/>
          <p:cNvCxnSpPr/>
          <p:nvPr/>
        </p:nvCxnSpPr>
        <p:spPr>
          <a:xfrm flipH="1">
            <a:off x="5724129" y="3501008"/>
            <a:ext cx="3168352" cy="1"/>
          </a:xfrm>
          <a:prstGeom prst="line">
            <a:avLst/>
          </a:prstGeom>
          <a:ln w="19050">
            <a:solidFill>
              <a:srgbClr val="660033"/>
            </a:solidFill>
          </a:ln>
        </p:spPr>
        <p:style>
          <a:lnRef idx="1">
            <a:schemeClr val="accent1"/>
          </a:lnRef>
          <a:fillRef idx="0">
            <a:schemeClr val="accent1"/>
          </a:fillRef>
          <a:effectRef idx="0">
            <a:schemeClr val="accent1"/>
          </a:effectRef>
          <a:fontRef idx="minor">
            <a:schemeClr val="tx1"/>
          </a:fontRef>
        </p:style>
      </p:cxnSp>
      <p:sp>
        <p:nvSpPr>
          <p:cNvPr id="21" name="Demi-cadre 20"/>
          <p:cNvSpPr/>
          <p:nvPr/>
        </p:nvSpPr>
        <p:spPr>
          <a:xfrm rot="2700000" flipH="1" flipV="1">
            <a:off x="7294276" y="3424306"/>
            <a:ext cx="177821" cy="185272"/>
          </a:xfrm>
          <a:prstGeom prst="halfFrame">
            <a:avLst>
              <a:gd name="adj1" fmla="val 0"/>
              <a:gd name="adj2" fmla="val 100000"/>
            </a:avLst>
          </a:prstGeom>
          <a:solidFill>
            <a:srgbClr val="660033"/>
          </a:solidFill>
          <a:ln w="1270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mtClean="0">
              <a:solidFill>
                <a:schemeClr val="tx1"/>
              </a:solidFill>
              <a:latin typeface="Calibri" pitchFamily="34" charset="0"/>
            </a:endParaRPr>
          </a:p>
        </p:txBody>
      </p:sp>
      <p:sp>
        <p:nvSpPr>
          <p:cNvPr id="23" name="ZoneTexte 22"/>
          <p:cNvSpPr txBox="1"/>
          <p:nvPr/>
        </p:nvSpPr>
        <p:spPr>
          <a:xfrm>
            <a:off x="5652121" y="3616170"/>
            <a:ext cx="3240360" cy="2308324"/>
          </a:xfrm>
          <a:prstGeom prst="rect">
            <a:avLst/>
          </a:prstGeom>
          <a:noFill/>
        </p:spPr>
        <p:txBody>
          <a:bodyPr wrap="square" rtlCol="0">
            <a:spAutoFit/>
          </a:bodyPr>
          <a:lstStyle/>
          <a:p>
            <a:pPr algn="just"/>
            <a:r>
              <a:rPr lang="fr-FR" sz="1200" dirty="0" smtClean="0">
                <a:solidFill>
                  <a:schemeClr val="tx2"/>
                </a:solidFill>
              </a:rPr>
              <a:t>The place of religion in the society </a:t>
            </a:r>
            <a:r>
              <a:rPr lang="fr-FR" sz="1200" dirty="0" err="1" smtClean="0">
                <a:solidFill>
                  <a:schemeClr val="tx2"/>
                </a:solidFill>
              </a:rPr>
              <a:t>was</a:t>
            </a:r>
            <a:r>
              <a:rPr lang="fr-FR" sz="1200" dirty="0" smtClean="0">
                <a:solidFill>
                  <a:schemeClr val="tx2"/>
                </a:solidFill>
              </a:rPr>
              <a:t> essential.</a:t>
            </a:r>
          </a:p>
          <a:p>
            <a:pPr algn="just"/>
            <a:endParaRPr lang="fr-FR" sz="1200" dirty="0">
              <a:solidFill>
                <a:schemeClr val="tx2"/>
              </a:solidFill>
            </a:endParaRPr>
          </a:p>
          <a:p>
            <a:pPr algn="just"/>
            <a:r>
              <a:rPr lang="fr-FR" sz="1200" dirty="0" smtClean="0">
                <a:solidFill>
                  <a:schemeClr val="tx2"/>
                </a:solidFill>
              </a:rPr>
              <a:t>The </a:t>
            </a:r>
            <a:r>
              <a:rPr lang="fr-FR" sz="1200" dirty="0" err="1" smtClean="0">
                <a:solidFill>
                  <a:schemeClr val="tx2"/>
                </a:solidFill>
              </a:rPr>
              <a:t>Catholic</a:t>
            </a:r>
            <a:r>
              <a:rPr lang="fr-FR" sz="1200" dirty="0" smtClean="0">
                <a:solidFill>
                  <a:schemeClr val="tx2"/>
                </a:solidFill>
              </a:rPr>
              <a:t> Church </a:t>
            </a:r>
            <a:r>
              <a:rPr lang="fr-FR" sz="1200" dirty="0" err="1" smtClean="0">
                <a:solidFill>
                  <a:schemeClr val="tx2"/>
                </a:solidFill>
              </a:rPr>
              <a:t>was</a:t>
            </a:r>
            <a:r>
              <a:rPr lang="fr-FR" sz="1200" dirty="0" smtClean="0">
                <a:solidFill>
                  <a:schemeClr val="tx2"/>
                </a:solidFill>
              </a:rPr>
              <a:t> </a:t>
            </a:r>
            <a:r>
              <a:rPr lang="fr-FR" sz="1200" dirty="0" err="1" smtClean="0">
                <a:solidFill>
                  <a:schemeClr val="tx2"/>
                </a:solidFill>
              </a:rPr>
              <a:t>defining</a:t>
            </a:r>
            <a:r>
              <a:rPr lang="fr-FR" sz="1200" dirty="0" smtClean="0">
                <a:solidFill>
                  <a:schemeClr val="tx2"/>
                </a:solidFill>
              </a:rPr>
              <a:t> the </a:t>
            </a:r>
            <a:r>
              <a:rPr lang="fr-FR" sz="1200" dirty="0" err="1" smtClean="0">
                <a:solidFill>
                  <a:schemeClr val="tx2"/>
                </a:solidFill>
              </a:rPr>
              <a:t>rules</a:t>
            </a:r>
            <a:r>
              <a:rPr lang="fr-FR" sz="1200" dirty="0">
                <a:solidFill>
                  <a:schemeClr val="tx2"/>
                </a:solidFill>
              </a:rPr>
              <a:t> </a:t>
            </a:r>
            <a:r>
              <a:rPr lang="fr-FR" sz="1200" dirty="0" smtClean="0">
                <a:solidFill>
                  <a:schemeClr val="tx2"/>
                </a:solidFill>
              </a:rPr>
              <a:t>and </a:t>
            </a:r>
            <a:r>
              <a:rPr lang="fr-FR" sz="1200" dirty="0" err="1" smtClean="0">
                <a:solidFill>
                  <a:schemeClr val="tx2"/>
                </a:solidFill>
              </a:rPr>
              <a:t>especially</a:t>
            </a:r>
            <a:r>
              <a:rPr lang="fr-FR" sz="1200" dirty="0" smtClean="0">
                <a:solidFill>
                  <a:schemeClr val="tx2"/>
                </a:solidFill>
              </a:rPr>
              <a:t>  one : </a:t>
            </a:r>
            <a:r>
              <a:rPr lang="fr-FR" sz="1200" dirty="0" err="1" smtClean="0">
                <a:solidFill>
                  <a:schemeClr val="tx2"/>
                </a:solidFill>
              </a:rPr>
              <a:t>Charity</a:t>
            </a:r>
            <a:r>
              <a:rPr lang="fr-FR" sz="1200" dirty="0" smtClean="0">
                <a:solidFill>
                  <a:schemeClr val="tx2"/>
                </a:solidFill>
              </a:rPr>
              <a:t>.</a:t>
            </a:r>
          </a:p>
          <a:p>
            <a:pPr algn="just"/>
            <a:endParaRPr lang="fr-FR" sz="1200" dirty="0">
              <a:solidFill>
                <a:schemeClr val="tx2"/>
              </a:solidFill>
            </a:endParaRPr>
          </a:p>
          <a:p>
            <a:pPr algn="just"/>
            <a:r>
              <a:rPr lang="fr-FR" sz="1200" dirty="0" err="1" smtClean="0">
                <a:solidFill>
                  <a:schemeClr val="tx2"/>
                </a:solidFill>
              </a:rPr>
              <a:t>Powerful</a:t>
            </a:r>
            <a:r>
              <a:rPr lang="fr-FR" sz="1200" dirty="0" smtClean="0">
                <a:solidFill>
                  <a:schemeClr val="tx2"/>
                </a:solidFill>
              </a:rPr>
              <a:t> and </a:t>
            </a:r>
            <a:r>
              <a:rPr lang="fr-FR" sz="1200" dirty="0" err="1" smtClean="0">
                <a:solidFill>
                  <a:schemeClr val="tx2"/>
                </a:solidFill>
              </a:rPr>
              <a:t>rich</a:t>
            </a:r>
            <a:r>
              <a:rPr lang="fr-FR" sz="1200" dirty="0" smtClean="0">
                <a:solidFill>
                  <a:schemeClr val="tx2"/>
                </a:solidFill>
              </a:rPr>
              <a:t> people </a:t>
            </a:r>
            <a:r>
              <a:rPr lang="fr-FR" sz="1200" dirty="0" err="1" smtClean="0">
                <a:solidFill>
                  <a:schemeClr val="tx2"/>
                </a:solidFill>
              </a:rPr>
              <a:t>were</a:t>
            </a:r>
            <a:r>
              <a:rPr lang="fr-FR" sz="1200" dirty="0" smtClean="0">
                <a:solidFill>
                  <a:schemeClr val="tx2"/>
                </a:solidFill>
              </a:rPr>
              <a:t> </a:t>
            </a:r>
            <a:r>
              <a:rPr lang="fr-FR" sz="1200" dirty="0" err="1" smtClean="0">
                <a:solidFill>
                  <a:schemeClr val="tx2"/>
                </a:solidFill>
              </a:rPr>
              <a:t>expected</a:t>
            </a:r>
            <a:r>
              <a:rPr lang="fr-FR" sz="1200" dirty="0" smtClean="0">
                <a:solidFill>
                  <a:schemeClr val="tx2"/>
                </a:solidFill>
              </a:rPr>
              <a:t> to help the </a:t>
            </a:r>
            <a:r>
              <a:rPr lang="fr-FR" sz="1200" dirty="0" err="1" smtClean="0">
                <a:solidFill>
                  <a:schemeClr val="tx2"/>
                </a:solidFill>
              </a:rPr>
              <a:t>poorest</a:t>
            </a:r>
            <a:r>
              <a:rPr lang="fr-FR" sz="1200" dirty="0" smtClean="0">
                <a:solidFill>
                  <a:schemeClr val="tx2"/>
                </a:solidFill>
              </a:rPr>
              <a:t> in the society.</a:t>
            </a:r>
          </a:p>
          <a:p>
            <a:pPr algn="just"/>
            <a:endParaRPr lang="fr-FR" sz="1200" dirty="0">
              <a:solidFill>
                <a:schemeClr val="tx2"/>
              </a:solidFill>
            </a:endParaRPr>
          </a:p>
          <a:p>
            <a:pPr algn="just"/>
            <a:r>
              <a:rPr lang="fr-FR" sz="1200" dirty="0" smtClean="0">
                <a:solidFill>
                  <a:schemeClr val="tx2"/>
                </a:solidFill>
              </a:rPr>
              <a:t>On the painting </a:t>
            </a:r>
            <a:r>
              <a:rPr lang="fr-FR" sz="1200" dirty="0" err="1" smtClean="0">
                <a:solidFill>
                  <a:schemeClr val="tx2"/>
                </a:solidFill>
              </a:rPr>
              <a:t>above</a:t>
            </a:r>
            <a:r>
              <a:rPr lang="fr-FR" sz="1200" dirty="0" smtClean="0">
                <a:solidFill>
                  <a:schemeClr val="tx2"/>
                </a:solidFill>
              </a:rPr>
              <a:t>, </a:t>
            </a:r>
            <a:r>
              <a:rPr lang="fr-FR" sz="1200" dirty="0" err="1" smtClean="0">
                <a:solidFill>
                  <a:schemeClr val="tx2"/>
                </a:solidFill>
              </a:rPr>
              <a:t>you</a:t>
            </a:r>
            <a:r>
              <a:rPr lang="fr-FR" sz="1200" dirty="0" smtClean="0">
                <a:solidFill>
                  <a:schemeClr val="tx2"/>
                </a:solidFill>
              </a:rPr>
              <a:t> </a:t>
            </a:r>
            <a:r>
              <a:rPr lang="fr-FR" sz="1200" dirty="0" err="1" smtClean="0">
                <a:solidFill>
                  <a:schemeClr val="tx2"/>
                </a:solidFill>
              </a:rPr>
              <a:t>can</a:t>
            </a:r>
            <a:r>
              <a:rPr lang="fr-FR" sz="1200" dirty="0" smtClean="0">
                <a:solidFill>
                  <a:schemeClr val="tx2"/>
                </a:solidFill>
              </a:rPr>
              <a:t> </a:t>
            </a:r>
            <a:r>
              <a:rPr lang="fr-FR" sz="1200" dirty="0" err="1" smtClean="0">
                <a:solidFill>
                  <a:schemeClr val="tx2"/>
                </a:solidFill>
              </a:rPr>
              <a:t>see</a:t>
            </a:r>
            <a:r>
              <a:rPr lang="fr-FR" sz="1200" dirty="0" smtClean="0">
                <a:solidFill>
                  <a:schemeClr val="tx2"/>
                </a:solidFill>
              </a:rPr>
              <a:t> </a:t>
            </a:r>
            <a:r>
              <a:rPr lang="fr-FR" sz="1200" dirty="0" err="1" smtClean="0">
                <a:solidFill>
                  <a:schemeClr val="tx2"/>
                </a:solidFill>
              </a:rPr>
              <a:t>king</a:t>
            </a:r>
            <a:r>
              <a:rPr lang="fr-FR" sz="1200" dirty="0" smtClean="0">
                <a:solidFill>
                  <a:schemeClr val="tx2"/>
                </a:solidFill>
              </a:rPr>
              <a:t> Louis IX </a:t>
            </a:r>
            <a:r>
              <a:rPr lang="fr-FR" sz="1200" dirty="0" err="1" smtClean="0">
                <a:solidFill>
                  <a:schemeClr val="tx2"/>
                </a:solidFill>
              </a:rPr>
              <a:t>also</a:t>
            </a:r>
            <a:r>
              <a:rPr lang="fr-FR" sz="1200" dirty="0" smtClean="0">
                <a:solidFill>
                  <a:schemeClr val="tx2"/>
                </a:solidFill>
              </a:rPr>
              <a:t> </a:t>
            </a:r>
            <a:r>
              <a:rPr lang="fr-FR" sz="1200" dirty="0" err="1" smtClean="0">
                <a:solidFill>
                  <a:schemeClr val="tx2"/>
                </a:solidFill>
              </a:rPr>
              <a:t>known</a:t>
            </a:r>
            <a:r>
              <a:rPr lang="fr-FR" sz="1200" dirty="0" smtClean="0">
                <a:solidFill>
                  <a:schemeClr val="tx2"/>
                </a:solidFill>
              </a:rPr>
              <a:t> as « Saint-Louis » </a:t>
            </a:r>
            <a:r>
              <a:rPr lang="fr-FR" sz="1200" dirty="0" err="1" smtClean="0">
                <a:solidFill>
                  <a:schemeClr val="tx2"/>
                </a:solidFill>
              </a:rPr>
              <a:t>washing</a:t>
            </a:r>
            <a:r>
              <a:rPr lang="fr-FR" sz="1200" dirty="0" smtClean="0">
                <a:solidFill>
                  <a:schemeClr val="tx2"/>
                </a:solidFill>
              </a:rPr>
              <a:t> the </a:t>
            </a:r>
            <a:r>
              <a:rPr lang="fr-FR" sz="1200" dirty="0" err="1" smtClean="0">
                <a:solidFill>
                  <a:schemeClr val="tx2"/>
                </a:solidFill>
              </a:rPr>
              <a:t>feet</a:t>
            </a:r>
            <a:r>
              <a:rPr lang="fr-FR" sz="1200" dirty="0" smtClean="0">
                <a:solidFill>
                  <a:schemeClr val="tx2"/>
                </a:solidFill>
              </a:rPr>
              <a:t> of a </a:t>
            </a:r>
            <a:r>
              <a:rPr lang="fr-FR" sz="1200" dirty="0" err="1" smtClean="0">
                <a:solidFill>
                  <a:schemeClr val="tx2"/>
                </a:solidFill>
              </a:rPr>
              <a:t>poor</a:t>
            </a:r>
            <a:r>
              <a:rPr lang="fr-FR" sz="1200" dirty="0" smtClean="0">
                <a:solidFill>
                  <a:schemeClr val="tx2"/>
                </a:solidFill>
              </a:rPr>
              <a:t> </a:t>
            </a:r>
            <a:r>
              <a:rPr lang="fr-FR" sz="1200" dirty="0" err="1" smtClean="0">
                <a:solidFill>
                  <a:schemeClr val="tx2"/>
                </a:solidFill>
              </a:rPr>
              <a:t>blind</a:t>
            </a:r>
            <a:r>
              <a:rPr lang="fr-FR" sz="1200" dirty="0" smtClean="0">
                <a:solidFill>
                  <a:schemeClr val="tx2"/>
                </a:solidFill>
              </a:rPr>
              <a:t> </a:t>
            </a:r>
            <a:r>
              <a:rPr lang="fr-FR" sz="1200" dirty="0" err="1" smtClean="0">
                <a:solidFill>
                  <a:schemeClr val="tx2"/>
                </a:solidFill>
              </a:rPr>
              <a:t>person</a:t>
            </a:r>
            <a:r>
              <a:rPr lang="fr-FR" sz="1200" dirty="0" smtClean="0">
                <a:solidFill>
                  <a:schemeClr val="tx2"/>
                </a:solidFill>
              </a:rPr>
              <a:t>.</a:t>
            </a:r>
          </a:p>
          <a:p>
            <a:pPr algn="just"/>
            <a:endParaRPr lang="en-US" sz="1200" dirty="0">
              <a:solidFill>
                <a:schemeClr val="tx2"/>
              </a:solidFill>
            </a:endParaRPr>
          </a:p>
        </p:txBody>
      </p:sp>
      <p:sp>
        <p:nvSpPr>
          <p:cNvPr id="25" name="Freeform 26">
            <a:extLst>
              <a:ext uri="{FF2B5EF4-FFF2-40B4-BE49-F238E27FC236}">
                <a16:creationId xmlns:lc="http://schemas.openxmlformats.org/drawingml/2006/lockedCanvas" xmlns:a16="http://schemas.microsoft.com/office/drawing/2014/main" xmlns="" id="{7394562B-013A-480B-A08F-1A9A34ABECEE}"/>
              </a:ext>
            </a:extLst>
          </p:cNvPr>
          <p:cNvSpPr>
            <a:spLocks noEditPoints="1"/>
          </p:cNvSpPr>
          <p:nvPr/>
        </p:nvSpPr>
        <p:spPr bwMode="auto">
          <a:xfrm>
            <a:off x="14520" y="5963927"/>
            <a:ext cx="9093984" cy="792087"/>
          </a:xfrm>
          <a:custGeom>
            <a:avLst/>
            <a:gdLst>
              <a:gd name="T0" fmla="*/ 116 w 202"/>
              <a:gd name="T1" fmla="*/ 174 h 184"/>
              <a:gd name="T2" fmla="*/ 95 w 202"/>
              <a:gd name="T3" fmla="*/ 179 h 184"/>
              <a:gd name="T4" fmla="*/ 85 w 202"/>
              <a:gd name="T5" fmla="*/ 176 h 184"/>
              <a:gd name="T6" fmla="*/ 77 w 202"/>
              <a:gd name="T7" fmla="*/ 171 h 184"/>
              <a:gd name="T8" fmla="*/ 60 w 202"/>
              <a:gd name="T9" fmla="*/ 174 h 184"/>
              <a:gd name="T10" fmla="*/ 46 w 202"/>
              <a:gd name="T11" fmla="*/ 177 h 184"/>
              <a:gd name="T12" fmla="*/ 34 w 202"/>
              <a:gd name="T13" fmla="*/ 177 h 184"/>
              <a:gd name="T14" fmla="*/ 28 w 202"/>
              <a:gd name="T15" fmla="*/ 180 h 184"/>
              <a:gd name="T16" fmla="*/ 16 w 202"/>
              <a:gd name="T17" fmla="*/ 179 h 184"/>
              <a:gd name="T18" fmla="*/ 13 w 202"/>
              <a:gd name="T19" fmla="*/ 166 h 184"/>
              <a:gd name="T20" fmla="*/ 16 w 202"/>
              <a:gd name="T21" fmla="*/ 151 h 184"/>
              <a:gd name="T22" fmla="*/ 14 w 202"/>
              <a:gd name="T23" fmla="*/ 140 h 184"/>
              <a:gd name="T24" fmla="*/ 13 w 202"/>
              <a:gd name="T25" fmla="*/ 128 h 184"/>
              <a:gd name="T26" fmla="*/ 11 w 202"/>
              <a:gd name="T27" fmla="*/ 116 h 184"/>
              <a:gd name="T28" fmla="*/ 7 w 202"/>
              <a:gd name="T29" fmla="*/ 104 h 184"/>
              <a:gd name="T30" fmla="*/ 6 w 202"/>
              <a:gd name="T31" fmla="*/ 92 h 184"/>
              <a:gd name="T32" fmla="*/ 5 w 202"/>
              <a:gd name="T33" fmla="*/ 79 h 184"/>
              <a:gd name="T34" fmla="*/ 8 w 202"/>
              <a:gd name="T35" fmla="*/ 65 h 184"/>
              <a:gd name="T36" fmla="*/ 11 w 202"/>
              <a:gd name="T37" fmla="*/ 54 h 184"/>
              <a:gd name="T38" fmla="*/ 13 w 202"/>
              <a:gd name="T39" fmla="*/ 43 h 184"/>
              <a:gd name="T40" fmla="*/ 9 w 202"/>
              <a:gd name="T41" fmla="*/ 31 h 184"/>
              <a:gd name="T42" fmla="*/ 14 w 202"/>
              <a:gd name="T43" fmla="*/ 21 h 184"/>
              <a:gd name="T44" fmla="*/ 23 w 202"/>
              <a:gd name="T45" fmla="*/ 12 h 184"/>
              <a:gd name="T46" fmla="*/ 37 w 202"/>
              <a:gd name="T47" fmla="*/ 8 h 184"/>
              <a:gd name="T48" fmla="*/ 58 w 202"/>
              <a:gd name="T49" fmla="*/ 7 h 184"/>
              <a:gd name="T50" fmla="*/ 67 w 202"/>
              <a:gd name="T51" fmla="*/ 8 h 184"/>
              <a:gd name="T52" fmla="*/ 76 w 202"/>
              <a:gd name="T53" fmla="*/ 9 h 184"/>
              <a:gd name="T54" fmla="*/ 52 w 202"/>
              <a:gd name="T55" fmla="*/ 29 h 184"/>
              <a:gd name="T56" fmla="*/ 80 w 202"/>
              <a:gd name="T57" fmla="*/ 8 h 184"/>
              <a:gd name="T58" fmla="*/ 99 w 202"/>
              <a:gd name="T59" fmla="*/ 2 h 184"/>
              <a:gd name="T60" fmla="*/ 99 w 202"/>
              <a:gd name="T61" fmla="*/ 15 h 184"/>
              <a:gd name="T62" fmla="*/ 103 w 202"/>
              <a:gd name="T63" fmla="*/ 14 h 184"/>
              <a:gd name="T64" fmla="*/ 125 w 202"/>
              <a:gd name="T65" fmla="*/ 1 h 184"/>
              <a:gd name="T66" fmla="*/ 127 w 202"/>
              <a:gd name="T67" fmla="*/ 8 h 184"/>
              <a:gd name="T68" fmla="*/ 141 w 202"/>
              <a:gd name="T69" fmla="*/ 3 h 184"/>
              <a:gd name="T70" fmla="*/ 151 w 202"/>
              <a:gd name="T71" fmla="*/ 6 h 184"/>
              <a:gd name="T72" fmla="*/ 164 w 202"/>
              <a:gd name="T73" fmla="*/ 4 h 184"/>
              <a:gd name="T74" fmla="*/ 174 w 202"/>
              <a:gd name="T75" fmla="*/ 6 h 184"/>
              <a:gd name="T76" fmla="*/ 185 w 202"/>
              <a:gd name="T77" fmla="*/ 6 h 184"/>
              <a:gd name="T78" fmla="*/ 195 w 202"/>
              <a:gd name="T79" fmla="*/ 13 h 184"/>
              <a:gd name="T80" fmla="*/ 192 w 202"/>
              <a:gd name="T81" fmla="*/ 22 h 184"/>
              <a:gd name="T82" fmla="*/ 195 w 202"/>
              <a:gd name="T83" fmla="*/ 30 h 184"/>
              <a:gd name="T84" fmla="*/ 193 w 202"/>
              <a:gd name="T85" fmla="*/ 48 h 184"/>
              <a:gd name="T86" fmla="*/ 199 w 202"/>
              <a:gd name="T87" fmla="*/ 52 h 184"/>
              <a:gd name="T88" fmla="*/ 199 w 202"/>
              <a:gd name="T89" fmla="*/ 58 h 184"/>
              <a:gd name="T90" fmla="*/ 199 w 202"/>
              <a:gd name="T91" fmla="*/ 74 h 184"/>
              <a:gd name="T92" fmla="*/ 191 w 202"/>
              <a:gd name="T93" fmla="*/ 89 h 184"/>
              <a:gd name="T94" fmla="*/ 194 w 202"/>
              <a:gd name="T95" fmla="*/ 100 h 184"/>
              <a:gd name="T96" fmla="*/ 200 w 202"/>
              <a:gd name="T97" fmla="*/ 111 h 184"/>
              <a:gd name="T98" fmla="*/ 196 w 202"/>
              <a:gd name="T99" fmla="*/ 128 h 184"/>
              <a:gd name="T100" fmla="*/ 200 w 202"/>
              <a:gd name="T101" fmla="*/ 138 h 184"/>
              <a:gd name="T102" fmla="*/ 197 w 202"/>
              <a:gd name="T103" fmla="*/ 154 h 184"/>
              <a:gd name="T104" fmla="*/ 190 w 202"/>
              <a:gd name="T105" fmla="*/ 171 h 184"/>
              <a:gd name="T106" fmla="*/ 177 w 202"/>
              <a:gd name="T107" fmla="*/ 178 h 184"/>
              <a:gd name="T108" fmla="*/ 165 w 202"/>
              <a:gd name="T109" fmla="*/ 176 h 184"/>
              <a:gd name="T110" fmla="*/ 153 w 202"/>
              <a:gd name="T111" fmla="*/ 175 h 184"/>
              <a:gd name="T112" fmla="*/ 140 w 202"/>
              <a:gd name="T113" fmla="*/ 175 h 184"/>
              <a:gd name="T114" fmla="*/ 130 w 202"/>
              <a:gd name="T115" fmla="*/ 176 h 184"/>
              <a:gd name="T116" fmla="*/ 41 w 202"/>
              <a:gd name="T117" fmla="*/ 163 h 184"/>
              <a:gd name="T118" fmla="*/ 21 w 202"/>
              <a:gd name="T119" fmla="*/ 127 h 184"/>
              <a:gd name="T120" fmla="*/ 21 w 202"/>
              <a:gd name="T121" fmla="*/ 12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2" h="184">
                <a:moveTo>
                  <a:pt x="126" y="177"/>
                </a:moveTo>
                <a:cubicBezTo>
                  <a:pt x="124" y="177"/>
                  <a:pt x="123" y="179"/>
                  <a:pt x="121" y="178"/>
                </a:cubicBezTo>
                <a:cubicBezTo>
                  <a:pt x="119" y="176"/>
                  <a:pt x="118" y="175"/>
                  <a:pt x="119" y="173"/>
                </a:cubicBezTo>
                <a:cubicBezTo>
                  <a:pt x="118" y="174"/>
                  <a:pt x="117" y="174"/>
                  <a:pt x="116" y="174"/>
                </a:cubicBezTo>
                <a:cubicBezTo>
                  <a:pt x="114" y="175"/>
                  <a:pt x="112" y="177"/>
                  <a:pt x="111" y="178"/>
                </a:cubicBezTo>
                <a:cubicBezTo>
                  <a:pt x="107" y="179"/>
                  <a:pt x="107" y="179"/>
                  <a:pt x="104" y="177"/>
                </a:cubicBezTo>
                <a:cubicBezTo>
                  <a:pt x="102" y="178"/>
                  <a:pt x="101" y="178"/>
                  <a:pt x="98" y="178"/>
                </a:cubicBezTo>
                <a:cubicBezTo>
                  <a:pt x="97" y="177"/>
                  <a:pt x="96" y="178"/>
                  <a:pt x="95" y="179"/>
                </a:cubicBezTo>
                <a:cubicBezTo>
                  <a:pt x="93" y="179"/>
                  <a:pt x="91" y="180"/>
                  <a:pt x="89" y="181"/>
                </a:cubicBezTo>
                <a:cubicBezTo>
                  <a:pt x="88" y="181"/>
                  <a:pt x="87" y="182"/>
                  <a:pt x="86" y="180"/>
                </a:cubicBezTo>
                <a:cubicBezTo>
                  <a:pt x="86" y="179"/>
                  <a:pt x="85" y="179"/>
                  <a:pt x="85" y="178"/>
                </a:cubicBezTo>
                <a:cubicBezTo>
                  <a:pt x="85" y="177"/>
                  <a:pt x="85" y="177"/>
                  <a:pt x="85" y="176"/>
                </a:cubicBezTo>
                <a:cubicBezTo>
                  <a:pt x="86" y="175"/>
                  <a:pt x="87" y="174"/>
                  <a:pt x="88" y="173"/>
                </a:cubicBezTo>
                <a:cubicBezTo>
                  <a:pt x="88" y="173"/>
                  <a:pt x="88" y="173"/>
                  <a:pt x="88" y="173"/>
                </a:cubicBezTo>
                <a:cubicBezTo>
                  <a:pt x="86" y="171"/>
                  <a:pt x="84" y="172"/>
                  <a:pt x="83" y="173"/>
                </a:cubicBezTo>
                <a:cubicBezTo>
                  <a:pt x="80" y="176"/>
                  <a:pt x="78" y="174"/>
                  <a:pt x="77" y="171"/>
                </a:cubicBezTo>
                <a:cubicBezTo>
                  <a:pt x="74" y="172"/>
                  <a:pt x="70" y="173"/>
                  <a:pt x="68" y="175"/>
                </a:cubicBezTo>
                <a:cubicBezTo>
                  <a:pt x="66" y="176"/>
                  <a:pt x="65" y="177"/>
                  <a:pt x="64" y="177"/>
                </a:cubicBezTo>
                <a:cubicBezTo>
                  <a:pt x="63" y="178"/>
                  <a:pt x="62" y="177"/>
                  <a:pt x="61" y="176"/>
                </a:cubicBezTo>
                <a:cubicBezTo>
                  <a:pt x="61" y="176"/>
                  <a:pt x="61" y="175"/>
                  <a:pt x="60" y="174"/>
                </a:cubicBezTo>
                <a:cubicBezTo>
                  <a:pt x="58" y="175"/>
                  <a:pt x="57" y="176"/>
                  <a:pt x="55" y="177"/>
                </a:cubicBezTo>
                <a:cubicBezTo>
                  <a:pt x="54" y="179"/>
                  <a:pt x="52" y="180"/>
                  <a:pt x="51" y="181"/>
                </a:cubicBezTo>
                <a:cubicBezTo>
                  <a:pt x="49" y="183"/>
                  <a:pt x="46" y="182"/>
                  <a:pt x="46" y="179"/>
                </a:cubicBezTo>
                <a:cubicBezTo>
                  <a:pt x="46" y="178"/>
                  <a:pt x="46" y="178"/>
                  <a:pt x="46" y="177"/>
                </a:cubicBezTo>
                <a:cubicBezTo>
                  <a:pt x="44" y="179"/>
                  <a:pt x="42" y="180"/>
                  <a:pt x="41" y="181"/>
                </a:cubicBezTo>
                <a:cubicBezTo>
                  <a:pt x="39" y="182"/>
                  <a:pt x="38" y="183"/>
                  <a:pt x="37" y="184"/>
                </a:cubicBezTo>
                <a:cubicBezTo>
                  <a:pt x="36" y="184"/>
                  <a:pt x="35" y="184"/>
                  <a:pt x="34" y="183"/>
                </a:cubicBezTo>
                <a:cubicBezTo>
                  <a:pt x="32" y="182"/>
                  <a:pt x="32" y="179"/>
                  <a:pt x="34" y="177"/>
                </a:cubicBezTo>
                <a:cubicBezTo>
                  <a:pt x="34" y="177"/>
                  <a:pt x="35" y="176"/>
                  <a:pt x="35" y="176"/>
                </a:cubicBezTo>
                <a:cubicBezTo>
                  <a:pt x="35" y="176"/>
                  <a:pt x="35" y="176"/>
                  <a:pt x="35" y="176"/>
                </a:cubicBezTo>
                <a:cubicBezTo>
                  <a:pt x="34" y="176"/>
                  <a:pt x="33" y="177"/>
                  <a:pt x="32" y="178"/>
                </a:cubicBezTo>
                <a:cubicBezTo>
                  <a:pt x="31" y="179"/>
                  <a:pt x="30" y="180"/>
                  <a:pt x="28" y="180"/>
                </a:cubicBezTo>
                <a:cubicBezTo>
                  <a:pt x="27" y="181"/>
                  <a:pt x="26" y="181"/>
                  <a:pt x="25" y="180"/>
                </a:cubicBezTo>
                <a:cubicBezTo>
                  <a:pt x="24" y="178"/>
                  <a:pt x="23" y="178"/>
                  <a:pt x="24" y="176"/>
                </a:cubicBezTo>
                <a:cubicBezTo>
                  <a:pt x="22" y="177"/>
                  <a:pt x="21" y="178"/>
                  <a:pt x="20" y="179"/>
                </a:cubicBezTo>
                <a:cubicBezTo>
                  <a:pt x="19" y="180"/>
                  <a:pt x="17" y="180"/>
                  <a:pt x="16" y="179"/>
                </a:cubicBezTo>
                <a:cubicBezTo>
                  <a:pt x="16" y="179"/>
                  <a:pt x="15" y="178"/>
                  <a:pt x="15" y="178"/>
                </a:cubicBezTo>
                <a:cubicBezTo>
                  <a:pt x="14" y="177"/>
                  <a:pt x="14" y="176"/>
                  <a:pt x="15" y="174"/>
                </a:cubicBezTo>
                <a:cubicBezTo>
                  <a:pt x="12" y="174"/>
                  <a:pt x="10" y="172"/>
                  <a:pt x="11" y="171"/>
                </a:cubicBezTo>
                <a:cubicBezTo>
                  <a:pt x="11" y="169"/>
                  <a:pt x="13" y="167"/>
                  <a:pt x="13" y="166"/>
                </a:cubicBezTo>
                <a:cubicBezTo>
                  <a:pt x="12" y="164"/>
                  <a:pt x="11" y="163"/>
                  <a:pt x="9" y="161"/>
                </a:cubicBezTo>
                <a:cubicBezTo>
                  <a:pt x="12" y="157"/>
                  <a:pt x="16" y="154"/>
                  <a:pt x="18" y="149"/>
                </a:cubicBezTo>
                <a:cubicBezTo>
                  <a:pt x="18" y="149"/>
                  <a:pt x="18" y="149"/>
                  <a:pt x="18" y="149"/>
                </a:cubicBezTo>
                <a:cubicBezTo>
                  <a:pt x="17" y="149"/>
                  <a:pt x="17" y="150"/>
                  <a:pt x="16" y="151"/>
                </a:cubicBezTo>
                <a:cubicBezTo>
                  <a:pt x="14" y="152"/>
                  <a:pt x="12" y="151"/>
                  <a:pt x="11" y="149"/>
                </a:cubicBezTo>
                <a:cubicBezTo>
                  <a:pt x="10" y="148"/>
                  <a:pt x="11" y="147"/>
                  <a:pt x="12" y="146"/>
                </a:cubicBezTo>
                <a:cubicBezTo>
                  <a:pt x="14" y="143"/>
                  <a:pt x="16" y="140"/>
                  <a:pt x="18" y="137"/>
                </a:cubicBezTo>
                <a:cubicBezTo>
                  <a:pt x="17" y="138"/>
                  <a:pt x="15" y="139"/>
                  <a:pt x="14" y="140"/>
                </a:cubicBezTo>
                <a:cubicBezTo>
                  <a:pt x="12" y="141"/>
                  <a:pt x="10" y="141"/>
                  <a:pt x="9" y="140"/>
                </a:cubicBezTo>
                <a:cubicBezTo>
                  <a:pt x="8" y="139"/>
                  <a:pt x="7" y="137"/>
                  <a:pt x="8" y="135"/>
                </a:cubicBezTo>
                <a:cubicBezTo>
                  <a:pt x="9" y="133"/>
                  <a:pt x="11" y="131"/>
                  <a:pt x="12" y="129"/>
                </a:cubicBezTo>
                <a:cubicBezTo>
                  <a:pt x="12" y="128"/>
                  <a:pt x="13" y="128"/>
                  <a:pt x="13" y="128"/>
                </a:cubicBezTo>
                <a:cubicBezTo>
                  <a:pt x="10" y="128"/>
                  <a:pt x="8" y="126"/>
                  <a:pt x="8" y="124"/>
                </a:cubicBezTo>
                <a:cubicBezTo>
                  <a:pt x="8" y="123"/>
                  <a:pt x="9" y="122"/>
                  <a:pt x="9" y="121"/>
                </a:cubicBezTo>
                <a:cubicBezTo>
                  <a:pt x="10" y="120"/>
                  <a:pt x="12" y="118"/>
                  <a:pt x="13" y="116"/>
                </a:cubicBezTo>
                <a:cubicBezTo>
                  <a:pt x="12" y="116"/>
                  <a:pt x="12" y="116"/>
                  <a:pt x="11" y="116"/>
                </a:cubicBezTo>
                <a:cubicBezTo>
                  <a:pt x="9" y="117"/>
                  <a:pt x="7" y="115"/>
                  <a:pt x="7" y="113"/>
                </a:cubicBezTo>
                <a:cubicBezTo>
                  <a:pt x="7" y="112"/>
                  <a:pt x="7" y="111"/>
                  <a:pt x="8" y="110"/>
                </a:cubicBezTo>
                <a:cubicBezTo>
                  <a:pt x="9" y="108"/>
                  <a:pt x="11" y="106"/>
                  <a:pt x="13" y="104"/>
                </a:cubicBezTo>
                <a:cubicBezTo>
                  <a:pt x="11" y="104"/>
                  <a:pt x="9" y="106"/>
                  <a:pt x="7" y="104"/>
                </a:cubicBezTo>
                <a:cubicBezTo>
                  <a:pt x="6" y="104"/>
                  <a:pt x="6" y="102"/>
                  <a:pt x="5" y="101"/>
                </a:cubicBezTo>
                <a:cubicBezTo>
                  <a:pt x="7" y="99"/>
                  <a:pt x="8" y="98"/>
                  <a:pt x="9" y="96"/>
                </a:cubicBezTo>
                <a:cubicBezTo>
                  <a:pt x="8" y="95"/>
                  <a:pt x="8" y="94"/>
                  <a:pt x="7" y="92"/>
                </a:cubicBezTo>
                <a:cubicBezTo>
                  <a:pt x="7" y="92"/>
                  <a:pt x="6" y="92"/>
                  <a:pt x="6" y="92"/>
                </a:cubicBezTo>
                <a:cubicBezTo>
                  <a:pt x="4" y="91"/>
                  <a:pt x="3" y="88"/>
                  <a:pt x="4" y="86"/>
                </a:cubicBezTo>
                <a:cubicBezTo>
                  <a:pt x="4" y="86"/>
                  <a:pt x="5" y="86"/>
                  <a:pt x="5" y="85"/>
                </a:cubicBezTo>
                <a:cubicBezTo>
                  <a:pt x="6" y="85"/>
                  <a:pt x="6" y="84"/>
                  <a:pt x="5" y="83"/>
                </a:cubicBezTo>
                <a:cubicBezTo>
                  <a:pt x="4" y="82"/>
                  <a:pt x="4" y="81"/>
                  <a:pt x="5" y="79"/>
                </a:cubicBezTo>
                <a:cubicBezTo>
                  <a:pt x="6" y="77"/>
                  <a:pt x="7" y="76"/>
                  <a:pt x="8" y="74"/>
                </a:cubicBezTo>
                <a:cubicBezTo>
                  <a:pt x="9" y="74"/>
                  <a:pt x="8" y="73"/>
                  <a:pt x="8" y="73"/>
                </a:cubicBezTo>
                <a:cubicBezTo>
                  <a:pt x="5" y="70"/>
                  <a:pt x="6" y="69"/>
                  <a:pt x="8" y="67"/>
                </a:cubicBezTo>
                <a:cubicBezTo>
                  <a:pt x="9" y="66"/>
                  <a:pt x="9" y="65"/>
                  <a:pt x="8" y="65"/>
                </a:cubicBezTo>
                <a:cubicBezTo>
                  <a:pt x="6" y="62"/>
                  <a:pt x="6" y="63"/>
                  <a:pt x="8" y="60"/>
                </a:cubicBezTo>
                <a:cubicBezTo>
                  <a:pt x="10" y="57"/>
                  <a:pt x="12" y="55"/>
                  <a:pt x="14" y="53"/>
                </a:cubicBezTo>
                <a:cubicBezTo>
                  <a:pt x="14" y="52"/>
                  <a:pt x="14" y="52"/>
                  <a:pt x="14" y="52"/>
                </a:cubicBezTo>
                <a:cubicBezTo>
                  <a:pt x="13" y="53"/>
                  <a:pt x="12" y="54"/>
                  <a:pt x="11" y="54"/>
                </a:cubicBezTo>
                <a:cubicBezTo>
                  <a:pt x="10" y="56"/>
                  <a:pt x="8" y="58"/>
                  <a:pt x="6" y="60"/>
                </a:cubicBezTo>
                <a:cubicBezTo>
                  <a:pt x="5" y="62"/>
                  <a:pt x="3" y="62"/>
                  <a:pt x="2" y="60"/>
                </a:cubicBezTo>
                <a:cubicBezTo>
                  <a:pt x="0" y="57"/>
                  <a:pt x="2" y="55"/>
                  <a:pt x="3" y="54"/>
                </a:cubicBezTo>
                <a:cubicBezTo>
                  <a:pt x="6" y="50"/>
                  <a:pt x="10" y="47"/>
                  <a:pt x="13" y="43"/>
                </a:cubicBezTo>
                <a:cubicBezTo>
                  <a:pt x="11" y="44"/>
                  <a:pt x="8" y="42"/>
                  <a:pt x="8" y="39"/>
                </a:cubicBezTo>
                <a:cubicBezTo>
                  <a:pt x="8" y="38"/>
                  <a:pt x="8" y="37"/>
                  <a:pt x="9" y="37"/>
                </a:cubicBezTo>
                <a:cubicBezTo>
                  <a:pt x="10" y="37"/>
                  <a:pt x="11" y="36"/>
                  <a:pt x="11" y="35"/>
                </a:cubicBezTo>
                <a:cubicBezTo>
                  <a:pt x="10" y="34"/>
                  <a:pt x="10" y="32"/>
                  <a:pt x="9" y="31"/>
                </a:cubicBezTo>
                <a:cubicBezTo>
                  <a:pt x="9" y="30"/>
                  <a:pt x="9" y="29"/>
                  <a:pt x="10" y="29"/>
                </a:cubicBezTo>
                <a:cubicBezTo>
                  <a:pt x="11" y="28"/>
                  <a:pt x="13" y="27"/>
                  <a:pt x="14" y="25"/>
                </a:cubicBezTo>
                <a:cubicBezTo>
                  <a:pt x="14" y="25"/>
                  <a:pt x="15" y="24"/>
                  <a:pt x="15" y="24"/>
                </a:cubicBezTo>
                <a:cubicBezTo>
                  <a:pt x="14" y="23"/>
                  <a:pt x="15" y="22"/>
                  <a:pt x="14" y="21"/>
                </a:cubicBezTo>
                <a:cubicBezTo>
                  <a:pt x="13" y="21"/>
                  <a:pt x="13" y="19"/>
                  <a:pt x="14" y="19"/>
                </a:cubicBezTo>
                <a:cubicBezTo>
                  <a:pt x="15" y="17"/>
                  <a:pt x="16" y="16"/>
                  <a:pt x="18" y="14"/>
                </a:cubicBezTo>
                <a:cubicBezTo>
                  <a:pt x="18" y="14"/>
                  <a:pt x="19" y="13"/>
                  <a:pt x="20" y="12"/>
                </a:cubicBezTo>
                <a:cubicBezTo>
                  <a:pt x="21" y="11"/>
                  <a:pt x="22" y="11"/>
                  <a:pt x="23" y="12"/>
                </a:cubicBezTo>
                <a:cubicBezTo>
                  <a:pt x="24" y="13"/>
                  <a:pt x="26" y="13"/>
                  <a:pt x="27" y="13"/>
                </a:cubicBezTo>
                <a:cubicBezTo>
                  <a:pt x="28" y="13"/>
                  <a:pt x="28" y="13"/>
                  <a:pt x="29" y="14"/>
                </a:cubicBezTo>
                <a:cubicBezTo>
                  <a:pt x="30" y="14"/>
                  <a:pt x="30" y="14"/>
                  <a:pt x="31" y="14"/>
                </a:cubicBezTo>
                <a:cubicBezTo>
                  <a:pt x="33" y="12"/>
                  <a:pt x="35" y="10"/>
                  <a:pt x="37" y="8"/>
                </a:cubicBezTo>
                <a:cubicBezTo>
                  <a:pt x="38" y="8"/>
                  <a:pt x="38" y="8"/>
                  <a:pt x="38" y="8"/>
                </a:cubicBezTo>
                <a:cubicBezTo>
                  <a:pt x="40" y="7"/>
                  <a:pt x="43" y="10"/>
                  <a:pt x="43" y="12"/>
                </a:cubicBezTo>
                <a:cubicBezTo>
                  <a:pt x="46" y="10"/>
                  <a:pt x="49" y="8"/>
                  <a:pt x="52" y="5"/>
                </a:cubicBezTo>
                <a:cubicBezTo>
                  <a:pt x="54" y="3"/>
                  <a:pt x="57" y="4"/>
                  <a:pt x="58" y="7"/>
                </a:cubicBezTo>
                <a:cubicBezTo>
                  <a:pt x="58" y="7"/>
                  <a:pt x="58" y="8"/>
                  <a:pt x="58" y="9"/>
                </a:cubicBezTo>
                <a:cubicBezTo>
                  <a:pt x="59" y="8"/>
                  <a:pt x="60" y="7"/>
                  <a:pt x="61" y="6"/>
                </a:cubicBezTo>
                <a:cubicBezTo>
                  <a:pt x="62" y="4"/>
                  <a:pt x="64" y="4"/>
                  <a:pt x="65" y="6"/>
                </a:cubicBezTo>
                <a:cubicBezTo>
                  <a:pt x="66" y="6"/>
                  <a:pt x="67" y="7"/>
                  <a:pt x="67" y="8"/>
                </a:cubicBezTo>
                <a:cubicBezTo>
                  <a:pt x="67" y="8"/>
                  <a:pt x="68" y="8"/>
                  <a:pt x="68" y="8"/>
                </a:cubicBezTo>
                <a:cubicBezTo>
                  <a:pt x="70" y="6"/>
                  <a:pt x="71" y="5"/>
                  <a:pt x="72" y="4"/>
                </a:cubicBezTo>
                <a:cubicBezTo>
                  <a:pt x="73" y="4"/>
                  <a:pt x="73" y="4"/>
                  <a:pt x="73" y="4"/>
                </a:cubicBezTo>
                <a:cubicBezTo>
                  <a:pt x="75" y="4"/>
                  <a:pt x="77" y="7"/>
                  <a:pt x="76" y="9"/>
                </a:cubicBezTo>
                <a:cubicBezTo>
                  <a:pt x="76" y="9"/>
                  <a:pt x="76" y="9"/>
                  <a:pt x="76" y="9"/>
                </a:cubicBezTo>
                <a:cubicBezTo>
                  <a:pt x="71" y="14"/>
                  <a:pt x="65" y="18"/>
                  <a:pt x="60" y="22"/>
                </a:cubicBezTo>
                <a:cubicBezTo>
                  <a:pt x="58" y="24"/>
                  <a:pt x="56" y="26"/>
                  <a:pt x="53" y="28"/>
                </a:cubicBezTo>
                <a:cubicBezTo>
                  <a:pt x="53" y="29"/>
                  <a:pt x="52" y="29"/>
                  <a:pt x="52" y="29"/>
                </a:cubicBezTo>
                <a:cubicBezTo>
                  <a:pt x="53" y="29"/>
                  <a:pt x="54" y="28"/>
                  <a:pt x="54" y="28"/>
                </a:cubicBezTo>
                <a:cubicBezTo>
                  <a:pt x="58" y="25"/>
                  <a:pt x="62" y="22"/>
                  <a:pt x="66" y="19"/>
                </a:cubicBezTo>
                <a:cubicBezTo>
                  <a:pt x="69" y="17"/>
                  <a:pt x="72" y="14"/>
                  <a:pt x="75" y="12"/>
                </a:cubicBezTo>
                <a:cubicBezTo>
                  <a:pt x="76" y="11"/>
                  <a:pt x="78" y="10"/>
                  <a:pt x="80" y="8"/>
                </a:cubicBezTo>
                <a:cubicBezTo>
                  <a:pt x="80" y="8"/>
                  <a:pt x="83" y="9"/>
                  <a:pt x="83" y="10"/>
                </a:cubicBezTo>
                <a:cubicBezTo>
                  <a:pt x="83" y="11"/>
                  <a:pt x="83" y="11"/>
                  <a:pt x="84" y="12"/>
                </a:cubicBezTo>
                <a:cubicBezTo>
                  <a:pt x="86" y="10"/>
                  <a:pt x="88" y="9"/>
                  <a:pt x="91" y="7"/>
                </a:cubicBezTo>
                <a:cubicBezTo>
                  <a:pt x="94" y="6"/>
                  <a:pt x="96" y="4"/>
                  <a:pt x="99" y="2"/>
                </a:cubicBezTo>
                <a:cubicBezTo>
                  <a:pt x="100" y="1"/>
                  <a:pt x="101" y="1"/>
                  <a:pt x="102" y="2"/>
                </a:cubicBezTo>
                <a:cubicBezTo>
                  <a:pt x="104" y="3"/>
                  <a:pt x="105" y="4"/>
                  <a:pt x="107" y="5"/>
                </a:cubicBezTo>
                <a:cubicBezTo>
                  <a:pt x="108" y="6"/>
                  <a:pt x="108" y="7"/>
                  <a:pt x="107" y="8"/>
                </a:cubicBezTo>
                <a:cubicBezTo>
                  <a:pt x="105" y="11"/>
                  <a:pt x="102" y="13"/>
                  <a:pt x="99" y="15"/>
                </a:cubicBezTo>
                <a:cubicBezTo>
                  <a:pt x="98" y="16"/>
                  <a:pt x="97" y="17"/>
                  <a:pt x="96" y="18"/>
                </a:cubicBezTo>
                <a:cubicBezTo>
                  <a:pt x="96" y="18"/>
                  <a:pt x="97" y="18"/>
                  <a:pt x="97" y="18"/>
                </a:cubicBezTo>
                <a:cubicBezTo>
                  <a:pt x="98" y="17"/>
                  <a:pt x="100" y="15"/>
                  <a:pt x="102" y="14"/>
                </a:cubicBezTo>
                <a:cubicBezTo>
                  <a:pt x="102" y="14"/>
                  <a:pt x="103" y="13"/>
                  <a:pt x="103" y="14"/>
                </a:cubicBezTo>
                <a:cubicBezTo>
                  <a:pt x="104" y="14"/>
                  <a:pt x="105" y="13"/>
                  <a:pt x="105" y="13"/>
                </a:cubicBezTo>
                <a:cubicBezTo>
                  <a:pt x="109" y="10"/>
                  <a:pt x="114" y="8"/>
                  <a:pt x="118" y="6"/>
                </a:cubicBezTo>
                <a:cubicBezTo>
                  <a:pt x="119" y="5"/>
                  <a:pt x="121" y="5"/>
                  <a:pt x="122" y="4"/>
                </a:cubicBezTo>
                <a:cubicBezTo>
                  <a:pt x="123" y="3"/>
                  <a:pt x="124" y="2"/>
                  <a:pt x="125" y="1"/>
                </a:cubicBezTo>
                <a:cubicBezTo>
                  <a:pt x="126" y="1"/>
                  <a:pt x="127" y="0"/>
                  <a:pt x="128" y="1"/>
                </a:cubicBezTo>
                <a:cubicBezTo>
                  <a:pt x="128" y="2"/>
                  <a:pt x="129" y="2"/>
                  <a:pt x="130" y="3"/>
                </a:cubicBezTo>
                <a:cubicBezTo>
                  <a:pt x="131" y="4"/>
                  <a:pt x="130" y="6"/>
                  <a:pt x="129" y="7"/>
                </a:cubicBezTo>
                <a:cubicBezTo>
                  <a:pt x="128" y="8"/>
                  <a:pt x="128" y="8"/>
                  <a:pt x="127" y="8"/>
                </a:cubicBezTo>
                <a:cubicBezTo>
                  <a:pt x="126" y="9"/>
                  <a:pt x="126" y="10"/>
                  <a:pt x="127" y="11"/>
                </a:cubicBezTo>
                <a:cubicBezTo>
                  <a:pt x="125" y="13"/>
                  <a:pt x="122" y="15"/>
                  <a:pt x="120" y="17"/>
                </a:cubicBezTo>
                <a:cubicBezTo>
                  <a:pt x="120" y="17"/>
                  <a:pt x="120" y="17"/>
                  <a:pt x="121" y="18"/>
                </a:cubicBezTo>
                <a:cubicBezTo>
                  <a:pt x="127" y="13"/>
                  <a:pt x="134" y="8"/>
                  <a:pt x="141" y="3"/>
                </a:cubicBezTo>
                <a:cubicBezTo>
                  <a:pt x="142" y="3"/>
                  <a:pt x="143" y="4"/>
                  <a:pt x="144" y="5"/>
                </a:cubicBezTo>
                <a:cubicBezTo>
                  <a:pt x="145" y="4"/>
                  <a:pt x="146" y="3"/>
                  <a:pt x="147" y="3"/>
                </a:cubicBezTo>
                <a:cubicBezTo>
                  <a:pt x="148" y="3"/>
                  <a:pt x="149" y="3"/>
                  <a:pt x="149" y="4"/>
                </a:cubicBezTo>
                <a:cubicBezTo>
                  <a:pt x="150" y="5"/>
                  <a:pt x="150" y="5"/>
                  <a:pt x="151" y="6"/>
                </a:cubicBezTo>
                <a:cubicBezTo>
                  <a:pt x="152" y="5"/>
                  <a:pt x="154" y="3"/>
                  <a:pt x="156" y="2"/>
                </a:cubicBezTo>
                <a:cubicBezTo>
                  <a:pt x="157" y="3"/>
                  <a:pt x="158" y="4"/>
                  <a:pt x="160" y="6"/>
                </a:cubicBezTo>
                <a:cubicBezTo>
                  <a:pt x="160" y="5"/>
                  <a:pt x="161" y="5"/>
                  <a:pt x="161" y="4"/>
                </a:cubicBezTo>
                <a:cubicBezTo>
                  <a:pt x="162" y="3"/>
                  <a:pt x="163" y="3"/>
                  <a:pt x="164" y="4"/>
                </a:cubicBezTo>
                <a:cubicBezTo>
                  <a:pt x="165" y="5"/>
                  <a:pt x="166" y="6"/>
                  <a:pt x="166" y="8"/>
                </a:cubicBezTo>
                <a:cubicBezTo>
                  <a:pt x="166" y="8"/>
                  <a:pt x="166" y="9"/>
                  <a:pt x="166" y="9"/>
                </a:cubicBezTo>
                <a:cubicBezTo>
                  <a:pt x="169" y="8"/>
                  <a:pt x="171" y="8"/>
                  <a:pt x="173" y="7"/>
                </a:cubicBezTo>
                <a:cubicBezTo>
                  <a:pt x="173" y="7"/>
                  <a:pt x="174" y="6"/>
                  <a:pt x="174" y="6"/>
                </a:cubicBezTo>
                <a:cubicBezTo>
                  <a:pt x="175" y="5"/>
                  <a:pt x="175" y="5"/>
                  <a:pt x="176" y="5"/>
                </a:cubicBezTo>
                <a:cubicBezTo>
                  <a:pt x="178" y="5"/>
                  <a:pt x="180" y="7"/>
                  <a:pt x="180" y="9"/>
                </a:cubicBezTo>
                <a:cubicBezTo>
                  <a:pt x="180" y="10"/>
                  <a:pt x="179" y="10"/>
                  <a:pt x="179" y="11"/>
                </a:cubicBezTo>
                <a:cubicBezTo>
                  <a:pt x="181" y="9"/>
                  <a:pt x="183" y="8"/>
                  <a:pt x="185" y="6"/>
                </a:cubicBezTo>
                <a:cubicBezTo>
                  <a:pt x="185" y="5"/>
                  <a:pt x="186" y="4"/>
                  <a:pt x="187" y="4"/>
                </a:cubicBezTo>
                <a:cubicBezTo>
                  <a:pt x="188" y="5"/>
                  <a:pt x="190" y="5"/>
                  <a:pt x="190" y="7"/>
                </a:cubicBezTo>
                <a:cubicBezTo>
                  <a:pt x="190" y="7"/>
                  <a:pt x="190" y="7"/>
                  <a:pt x="191" y="8"/>
                </a:cubicBezTo>
                <a:cubicBezTo>
                  <a:pt x="192" y="9"/>
                  <a:pt x="194" y="11"/>
                  <a:pt x="195" y="13"/>
                </a:cubicBezTo>
                <a:cubicBezTo>
                  <a:pt x="192" y="17"/>
                  <a:pt x="189" y="20"/>
                  <a:pt x="186" y="24"/>
                </a:cubicBezTo>
                <a:cubicBezTo>
                  <a:pt x="186" y="24"/>
                  <a:pt x="186" y="24"/>
                  <a:pt x="187" y="25"/>
                </a:cubicBezTo>
                <a:cubicBezTo>
                  <a:pt x="188" y="24"/>
                  <a:pt x="189" y="23"/>
                  <a:pt x="190" y="22"/>
                </a:cubicBezTo>
                <a:cubicBezTo>
                  <a:pt x="190" y="22"/>
                  <a:pt x="191" y="21"/>
                  <a:pt x="192" y="22"/>
                </a:cubicBezTo>
                <a:cubicBezTo>
                  <a:pt x="195" y="23"/>
                  <a:pt x="196" y="25"/>
                  <a:pt x="194" y="28"/>
                </a:cubicBezTo>
                <a:cubicBezTo>
                  <a:pt x="194" y="29"/>
                  <a:pt x="193" y="30"/>
                  <a:pt x="192" y="31"/>
                </a:cubicBezTo>
                <a:cubicBezTo>
                  <a:pt x="192" y="31"/>
                  <a:pt x="192" y="31"/>
                  <a:pt x="192" y="32"/>
                </a:cubicBezTo>
                <a:cubicBezTo>
                  <a:pt x="193" y="31"/>
                  <a:pt x="194" y="30"/>
                  <a:pt x="195" y="30"/>
                </a:cubicBezTo>
                <a:cubicBezTo>
                  <a:pt x="197" y="28"/>
                  <a:pt x="199" y="28"/>
                  <a:pt x="200" y="30"/>
                </a:cubicBezTo>
                <a:cubicBezTo>
                  <a:pt x="201" y="31"/>
                  <a:pt x="201" y="31"/>
                  <a:pt x="202" y="32"/>
                </a:cubicBezTo>
                <a:cubicBezTo>
                  <a:pt x="199" y="36"/>
                  <a:pt x="196" y="40"/>
                  <a:pt x="193" y="44"/>
                </a:cubicBezTo>
                <a:cubicBezTo>
                  <a:pt x="191" y="46"/>
                  <a:pt x="191" y="47"/>
                  <a:pt x="193" y="48"/>
                </a:cubicBezTo>
                <a:cubicBezTo>
                  <a:pt x="193" y="48"/>
                  <a:pt x="193" y="48"/>
                  <a:pt x="193" y="48"/>
                </a:cubicBezTo>
                <a:cubicBezTo>
                  <a:pt x="194" y="48"/>
                  <a:pt x="195" y="46"/>
                  <a:pt x="196" y="46"/>
                </a:cubicBezTo>
                <a:cubicBezTo>
                  <a:pt x="197" y="47"/>
                  <a:pt x="198" y="48"/>
                  <a:pt x="199" y="49"/>
                </a:cubicBezTo>
                <a:cubicBezTo>
                  <a:pt x="200" y="50"/>
                  <a:pt x="199" y="51"/>
                  <a:pt x="199" y="52"/>
                </a:cubicBezTo>
                <a:cubicBezTo>
                  <a:pt x="197" y="54"/>
                  <a:pt x="196" y="56"/>
                  <a:pt x="194" y="58"/>
                </a:cubicBezTo>
                <a:cubicBezTo>
                  <a:pt x="194" y="58"/>
                  <a:pt x="194" y="59"/>
                  <a:pt x="194" y="59"/>
                </a:cubicBezTo>
                <a:cubicBezTo>
                  <a:pt x="195" y="59"/>
                  <a:pt x="195" y="58"/>
                  <a:pt x="195" y="58"/>
                </a:cubicBezTo>
                <a:cubicBezTo>
                  <a:pt x="196" y="56"/>
                  <a:pt x="198" y="56"/>
                  <a:pt x="199" y="58"/>
                </a:cubicBezTo>
                <a:cubicBezTo>
                  <a:pt x="202" y="61"/>
                  <a:pt x="201" y="61"/>
                  <a:pt x="199" y="63"/>
                </a:cubicBezTo>
                <a:cubicBezTo>
                  <a:pt x="198" y="65"/>
                  <a:pt x="197" y="67"/>
                  <a:pt x="195" y="68"/>
                </a:cubicBezTo>
                <a:cubicBezTo>
                  <a:pt x="198" y="69"/>
                  <a:pt x="198" y="71"/>
                  <a:pt x="199" y="72"/>
                </a:cubicBezTo>
                <a:cubicBezTo>
                  <a:pt x="199" y="72"/>
                  <a:pt x="199" y="73"/>
                  <a:pt x="199" y="74"/>
                </a:cubicBezTo>
                <a:cubicBezTo>
                  <a:pt x="197" y="77"/>
                  <a:pt x="195" y="80"/>
                  <a:pt x="194" y="83"/>
                </a:cubicBezTo>
                <a:cubicBezTo>
                  <a:pt x="193" y="83"/>
                  <a:pt x="193" y="84"/>
                  <a:pt x="193" y="85"/>
                </a:cubicBezTo>
                <a:cubicBezTo>
                  <a:pt x="193" y="86"/>
                  <a:pt x="193" y="87"/>
                  <a:pt x="192" y="88"/>
                </a:cubicBezTo>
                <a:cubicBezTo>
                  <a:pt x="191" y="88"/>
                  <a:pt x="191" y="89"/>
                  <a:pt x="191" y="89"/>
                </a:cubicBezTo>
                <a:cubicBezTo>
                  <a:pt x="191" y="90"/>
                  <a:pt x="192" y="90"/>
                  <a:pt x="192" y="90"/>
                </a:cubicBezTo>
                <a:cubicBezTo>
                  <a:pt x="194" y="91"/>
                  <a:pt x="195" y="93"/>
                  <a:pt x="194" y="95"/>
                </a:cubicBezTo>
                <a:cubicBezTo>
                  <a:pt x="193" y="97"/>
                  <a:pt x="192" y="99"/>
                  <a:pt x="191" y="101"/>
                </a:cubicBezTo>
                <a:cubicBezTo>
                  <a:pt x="192" y="101"/>
                  <a:pt x="193" y="101"/>
                  <a:pt x="194" y="100"/>
                </a:cubicBezTo>
                <a:cubicBezTo>
                  <a:pt x="195" y="99"/>
                  <a:pt x="196" y="100"/>
                  <a:pt x="197" y="100"/>
                </a:cubicBezTo>
                <a:cubicBezTo>
                  <a:pt x="198" y="100"/>
                  <a:pt x="199" y="101"/>
                  <a:pt x="199" y="102"/>
                </a:cubicBezTo>
                <a:cubicBezTo>
                  <a:pt x="200" y="104"/>
                  <a:pt x="199" y="106"/>
                  <a:pt x="198" y="107"/>
                </a:cubicBezTo>
                <a:cubicBezTo>
                  <a:pt x="200" y="108"/>
                  <a:pt x="201" y="109"/>
                  <a:pt x="200" y="111"/>
                </a:cubicBezTo>
                <a:cubicBezTo>
                  <a:pt x="200" y="113"/>
                  <a:pt x="199" y="114"/>
                  <a:pt x="197" y="116"/>
                </a:cubicBezTo>
                <a:cubicBezTo>
                  <a:pt x="198" y="116"/>
                  <a:pt x="199" y="117"/>
                  <a:pt x="200" y="117"/>
                </a:cubicBezTo>
                <a:cubicBezTo>
                  <a:pt x="202" y="118"/>
                  <a:pt x="202" y="120"/>
                  <a:pt x="201" y="122"/>
                </a:cubicBezTo>
                <a:cubicBezTo>
                  <a:pt x="199" y="124"/>
                  <a:pt x="198" y="126"/>
                  <a:pt x="196" y="128"/>
                </a:cubicBezTo>
                <a:cubicBezTo>
                  <a:pt x="198" y="129"/>
                  <a:pt x="201" y="129"/>
                  <a:pt x="200" y="131"/>
                </a:cubicBezTo>
                <a:cubicBezTo>
                  <a:pt x="200" y="133"/>
                  <a:pt x="199" y="135"/>
                  <a:pt x="198" y="137"/>
                </a:cubicBezTo>
                <a:cubicBezTo>
                  <a:pt x="198" y="137"/>
                  <a:pt x="198" y="137"/>
                  <a:pt x="198" y="137"/>
                </a:cubicBezTo>
                <a:cubicBezTo>
                  <a:pt x="199" y="137"/>
                  <a:pt x="200" y="137"/>
                  <a:pt x="200" y="138"/>
                </a:cubicBezTo>
                <a:cubicBezTo>
                  <a:pt x="201" y="140"/>
                  <a:pt x="201" y="141"/>
                  <a:pt x="200" y="143"/>
                </a:cubicBezTo>
                <a:cubicBezTo>
                  <a:pt x="200" y="144"/>
                  <a:pt x="199" y="144"/>
                  <a:pt x="199" y="145"/>
                </a:cubicBezTo>
                <a:cubicBezTo>
                  <a:pt x="198" y="146"/>
                  <a:pt x="198" y="146"/>
                  <a:pt x="199" y="146"/>
                </a:cubicBezTo>
                <a:cubicBezTo>
                  <a:pt x="201" y="149"/>
                  <a:pt x="199" y="152"/>
                  <a:pt x="197" y="154"/>
                </a:cubicBezTo>
                <a:cubicBezTo>
                  <a:pt x="197" y="154"/>
                  <a:pt x="197" y="154"/>
                  <a:pt x="197" y="154"/>
                </a:cubicBezTo>
                <a:cubicBezTo>
                  <a:pt x="198" y="156"/>
                  <a:pt x="198" y="159"/>
                  <a:pt x="199" y="161"/>
                </a:cubicBezTo>
                <a:cubicBezTo>
                  <a:pt x="199" y="162"/>
                  <a:pt x="198" y="163"/>
                  <a:pt x="197" y="164"/>
                </a:cubicBezTo>
                <a:cubicBezTo>
                  <a:pt x="195" y="166"/>
                  <a:pt x="193" y="169"/>
                  <a:pt x="190" y="171"/>
                </a:cubicBezTo>
                <a:cubicBezTo>
                  <a:pt x="188" y="173"/>
                  <a:pt x="186" y="175"/>
                  <a:pt x="184" y="176"/>
                </a:cubicBezTo>
                <a:cubicBezTo>
                  <a:pt x="183" y="177"/>
                  <a:pt x="183" y="177"/>
                  <a:pt x="183" y="177"/>
                </a:cubicBezTo>
                <a:cubicBezTo>
                  <a:pt x="181" y="176"/>
                  <a:pt x="181" y="177"/>
                  <a:pt x="180" y="178"/>
                </a:cubicBezTo>
                <a:cubicBezTo>
                  <a:pt x="179" y="178"/>
                  <a:pt x="178" y="179"/>
                  <a:pt x="177" y="178"/>
                </a:cubicBezTo>
                <a:cubicBezTo>
                  <a:pt x="176" y="177"/>
                  <a:pt x="175" y="176"/>
                  <a:pt x="174" y="176"/>
                </a:cubicBezTo>
                <a:cubicBezTo>
                  <a:pt x="173" y="177"/>
                  <a:pt x="172" y="178"/>
                  <a:pt x="171" y="179"/>
                </a:cubicBezTo>
                <a:cubicBezTo>
                  <a:pt x="170" y="181"/>
                  <a:pt x="169" y="181"/>
                  <a:pt x="167" y="180"/>
                </a:cubicBezTo>
                <a:cubicBezTo>
                  <a:pt x="166" y="179"/>
                  <a:pt x="165" y="178"/>
                  <a:pt x="165" y="176"/>
                </a:cubicBezTo>
                <a:cubicBezTo>
                  <a:pt x="164" y="176"/>
                  <a:pt x="163" y="177"/>
                  <a:pt x="162" y="177"/>
                </a:cubicBezTo>
                <a:cubicBezTo>
                  <a:pt x="161" y="177"/>
                  <a:pt x="160" y="176"/>
                  <a:pt x="159" y="176"/>
                </a:cubicBezTo>
                <a:cubicBezTo>
                  <a:pt x="158" y="175"/>
                  <a:pt x="158" y="175"/>
                  <a:pt x="157" y="176"/>
                </a:cubicBezTo>
                <a:cubicBezTo>
                  <a:pt x="155" y="176"/>
                  <a:pt x="154" y="176"/>
                  <a:pt x="153" y="175"/>
                </a:cubicBezTo>
                <a:cubicBezTo>
                  <a:pt x="153" y="175"/>
                  <a:pt x="152" y="174"/>
                  <a:pt x="152" y="175"/>
                </a:cubicBezTo>
                <a:cubicBezTo>
                  <a:pt x="150" y="175"/>
                  <a:pt x="149" y="175"/>
                  <a:pt x="148" y="174"/>
                </a:cubicBezTo>
                <a:cubicBezTo>
                  <a:pt x="147" y="174"/>
                  <a:pt x="146" y="174"/>
                  <a:pt x="146" y="174"/>
                </a:cubicBezTo>
                <a:cubicBezTo>
                  <a:pt x="144" y="176"/>
                  <a:pt x="143" y="177"/>
                  <a:pt x="140" y="175"/>
                </a:cubicBezTo>
                <a:cubicBezTo>
                  <a:pt x="140" y="175"/>
                  <a:pt x="139" y="175"/>
                  <a:pt x="138" y="175"/>
                </a:cubicBezTo>
                <a:cubicBezTo>
                  <a:pt x="137" y="175"/>
                  <a:pt x="137" y="175"/>
                  <a:pt x="136" y="175"/>
                </a:cubicBezTo>
                <a:cubicBezTo>
                  <a:pt x="135" y="177"/>
                  <a:pt x="134" y="177"/>
                  <a:pt x="132" y="176"/>
                </a:cubicBezTo>
                <a:cubicBezTo>
                  <a:pt x="132" y="176"/>
                  <a:pt x="131" y="176"/>
                  <a:pt x="130" y="176"/>
                </a:cubicBezTo>
                <a:cubicBezTo>
                  <a:pt x="128" y="178"/>
                  <a:pt x="128" y="178"/>
                  <a:pt x="126" y="177"/>
                </a:cubicBezTo>
                <a:close/>
                <a:moveTo>
                  <a:pt x="48" y="157"/>
                </a:moveTo>
                <a:cubicBezTo>
                  <a:pt x="48" y="157"/>
                  <a:pt x="48" y="157"/>
                  <a:pt x="47" y="156"/>
                </a:cubicBezTo>
                <a:cubicBezTo>
                  <a:pt x="45" y="159"/>
                  <a:pt x="43" y="161"/>
                  <a:pt x="41" y="163"/>
                </a:cubicBezTo>
                <a:cubicBezTo>
                  <a:pt x="41" y="163"/>
                  <a:pt x="42" y="163"/>
                  <a:pt x="42" y="163"/>
                </a:cubicBezTo>
                <a:cubicBezTo>
                  <a:pt x="44" y="161"/>
                  <a:pt x="45" y="160"/>
                  <a:pt x="47" y="158"/>
                </a:cubicBezTo>
                <a:cubicBezTo>
                  <a:pt x="48" y="158"/>
                  <a:pt x="48" y="157"/>
                  <a:pt x="48" y="157"/>
                </a:cubicBezTo>
                <a:close/>
                <a:moveTo>
                  <a:pt x="21" y="127"/>
                </a:moveTo>
                <a:cubicBezTo>
                  <a:pt x="21" y="127"/>
                  <a:pt x="21" y="127"/>
                  <a:pt x="21" y="128"/>
                </a:cubicBezTo>
                <a:cubicBezTo>
                  <a:pt x="23" y="126"/>
                  <a:pt x="24" y="125"/>
                  <a:pt x="26" y="124"/>
                </a:cubicBezTo>
                <a:cubicBezTo>
                  <a:pt x="26" y="123"/>
                  <a:pt x="26" y="123"/>
                  <a:pt x="26" y="121"/>
                </a:cubicBezTo>
                <a:cubicBezTo>
                  <a:pt x="24" y="123"/>
                  <a:pt x="23" y="125"/>
                  <a:pt x="21" y="127"/>
                </a:cubicBezTo>
                <a:close/>
                <a:moveTo>
                  <a:pt x="69" y="24"/>
                </a:moveTo>
                <a:cubicBezTo>
                  <a:pt x="67" y="25"/>
                  <a:pt x="68" y="27"/>
                  <a:pt x="68" y="28"/>
                </a:cubicBezTo>
                <a:cubicBezTo>
                  <a:pt x="69" y="27"/>
                  <a:pt x="70" y="26"/>
                  <a:pt x="69" y="24"/>
                </a:cubicBez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defPPr>
              <a:defRPr lang="fr-FR"/>
            </a:defPPr>
            <a:lvl1pPr marL="0" algn="l" defTabSz="908835" rtl="0" eaLnBrk="1" latinLnBrk="0" hangingPunct="1">
              <a:defRPr sz="1800" kern="1200">
                <a:solidFill>
                  <a:schemeClr val="tx1"/>
                </a:solidFill>
                <a:latin typeface="+mn-lt"/>
                <a:ea typeface="+mn-ea"/>
                <a:cs typeface="+mn-cs"/>
              </a:defRPr>
            </a:lvl1pPr>
            <a:lvl2pPr marL="454416" algn="l" defTabSz="908835" rtl="0" eaLnBrk="1" latinLnBrk="0" hangingPunct="1">
              <a:defRPr sz="1800" kern="1200">
                <a:solidFill>
                  <a:schemeClr val="tx1"/>
                </a:solidFill>
                <a:latin typeface="+mn-lt"/>
                <a:ea typeface="+mn-ea"/>
                <a:cs typeface="+mn-cs"/>
              </a:defRPr>
            </a:lvl2pPr>
            <a:lvl3pPr marL="908835" algn="l" defTabSz="908835" rtl="0" eaLnBrk="1" latinLnBrk="0" hangingPunct="1">
              <a:defRPr sz="1800" kern="1200">
                <a:solidFill>
                  <a:schemeClr val="tx1"/>
                </a:solidFill>
                <a:latin typeface="+mn-lt"/>
                <a:ea typeface="+mn-ea"/>
                <a:cs typeface="+mn-cs"/>
              </a:defRPr>
            </a:lvl3pPr>
            <a:lvl4pPr marL="1363256" algn="l" defTabSz="908835" rtl="0" eaLnBrk="1" latinLnBrk="0" hangingPunct="1">
              <a:defRPr sz="1800" kern="1200">
                <a:solidFill>
                  <a:schemeClr val="tx1"/>
                </a:solidFill>
                <a:latin typeface="+mn-lt"/>
                <a:ea typeface="+mn-ea"/>
                <a:cs typeface="+mn-cs"/>
              </a:defRPr>
            </a:lvl4pPr>
            <a:lvl5pPr marL="1817672" algn="l" defTabSz="908835" rtl="0" eaLnBrk="1" latinLnBrk="0" hangingPunct="1">
              <a:defRPr sz="1800" kern="1200">
                <a:solidFill>
                  <a:schemeClr val="tx1"/>
                </a:solidFill>
                <a:latin typeface="+mn-lt"/>
                <a:ea typeface="+mn-ea"/>
                <a:cs typeface="+mn-cs"/>
              </a:defRPr>
            </a:lvl5pPr>
            <a:lvl6pPr marL="2272093" algn="l" defTabSz="908835" rtl="0" eaLnBrk="1" latinLnBrk="0" hangingPunct="1">
              <a:defRPr sz="1800" kern="1200">
                <a:solidFill>
                  <a:schemeClr val="tx1"/>
                </a:solidFill>
                <a:latin typeface="+mn-lt"/>
                <a:ea typeface="+mn-ea"/>
                <a:cs typeface="+mn-cs"/>
              </a:defRPr>
            </a:lvl6pPr>
            <a:lvl7pPr marL="2726507" algn="l" defTabSz="908835" rtl="0" eaLnBrk="1" latinLnBrk="0" hangingPunct="1">
              <a:defRPr sz="1800" kern="1200">
                <a:solidFill>
                  <a:schemeClr val="tx1"/>
                </a:solidFill>
                <a:latin typeface="+mn-lt"/>
                <a:ea typeface="+mn-ea"/>
                <a:cs typeface="+mn-cs"/>
              </a:defRPr>
            </a:lvl7pPr>
            <a:lvl8pPr marL="3180924" algn="l" defTabSz="908835" rtl="0" eaLnBrk="1" latinLnBrk="0" hangingPunct="1">
              <a:defRPr sz="1800" kern="1200">
                <a:solidFill>
                  <a:schemeClr val="tx1"/>
                </a:solidFill>
                <a:latin typeface="+mn-lt"/>
                <a:ea typeface="+mn-ea"/>
                <a:cs typeface="+mn-cs"/>
              </a:defRPr>
            </a:lvl8pPr>
            <a:lvl9pPr marL="3635344" algn="l" defTabSz="908835" rtl="0" eaLnBrk="1" latinLnBrk="0" hangingPunct="1">
              <a:defRPr sz="1800" kern="1200">
                <a:solidFill>
                  <a:schemeClr val="tx1"/>
                </a:solidFill>
                <a:latin typeface="+mn-lt"/>
                <a:ea typeface="+mn-ea"/>
                <a:cs typeface="+mn-cs"/>
              </a:defRPr>
            </a:lvl9pPr>
          </a:lstStyle>
          <a:p>
            <a:endParaRPr lang="en-US" sz="1400" dirty="0">
              <a:solidFill>
                <a:srgbClr val="002776"/>
              </a:solidFill>
            </a:endParaRPr>
          </a:p>
        </p:txBody>
      </p:sp>
      <p:sp>
        <p:nvSpPr>
          <p:cNvPr id="26" name="ZoneTexte 25"/>
          <p:cNvSpPr txBox="1"/>
          <p:nvPr/>
        </p:nvSpPr>
        <p:spPr>
          <a:xfrm>
            <a:off x="755576" y="6091833"/>
            <a:ext cx="7806410" cy="646331"/>
          </a:xfrm>
          <a:prstGeom prst="rect">
            <a:avLst/>
          </a:prstGeom>
          <a:noFill/>
        </p:spPr>
        <p:txBody>
          <a:bodyPr wrap="square" rtlCol="0">
            <a:spAutoFit/>
          </a:bodyPr>
          <a:lstStyle/>
          <a:p>
            <a:pPr algn="just"/>
            <a:r>
              <a:rPr lang="fr-FR" sz="1200" dirty="0" smtClean="0">
                <a:solidFill>
                  <a:schemeClr val="bg1"/>
                </a:solidFill>
              </a:rPr>
              <a:t>At </a:t>
            </a:r>
            <a:r>
              <a:rPr lang="fr-FR" sz="1200" dirty="0" err="1" smtClean="0">
                <a:solidFill>
                  <a:schemeClr val="bg1"/>
                </a:solidFill>
              </a:rPr>
              <a:t>that</a:t>
            </a:r>
            <a:r>
              <a:rPr lang="fr-FR" sz="1200" dirty="0" smtClean="0">
                <a:solidFill>
                  <a:schemeClr val="bg1"/>
                </a:solidFill>
              </a:rPr>
              <a:t> time, the concept of </a:t>
            </a:r>
            <a:r>
              <a:rPr lang="fr-FR" sz="1200" dirty="0" err="1" smtClean="0">
                <a:solidFill>
                  <a:schemeClr val="bg1"/>
                </a:solidFill>
              </a:rPr>
              <a:t>fraternity</a:t>
            </a:r>
            <a:r>
              <a:rPr lang="fr-FR" sz="1200" dirty="0" smtClean="0">
                <a:solidFill>
                  <a:schemeClr val="bg1"/>
                </a:solidFill>
              </a:rPr>
              <a:t> </a:t>
            </a:r>
            <a:r>
              <a:rPr lang="fr-FR" sz="1200" dirty="0" err="1" smtClean="0">
                <a:solidFill>
                  <a:schemeClr val="bg1"/>
                </a:solidFill>
              </a:rPr>
              <a:t>was</a:t>
            </a:r>
            <a:r>
              <a:rPr lang="fr-FR" sz="1200" dirty="0" smtClean="0">
                <a:solidFill>
                  <a:schemeClr val="bg1"/>
                </a:solidFill>
              </a:rPr>
              <a:t> </a:t>
            </a:r>
            <a:r>
              <a:rPr lang="fr-FR" sz="1200" dirty="0" err="1" smtClean="0">
                <a:solidFill>
                  <a:schemeClr val="bg1"/>
                </a:solidFill>
              </a:rPr>
              <a:t>very</a:t>
            </a:r>
            <a:r>
              <a:rPr lang="fr-FR" sz="1200" dirty="0" smtClean="0">
                <a:solidFill>
                  <a:schemeClr val="bg1"/>
                </a:solidFill>
              </a:rPr>
              <a:t> </a:t>
            </a:r>
            <a:r>
              <a:rPr lang="fr-FR" sz="1200" dirty="0" err="1" smtClean="0">
                <a:solidFill>
                  <a:schemeClr val="bg1"/>
                </a:solidFill>
              </a:rPr>
              <a:t>different</a:t>
            </a:r>
            <a:r>
              <a:rPr lang="fr-FR" sz="1200" dirty="0" smtClean="0">
                <a:solidFill>
                  <a:schemeClr val="bg1"/>
                </a:solidFill>
              </a:rPr>
              <a:t>. French people </a:t>
            </a:r>
            <a:r>
              <a:rPr lang="fr-FR" sz="1200" dirty="0" err="1" smtClean="0">
                <a:solidFill>
                  <a:schemeClr val="bg1"/>
                </a:solidFill>
              </a:rPr>
              <a:t>were</a:t>
            </a:r>
            <a:r>
              <a:rPr lang="fr-FR" sz="1200" dirty="0" smtClean="0">
                <a:solidFill>
                  <a:schemeClr val="bg1"/>
                </a:solidFill>
              </a:rPr>
              <a:t> « </a:t>
            </a:r>
            <a:r>
              <a:rPr lang="fr-FR" sz="1200" dirty="0" err="1" smtClean="0">
                <a:solidFill>
                  <a:schemeClr val="bg1"/>
                </a:solidFill>
              </a:rPr>
              <a:t>brothers</a:t>
            </a:r>
            <a:r>
              <a:rPr lang="fr-FR" sz="1200" dirty="0" smtClean="0">
                <a:solidFill>
                  <a:schemeClr val="bg1"/>
                </a:solidFill>
              </a:rPr>
              <a:t> in the frame of the </a:t>
            </a:r>
            <a:r>
              <a:rPr lang="fr-FR" sz="1200" dirty="0" err="1">
                <a:solidFill>
                  <a:schemeClr val="bg1"/>
                </a:solidFill>
              </a:rPr>
              <a:t>C</a:t>
            </a:r>
            <a:r>
              <a:rPr lang="fr-FR" sz="1200" dirty="0" err="1" smtClean="0">
                <a:solidFill>
                  <a:schemeClr val="bg1"/>
                </a:solidFill>
              </a:rPr>
              <a:t>atholic</a:t>
            </a:r>
            <a:r>
              <a:rPr lang="fr-FR" sz="1200" dirty="0" smtClean="0">
                <a:solidFill>
                  <a:schemeClr val="bg1"/>
                </a:solidFill>
              </a:rPr>
              <a:t> religion » but </a:t>
            </a:r>
            <a:r>
              <a:rPr lang="fr-FR" sz="1200" dirty="0" err="1" smtClean="0">
                <a:solidFill>
                  <a:schemeClr val="bg1"/>
                </a:solidFill>
              </a:rPr>
              <a:t>were</a:t>
            </a:r>
            <a:r>
              <a:rPr lang="fr-FR" sz="1200" dirty="0" smtClean="0">
                <a:solidFill>
                  <a:schemeClr val="bg1"/>
                </a:solidFill>
              </a:rPr>
              <a:t> </a:t>
            </a:r>
            <a:r>
              <a:rPr lang="fr-FR" sz="1200" dirty="0" err="1" smtClean="0">
                <a:solidFill>
                  <a:schemeClr val="bg1"/>
                </a:solidFill>
              </a:rPr>
              <a:t>unequal</a:t>
            </a:r>
            <a:r>
              <a:rPr lang="fr-FR" sz="1200" dirty="0" smtClean="0">
                <a:solidFill>
                  <a:schemeClr val="bg1"/>
                </a:solidFill>
              </a:rPr>
              <a:t> in </a:t>
            </a:r>
            <a:r>
              <a:rPr lang="fr-FR" sz="1200" dirty="0" err="1" smtClean="0">
                <a:solidFill>
                  <a:schemeClr val="bg1"/>
                </a:solidFill>
              </a:rPr>
              <a:t>rights</a:t>
            </a:r>
            <a:r>
              <a:rPr lang="fr-FR" sz="1200" dirty="0" smtClean="0">
                <a:solidFill>
                  <a:schemeClr val="bg1"/>
                </a:solidFill>
              </a:rPr>
              <a:t>.  The </a:t>
            </a:r>
            <a:r>
              <a:rPr lang="fr-FR" sz="1200" dirty="0" err="1">
                <a:solidFill>
                  <a:schemeClr val="bg1"/>
                </a:solidFill>
              </a:rPr>
              <a:t>C</a:t>
            </a:r>
            <a:r>
              <a:rPr lang="fr-FR" sz="1200" dirty="0" err="1" smtClean="0">
                <a:solidFill>
                  <a:schemeClr val="bg1"/>
                </a:solidFill>
              </a:rPr>
              <a:t>atholic</a:t>
            </a:r>
            <a:r>
              <a:rPr lang="fr-FR" sz="1200" dirty="0" smtClean="0">
                <a:solidFill>
                  <a:schemeClr val="bg1"/>
                </a:solidFill>
              </a:rPr>
              <a:t> Church </a:t>
            </a:r>
            <a:r>
              <a:rPr lang="fr-FR" sz="1200" dirty="0" err="1" smtClean="0">
                <a:solidFill>
                  <a:schemeClr val="bg1"/>
                </a:solidFill>
              </a:rPr>
              <a:t>was</a:t>
            </a:r>
            <a:r>
              <a:rPr lang="fr-FR" sz="1200" dirty="0" smtClean="0">
                <a:solidFill>
                  <a:schemeClr val="bg1"/>
                </a:solidFill>
              </a:rPr>
              <a:t> </a:t>
            </a:r>
            <a:r>
              <a:rPr lang="fr-FR" sz="1200" dirty="0" err="1" smtClean="0">
                <a:solidFill>
                  <a:schemeClr val="bg1"/>
                </a:solidFill>
              </a:rPr>
              <a:t>counterbalancing</a:t>
            </a:r>
            <a:r>
              <a:rPr lang="fr-FR" sz="1200" dirty="0" smtClean="0">
                <a:solidFill>
                  <a:schemeClr val="bg1"/>
                </a:solidFill>
              </a:rPr>
              <a:t> </a:t>
            </a:r>
            <a:r>
              <a:rPr lang="fr-FR" sz="1200" dirty="0" err="1" smtClean="0">
                <a:solidFill>
                  <a:schemeClr val="bg1"/>
                </a:solidFill>
              </a:rPr>
              <a:t>this</a:t>
            </a:r>
            <a:r>
              <a:rPr lang="fr-FR" sz="1200" dirty="0" smtClean="0">
                <a:solidFill>
                  <a:schemeClr val="bg1"/>
                </a:solidFill>
              </a:rPr>
              <a:t> </a:t>
            </a:r>
            <a:r>
              <a:rPr lang="fr-FR" sz="1200" dirty="0" err="1" smtClean="0">
                <a:solidFill>
                  <a:schemeClr val="bg1"/>
                </a:solidFill>
              </a:rPr>
              <a:t>unequality</a:t>
            </a:r>
            <a:r>
              <a:rPr lang="fr-FR" sz="1200" dirty="0" smtClean="0">
                <a:solidFill>
                  <a:schemeClr val="bg1"/>
                </a:solidFill>
              </a:rPr>
              <a:t> by the obligation of the </a:t>
            </a:r>
            <a:r>
              <a:rPr lang="fr-FR" sz="1200" dirty="0" err="1" smtClean="0">
                <a:solidFill>
                  <a:schemeClr val="bg1"/>
                </a:solidFill>
              </a:rPr>
              <a:t>rich</a:t>
            </a:r>
            <a:r>
              <a:rPr lang="fr-FR" sz="1200" dirty="0" smtClean="0">
                <a:solidFill>
                  <a:schemeClr val="bg1"/>
                </a:solidFill>
              </a:rPr>
              <a:t> </a:t>
            </a:r>
            <a:r>
              <a:rPr lang="fr-FR" sz="1200" dirty="0" err="1" smtClean="0">
                <a:solidFill>
                  <a:schemeClr val="bg1"/>
                </a:solidFill>
              </a:rPr>
              <a:t>ones</a:t>
            </a:r>
            <a:r>
              <a:rPr lang="fr-FR" sz="1200" dirty="0">
                <a:solidFill>
                  <a:schemeClr val="bg1"/>
                </a:solidFill>
              </a:rPr>
              <a:t> </a:t>
            </a:r>
            <a:r>
              <a:rPr lang="fr-FR" sz="1200" dirty="0" smtClean="0">
                <a:solidFill>
                  <a:schemeClr val="bg1"/>
                </a:solidFill>
              </a:rPr>
              <a:t>to </a:t>
            </a:r>
            <a:r>
              <a:rPr lang="fr-FR" sz="1200" dirty="0" err="1">
                <a:solidFill>
                  <a:schemeClr val="bg1"/>
                </a:solidFill>
              </a:rPr>
              <a:t>Charity</a:t>
            </a:r>
            <a:r>
              <a:rPr lang="fr-FR" sz="1200" dirty="0">
                <a:solidFill>
                  <a:schemeClr val="bg1"/>
                </a:solidFill>
              </a:rPr>
              <a:t> .</a:t>
            </a:r>
            <a:endParaRPr lang="en-US" sz="1200" dirty="0">
              <a:solidFill>
                <a:schemeClr val="bg1"/>
              </a:solidFill>
            </a:endParaRPr>
          </a:p>
        </p:txBody>
      </p:sp>
    </p:spTree>
    <p:extLst>
      <p:ext uri="{BB962C8B-B14F-4D97-AF65-F5344CB8AC3E}">
        <p14:creationId xmlns:p14="http://schemas.microsoft.com/office/powerpoint/2010/main" val="3534451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3"/>
          </p:nvPr>
        </p:nvSpPr>
        <p:spPr/>
        <p:txBody>
          <a:bodyPr/>
          <a:lstStyle/>
          <a:p>
            <a:r>
              <a:rPr lang="fr-FR" dirty="0"/>
              <a:t>A concept </a:t>
            </a:r>
            <a:r>
              <a:rPr lang="fr-FR" dirty="0" err="1"/>
              <a:t>deeply</a:t>
            </a:r>
            <a:r>
              <a:rPr lang="fr-FR" dirty="0"/>
              <a:t> </a:t>
            </a:r>
            <a:r>
              <a:rPr lang="fr-FR" dirty="0" err="1"/>
              <a:t>rooted</a:t>
            </a:r>
            <a:r>
              <a:rPr lang="fr-FR" dirty="0"/>
              <a:t> </a:t>
            </a:r>
            <a:r>
              <a:rPr lang="fr-FR" dirty="0" smtClean="0"/>
              <a:t>in </a:t>
            </a:r>
            <a:r>
              <a:rPr lang="fr-FR" dirty="0" err="1"/>
              <a:t>France’s</a:t>
            </a:r>
            <a:r>
              <a:rPr lang="fr-FR" dirty="0"/>
              <a:t> </a:t>
            </a:r>
            <a:r>
              <a:rPr lang="fr-FR" dirty="0" err="1"/>
              <a:t>republican</a:t>
            </a:r>
            <a:r>
              <a:rPr lang="fr-FR" dirty="0"/>
              <a:t> </a:t>
            </a:r>
            <a:r>
              <a:rPr lang="fr-FR" dirty="0" err="1"/>
              <a:t>history</a:t>
            </a:r>
            <a:endParaRPr lang="fr-FR" dirty="0"/>
          </a:p>
        </p:txBody>
      </p:sp>
      <p:sp>
        <p:nvSpPr>
          <p:cNvPr id="2" name="Titre 1"/>
          <p:cNvSpPr>
            <a:spLocks noGrp="1"/>
          </p:cNvSpPr>
          <p:nvPr>
            <p:ph type="title"/>
          </p:nvPr>
        </p:nvSpPr>
        <p:spPr/>
        <p:txBody>
          <a:bodyPr/>
          <a:lstStyle/>
          <a:p>
            <a:r>
              <a:rPr lang="fr-FR" dirty="0" smtClean="0"/>
              <a:t>The concept of « </a:t>
            </a:r>
            <a:r>
              <a:rPr lang="fr-FR" dirty="0" err="1" smtClean="0"/>
              <a:t>fraternity</a:t>
            </a:r>
            <a:r>
              <a:rPr lang="fr-FR" dirty="0" smtClean="0"/>
              <a:t> » in the French </a:t>
            </a:r>
            <a:r>
              <a:rPr lang="fr-FR" dirty="0" err="1" smtClean="0"/>
              <a:t>law</a:t>
            </a:r>
            <a:r>
              <a:rPr lang="fr-FR" dirty="0" smtClean="0"/>
              <a:t> system</a:t>
            </a:r>
            <a:endParaRPr lang="fr-FR" dirty="0"/>
          </a:p>
        </p:txBody>
      </p:sp>
      <p:grpSp>
        <p:nvGrpSpPr>
          <p:cNvPr id="10" name="Groupe 9"/>
          <p:cNvGrpSpPr/>
          <p:nvPr/>
        </p:nvGrpSpPr>
        <p:grpSpPr>
          <a:xfrm>
            <a:off x="38318" y="1325179"/>
            <a:ext cx="2877498" cy="792087"/>
            <a:chOff x="35496" y="1304765"/>
            <a:chExt cx="2877498" cy="792087"/>
          </a:xfrm>
        </p:grpSpPr>
        <p:sp>
          <p:nvSpPr>
            <p:cNvPr id="6" name="Freeform 26">
              <a:extLst>
                <a:ext uri="{FF2B5EF4-FFF2-40B4-BE49-F238E27FC236}">
                  <a16:creationId xmlns:lc="http://schemas.openxmlformats.org/drawingml/2006/lockedCanvas" xmlns:a16="http://schemas.microsoft.com/office/drawing/2014/main" xmlns="" id="{7394562B-013A-480B-A08F-1A9A34ABECEE}"/>
                </a:ext>
              </a:extLst>
            </p:cNvPr>
            <p:cNvSpPr>
              <a:spLocks noEditPoints="1"/>
            </p:cNvSpPr>
            <p:nvPr/>
          </p:nvSpPr>
          <p:spPr bwMode="auto">
            <a:xfrm>
              <a:off x="35496" y="1304765"/>
              <a:ext cx="2877498" cy="792087"/>
            </a:xfrm>
            <a:custGeom>
              <a:avLst/>
              <a:gdLst>
                <a:gd name="T0" fmla="*/ 116 w 202"/>
                <a:gd name="T1" fmla="*/ 174 h 184"/>
                <a:gd name="T2" fmla="*/ 95 w 202"/>
                <a:gd name="T3" fmla="*/ 179 h 184"/>
                <a:gd name="T4" fmla="*/ 85 w 202"/>
                <a:gd name="T5" fmla="*/ 176 h 184"/>
                <a:gd name="T6" fmla="*/ 77 w 202"/>
                <a:gd name="T7" fmla="*/ 171 h 184"/>
                <a:gd name="T8" fmla="*/ 60 w 202"/>
                <a:gd name="T9" fmla="*/ 174 h 184"/>
                <a:gd name="T10" fmla="*/ 46 w 202"/>
                <a:gd name="T11" fmla="*/ 177 h 184"/>
                <a:gd name="T12" fmla="*/ 34 w 202"/>
                <a:gd name="T13" fmla="*/ 177 h 184"/>
                <a:gd name="T14" fmla="*/ 28 w 202"/>
                <a:gd name="T15" fmla="*/ 180 h 184"/>
                <a:gd name="T16" fmla="*/ 16 w 202"/>
                <a:gd name="T17" fmla="*/ 179 h 184"/>
                <a:gd name="T18" fmla="*/ 13 w 202"/>
                <a:gd name="T19" fmla="*/ 166 h 184"/>
                <a:gd name="T20" fmla="*/ 16 w 202"/>
                <a:gd name="T21" fmla="*/ 151 h 184"/>
                <a:gd name="T22" fmla="*/ 14 w 202"/>
                <a:gd name="T23" fmla="*/ 140 h 184"/>
                <a:gd name="T24" fmla="*/ 13 w 202"/>
                <a:gd name="T25" fmla="*/ 128 h 184"/>
                <a:gd name="T26" fmla="*/ 11 w 202"/>
                <a:gd name="T27" fmla="*/ 116 h 184"/>
                <a:gd name="T28" fmla="*/ 7 w 202"/>
                <a:gd name="T29" fmla="*/ 104 h 184"/>
                <a:gd name="T30" fmla="*/ 6 w 202"/>
                <a:gd name="T31" fmla="*/ 92 h 184"/>
                <a:gd name="T32" fmla="*/ 5 w 202"/>
                <a:gd name="T33" fmla="*/ 79 h 184"/>
                <a:gd name="T34" fmla="*/ 8 w 202"/>
                <a:gd name="T35" fmla="*/ 65 h 184"/>
                <a:gd name="T36" fmla="*/ 11 w 202"/>
                <a:gd name="T37" fmla="*/ 54 h 184"/>
                <a:gd name="T38" fmla="*/ 13 w 202"/>
                <a:gd name="T39" fmla="*/ 43 h 184"/>
                <a:gd name="T40" fmla="*/ 9 w 202"/>
                <a:gd name="T41" fmla="*/ 31 h 184"/>
                <a:gd name="T42" fmla="*/ 14 w 202"/>
                <a:gd name="T43" fmla="*/ 21 h 184"/>
                <a:gd name="T44" fmla="*/ 23 w 202"/>
                <a:gd name="T45" fmla="*/ 12 h 184"/>
                <a:gd name="T46" fmla="*/ 37 w 202"/>
                <a:gd name="T47" fmla="*/ 8 h 184"/>
                <a:gd name="T48" fmla="*/ 58 w 202"/>
                <a:gd name="T49" fmla="*/ 7 h 184"/>
                <a:gd name="T50" fmla="*/ 67 w 202"/>
                <a:gd name="T51" fmla="*/ 8 h 184"/>
                <a:gd name="T52" fmla="*/ 76 w 202"/>
                <a:gd name="T53" fmla="*/ 9 h 184"/>
                <a:gd name="T54" fmla="*/ 52 w 202"/>
                <a:gd name="T55" fmla="*/ 29 h 184"/>
                <a:gd name="T56" fmla="*/ 80 w 202"/>
                <a:gd name="T57" fmla="*/ 8 h 184"/>
                <a:gd name="T58" fmla="*/ 99 w 202"/>
                <a:gd name="T59" fmla="*/ 2 h 184"/>
                <a:gd name="T60" fmla="*/ 99 w 202"/>
                <a:gd name="T61" fmla="*/ 15 h 184"/>
                <a:gd name="T62" fmla="*/ 103 w 202"/>
                <a:gd name="T63" fmla="*/ 14 h 184"/>
                <a:gd name="T64" fmla="*/ 125 w 202"/>
                <a:gd name="T65" fmla="*/ 1 h 184"/>
                <a:gd name="T66" fmla="*/ 127 w 202"/>
                <a:gd name="T67" fmla="*/ 8 h 184"/>
                <a:gd name="T68" fmla="*/ 141 w 202"/>
                <a:gd name="T69" fmla="*/ 3 h 184"/>
                <a:gd name="T70" fmla="*/ 151 w 202"/>
                <a:gd name="T71" fmla="*/ 6 h 184"/>
                <a:gd name="T72" fmla="*/ 164 w 202"/>
                <a:gd name="T73" fmla="*/ 4 h 184"/>
                <a:gd name="T74" fmla="*/ 174 w 202"/>
                <a:gd name="T75" fmla="*/ 6 h 184"/>
                <a:gd name="T76" fmla="*/ 185 w 202"/>
                <a:gd name="T77" fmla="*/ 6 h 184"/>
                <a:gd name="T78" fmla="*/ 195 w 202"/>
                <a:gd name="T79" fmla="*/ 13 h 184"/>
                <a:gd name="T80" fmla="*/ 192 w 202"/>
                <a:gd name="T81" fmla="*/ 22 h 184"/>
                <a:gd name="T82" fmla="*/ 195 w 202"/>
                <a:gd name="T83" fmla="*/ 30 h 184"/>
                <a:gd name="T84" fmla="*/ 193 w 202"/>
                <a:gd name="T85" fmla="*/ 48 h 184"/>
                <a:gd name="T86" fmla="*/ 199 w 202"/>
                <a:gd name="T87" fmla="*/ 52 h 184"/>
                <a:gd name="T88" fmla="*/ 199 w 202"/>
                <a:gd name="T89" fmla="*/ 58 h 184"/>
                <a:gd name="T90" fmla="*/ 199 w 202"/>
                <a:gd name="T91" fmla="*/ 74 h 184"/>
                <a:gd name="T92" fmla="*/ 191 w 202"/>
                <a:gd name="T93" fmla="*/ 89 h 184"/>
                <a:gd name="T94" fmla="*/ 194 w 202"/>
                <a:gd name="T95" fmla="*/ 100 h 184"/>
                <a:gd name="T96" fmla="*/ 200 w 202"/>
                <a:gd name="T97" fmla="*/ 111 h 184"/>
                <a:gd name="T98" fmla="*/ 196 w 202"/>
                <a:gd name="T99" fmla="*/ 128 h 184"/>
                <a:gd name="T100" fmla="*/ 200 w 202"/>
                <a:gd name="T101" fmla="*/ 138 h 184"/>
                <a:gd name="T102" fmla="*/ 197 w 202"/>
                <a:gd name="T103" fmla="*/ 154 h 184"/>
                <a:gd name="T104" fmla="*/ 190 w 202"/>
                <a:gd name="T105" fmla="*/ 171 h 184"/>
                <a:gd name="T106" fmla="*/ 177 w 202"/>
                <a:gd name="T107" fmla="*/ 178 h 184"/>
                <a:gd name="T108" fmla="*/ 165 w 202"/>
                <a:gd name="T109" fmla="*/ 176 h 184"/>
                <a:gd name="T110" fmla="*/ 153 w 202"/>
                <a:gd name="T111" fmla="*/ 175 h 184"/>
                <a:gd name="T112" fmla="*/ 140 w 202"/>
                <a:gd name="T113" fmla="*/ 175 h 184"/>
                <a:gd name="T114" fmla="*/ 130 w 202"/>
                <a:gd name="T115" fmla="*/ 176 h 184"/>
                <a:gd name="T116" fmla="*/ 41 w 202"/>
                <a:gd name="T117" fmla="*/ 163 h 184"/>
                <a:gd name="T118" fmla="*/ 21 w 202"/>
                <a:gd name="T119" fmla="*/ 127 h 184"/>
                <a:gd name="T120" fmla="*/ 21 w 202"/>
                <a:gd name="T121" fmla="*/ 12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2" h="184">
                  <a:moveTo>
                    <a:pt x="126" y="177"/>
                  </a:moveTo>
                  <a:cubicBezTo>
                    <a:pt x="124" y="177"/>
                    <a:pt x="123" y="179"/>
                    <a:pt x="121" y="178"/>
                  </a:cubicBezTo>
                  <a:cubicBezTo>
                    <a:pt x="119" y="176"/>
                    <a:pt x="118" y="175"/>
                    <a:pt x="119" y="173"/>
                  </a:cubicBezTo>
                  <a:cubicBezTo>
                    <a:pt x="118" y="174"/>
                    <a:pt x="117" y="174"/>
                    <a:pt x="116" y="174"/>
                  </a:cubicBezTo>
                  <a:cubicBezTo>
                    <a:pt x="114" y="175"/>
                    <a:pt x="112" y="177"/>
                    <a:pt x="111" y="178"/>
                  </a:cubicBezTo>
                  <a:cubicBezTo>
                    <a:pt x="107" y="179"/>
                    <a:pt x="107" y="179"/>
                    <a:pt x="104" y="177"/>
                  </a:cubicBezTo>
                  <a:cubicBezTo>
                    <a:pt x="102" y="178"/>
                    <a:pt x="101" y="178"/>
                    <a:pt x="98" y="178"/>
                  </a:cubicBezTo>
                  <a:cubicBezTo>
                    <a:pt x="97" y="177"/>
                    <a:pt x="96" y="178"/>
                    <a:pt x="95" y="179"/>
                  </a:cubicBezTo>
                  <a:cubicBezTo>
                    <a:pt x="93" y="179"/>
                    <a:pt x="91" y="180"/>
                    <a:pt x="89" y="181"/>
                  </a:cubicBezTo>
                  <a:cubicBezTo>
                    <a:pt x="88" y="181"/>
                    <a:pt x="87" y="182"/>
                    <a:pt x="86" y="180"/>
                  </a:cubicBezTo>
                  <a:cubicBezTo>
                    <a:pt x="86" y="179"/>
                    <a:pt x="85" y="179"/>
                    <a:pt x="85" y="178"/>
                  </a:cubicBezTo>
                  <a:cubicBezTo>
                    <a:pt x="85" y="177"/>
                    <a:pt x="85" y="177"/>
                    <a:pt x="85" y="176"/>
                  </a:cubicBezTo>
                  <a:cubicBezTo>
                    <a:pt x="86" y="175"/>
                    <a:pt x="87" y="174"/>
                    <a:pt x="88" y="173"/>
                  </a:cubicBezTo>
                  <a:cubicBezTo>
                    <a:pt x="88" y="173"/>
                    <a:pt x="88" y="173"/>
                    <a:pt x="88" y="173"/>
                  </a:cubicBezTo>
                  <a:cubicBezTo>
                    <a:pt x="86" y="171"/>
                    <a:pt x="84" y="172"/>
                    <a:pt x="83" y="173"/>
                  </a:cubicBezTo>
                  <a:cubicBezTo>
                    <a:pt x="80" y="176"/>
                    <a:pt x="78" y="174"/>
                    <a:pt x="77" y="171"/>
                  </a:cubicBezTo>
                  <a:cubicBezTo>
                    <a:pt x="74" y="172"/>
                    <a:pt x="70" y="173"/>
                    <a:pt x="68" y="175"/>
                  </a:cubicBezTo>
                  <a:cubicBezTo>
                    <a:pt x="66" y="176"/>
                    <a:pt x="65" y="177"/>
                    <a:pt x="64" y="177"/>
                  </a:cubicBezTo>
                  <a:cubicBezTo>
                    <a:pt x="63" y="178"/>
                    <a:pt x="62" y="177"/>
                    <a:pt x="61" y="176"/>
                  </a:cubicBezTo>
                  <a:cubicBezTo>
                    <a:pt x="61" y="176"/>
                    <a:pt x="61" y="175"/>
                    <a:pt x="60" y="174"/>
                  </a:cubicBezTo>
                  <a:cubicBezTo>
                    <a:pt x="58" y="175"/>
                    <a:pt x="57" y="176"/>
                    <a:pt x="55" y="177"/>
                  </a:cubicBezTo>
                  <a:cubicBezTo>
                    <a:pt x="54" y="179"/>
                    <a:pt x="52" y="180"/>
                    <a:pt x="51" y="181"/>
                  </a:cubicBezTo>
                  <a:cubicBezTo>
                    <a:pt x="49" y="183"/>
                    <a:pt x="46" y="182"/>
                    <a:pt x="46" y="179"/>
                  </a:cubicBezTo>
                  <a:cubicBezTo>
                    <a:pt x="46" y="178"/>
                    <a:pt x="46" y="178"/>
                    <a:pt x="46" y="177"/>
                  </a:cubicBezTo>
                  <a:cubicBezTo>
                    <a:pt x="44" y="179"/>
                    <a:pt x="42" y="180"/>
                    <a:pt x="41" y="181"/>
                  </a:cubicBezTo>
                  <a:cubicBezTo>
                    <a:pt x="39" y="182"/>
                    <a:pt x="38" y="183"/>
                    <a:pt x="37" y="184"/>
                  </a:cubicBezTo>
                  <a:cubicBezTo>
                    <a:pt x="36" y="184"/>
                    <a:pt x="35" y="184"/>
                    <a:pt x="34" y="183"/>
                  </a:cubicBezTo>
                  <a:cubicBezTo>
                    <a:pt x="32" y="182"/>
                    <a:pt x="32" y="179"/>
                    <a:pt x="34" y="177"/>
                  </a:cubicBezTo>
                  <a:cubicBezTo>
                    <a:pt x="34" y="177"/>
                    <a:pt x="35" y="176"/>
                    <a:pt x="35" y="176"/>
                  </a:cubicBezTo>
                  <a:cubicBezTo>
                    <a:pt x="35" y="176"/>
                    <a:pt x="35" y="176"/>
                    <a:pt x="35" y="176"/>
                  </a:cubicBezTo>
                  <a:cubicBezTo>
                    <a:pt x="34" y="176"/>
                    <a:pt x="33" y="177"/>
                    <a:pt x="32" y="178"/>
                  </a:cubicBezTo>
                  <a:cubicBezTo>
                    <a:pt x="31" y="179"/>
                    <a:pt x="30" y="180"/>
                    <a:pt x="28" y="180"/>
                  </a:cubicBezTo>
                  <a:cubicBezTo>
                    <a:pt x="27" y="181"/>
                    <a:pt x="26" y="181"/>
                    <a:pt x="25" y="180"/>
                  </a:cubicBezTo>
                  <a:cubicBezTo>
                    <a:pt x="24" y="178"/>
                    <a:pt x="23" y="178"/>
                    <a:pt x="24" y="176"/>
                  </a:cubicBezTo>
                  <a:cubicBezTo>
                    <a:pt x="22" y="177"/>
                    <a:pt x="21" y="178"/>
                    <a:pt x="20" y="179"/>
                  </a:cubicBezTo>
                  <a:cubicBezTo>
                    <a:pt x="19" y="180"/>
                    <a:pt x="17" y="180"/>
                    <a:pt x="16" y="179"/>
                  </a:cubicBezTo>
                  <a:cubicBezTo>
                    <a:pt x="16" y="179"/>
                    <a:pt x="15" y="178"/>
                    <a:pt x="15" y="178"/>
                  </a:cubicBezTo>
                  <a:cubicBezTo>
                    <a:pt x="14" y="177"/>
                    <a:pt x="14" y="176"/>
                    <a:pt x="15" y="174"/>
                  </a:cubicBezTo>
                  <a:cubicBezTo>
                    <a:pt x="12" y="174"/>
                    <a:pt x="10" y="172"/>
                    <a:pt x="11" y="171"/>
                  </a:cubicBezTo>
                  <a:cubicBezTo>
                    <a:pt x="11" y="169"/>
                    <a:pt x="13" y="167"/>
                    <a:pt x="13" y="166"/>
                  </a:cubicBezTo>
                  <a:cubicBezTo>
                    <a:pt x="12" y="164"/>
                    <a:pt x="11" y="163"/>
                    <a:pt x="9" y="161"/>
                  </a:cubicBezTo>
                  <a:cubicBezTo>
                    <a:pt x="12" y="157"/>
                    <a:pt x="16" y="154"/>
                    <a:pt x="18" y="149"/>
                  </a:cubicBezTo>
                  <a:cubicBezTo>
                    <a:pt x="18" y="149"/>
                    <a:pt x="18" y="149"/>
                    <a:pt x="18" y="149"/>
                  </a:cubicBezTo>
                  <a:cubicBezTo>
                    <a:pt x="17" y="149"/>
                    <a:pt x="17" y="150"/>
                    <a:pt x="16" y="151"/>
                  </a:cubicBezTo>
                  <a:cubicBezTo>
                    <a:pt x="14" y="152"/>
                    <a:pt x="12" y="151"/>
                    <a:pt x="11" y="149"/>
                  </a:cubicBezTo>
                  <a:cubicBezTo>
                    <a:pt x="10" y="148"/>
                    <a:pt x="11" y="147"/>
                    <a:pt x="12" y="146"/>
                  </a:cubicBezTo>
                  <a:cubicBezTo>
                    <a:pt x="14" y="143"/>
                    <a:pt x="16" y="140"/>
                    <a:pt x="18" y="137"/>
                  </a:cubicBezTo>
                  <a:cubicBezTo>
                    <a:pt x="17" y="138"/>
                    <a:pt x="15" y="139"/>
                    <a:pt x="14" y="140"/>
                  </a:cubicBezTo>
                  <a:cubicBezTo>
                    <a:pt x="12" y="141"/>
                    <a:pt x="10" y="141"/>
                    <a:pt x="9" y="140"/>
                  </a:cubicBezTo>
                  <a:cubicBezTo>
                    <a:pt x="8" y="139"/>
                    <a:pt x="7" y="137"/>
                    <a:pt x="8" y="135"/>
                  </a:cubicBezTo>
                  <a:cubicBezTo>
                    <a:pt x="9" y="133"/>
                    <a:pt x="11" y="131"/>
                    <a:pt x="12" y="129"/>
                  </a:cubicBezTo>
                  <a:cubicBezTo>
                    <a:pt x="12" y="128"/>
                    <a:pt x="13" y="128"/>
                    <a:pt x="13" y="128"/>
                  </a:cubicBezTo>
                  <a:cubicBezTo>
                    <a:pt x="10" y="128"/>
                    <a:pt x="8" y="126"/>
                    <a:pt x="8" y="124"/>
                  </a:cubicBezTo>
                  <a:cubicBezTo>
                    <a:pt x="8" y="123"/>
                    <a:pt x="9" y="122"/>
                    <a:pt x="9" y="121"/>
                  </a:cubicBezTo>
                  <a:cubicBezTo>
                    <a:pt x="10" y="120"/>
                    <a:pt x="12" y="118"/>
                    <a:pt x="13" y="116"/>
                  </a:cubicBezTo>
                  <a:cubicBezTo>
                    <a:pt x="12" y="116"/>
                    <a:pt x="12" y="116"/>
                    <a:pt x="11" y="116"/>
                  </a:cubicBezTo>
                  <a:cubicBezTo>
                    <a:pt x="9" y="117"/>
                    <a:pt x="7" y="115"/>
                    <a:pt x="7" y="113"/>
                  </a:cubicBezTo>
                  <a:cubicBezTo>
                    <a:pt x="7" y="112"/>
                    <a:pt x="7" y="111"/>
                    <a:pt x="8" y="110"/>
                  </a:cubicBezTo>
                  <a:cubicBezTo>
                    <a:pt x="9" y="108"/>
                    <a:pt x="11" y="106"/>
                    <a:pt x="13" y="104"/>
                  </a:cubicBezTo>
                  <a:cubicBezTo>
                    <a:pt x="11" y="104"/>
                    <a:pt x="9" y="106"/>
                    <a:pt x="7" y="104"/>
                  </a:cubicBezTo>
                  <a:cubicBezTo>
                    <a:pt x="6" y="104"/>
                    <a:pt x="6" y="102"/>
                    <a:pt x="5" y="101"/>
                  </a:cubicBezTo>
                  <a:cubicBezTo>
                    <a:pt x="7" y="99"/>
                    <a:pt x="8" y="98"/>
                    <a:pt x="9" y="96"/>
                  </a:cubicBezTo>
                  <a:cubicBezTo>
                    <a:pt x="8" y="95"/>
                    <a:pt x="8" y="94"/>
                    <a:pt x="7" y="92"/>
                  </a:cubicBezTo>
                  <a:cubicBezTo>
                    <a:pt x="7" y="92"/>
                    <a:pt x="6" y="92"/>
                    <a:pt x="6" y="92"/>
                  </a:cubicBezTo>
                  <a:cubicBezTo>
                    <a:pt x="4" y="91"/>
                    <a:pt x="3" y="88"/>
                    <a:pt x="4" y="86"/>
                  </a:cubicBezTo>
                  <a:cubicBezTo>
                    <a:pt x="4" y="86"/>
                    <a:pt x="5" y="86"/>
                    <a:pt x="5" y="85"/>
                  </a:cubicBezTo>
                  <a:cubicBezTo>
                    <a:pt x="6" y="85"/>
                    <a:pt x="6" y="84"/>
                    <a:pt x="5" y="83"/>
                  </a:cubicBezTo>
                  <a:cubicBezTo>
                    <a:pt x="4" y="82"/>
                    <a:pt x="4" y="81"/>
                    <a:pt x="5" y="79"/>
                  </a:cubicBezTo>
                  <a:cubicBezTo>
                    <a:pt x="6" y="77"/>
                    <a:pt x="7" y="76"/>
                    <a:pt x="8" y="74"/>
                  </a:cubicBezTo>
                  <a:cubicBezTo>
                    <a:pt x="9" y="74"/>
                    <a:pt x="8" y="73"/>
                    <a:pt x="8" y="73"/>
                  </a:cubicBezTo>
                  <a:cubicBezTo>
                    <a:pt x="5" y="70"/>
                    <a:pt x="6" y="69"/>
                    <a:pt x="8" y="67"/>
                  </a:cubicBezTo>
                  <a:cubicBezTo>
                    <a:pt x="9" y="66"/>
                    <a:pt x="9" y="65"/>
                    <a:pt x="8" y="65"/>
                  </a:cubicBezTo>
                  <a:cubicBezTo>
                    <a:pt x="6" y="62"/>
                    <a:pt x="6" y="63"/>
                    <a:pt x="8" y="60"/>
                  </a:cubicBezTo>
                  <a:cubicBezTo>
                    <a:pt x="10" y="57"/>
                    <a:pt x="12" y="55"/>
                    <a:pt x="14" y="53"/>
                  </a:cubicBezTo>
                  <a:cubicBezTo>
                    <a:pt x="14" y="52"/>
                    <a:pt x="14" y="52"/>
                    <a:pt x="14" y="52"/>
                  </a:cubicBezTo>
                  <a:cubicBezTo>
                    <a:pt x="13" y="53"/>
                    <a:pt x="12" y="54"/>
                    <a:pt x="11" y="54"/>
                  </a:cubicBezTo>
                  <a:cubicBezTo>
                    <a:pt x="10" y="56"/>
                    <a:pt x="8" y="58"/>
                    <a:pt x="6" y="60"/>
                  </a:cubicBezTo>
                  <a:cubicBezTo>
                    <a:pt x="5" y="62"/>
                    <a:pt x="3" y="62"/>
                    <a:pt x="2" y="60"/>
                  </a:cubicBezTo>
                  <a:cubicBezTo>
                    <a:pt x="0" y="57"/>
                    <a:pt x="2" y="55"/>
                    <a:pt x="3" y="54"/>
                  </a:cubicBezTo>
                  <a:cubicBezTo>
                    <a:pt x="6" y="50"/>
                    <a:pt x="10" y="47"/>
                    <a:pt x="13" y="43"/>
                  </a:cubicBezTo>
                  <a:cubicBezTo>
                    <a:pt x="11" y="44"/>
                    <a:pt x="8" y="42"/>
                    <a:pt x="8" y="39"/>
                  </a:cubicBezTo>
                  <a:cubicBezTo>
                    <a:pt x="8" y="38"/>
                    <a:pt x="8" y="37"/>
                    <a:pt x="9" y="37"/>
                  </a:cubicBezTo>
                  <a:cubicBezTo>
                    <a:pt x="10" y="37"/>
                    <a:pt x="11" y="36"/>
                    <a:pt x="11" y="35"/>
                  </a:cubicBezTo>
                  <a:cubicBezTo>
                    <a:pt x="10" y="34"/>
                    <a:pt x="10" y="32"/>
                    <a:pt x="9" y="31"/>
                  </a:cubicBezTo>
                  <a:cubicBezTo>
                    <a:pt x="9" y="30"/>
                    <a:pt x="9" y="29"/>
                    <a:pt x="10" y="29"/>
                  </a:cubicBezTo>
                  <a:cubicBezTo>
                    <a:pt x="11" y="28"/>
                    <a:pt x="13" y="27"/>
                    <a:pt x="14" y="25"/>
                  </a:cubicBezTo>
                  <a:cubicBezTo>
                    <a:pt x="14" y="25"/>
                    <a:pt x="15" y="24"/>
                    <a:pt x="15" y="24"/>
                  </a:cubicBezTo>
                  <a:cubicBezTo>
                    <a:pt x="14" y="23"/>
                    <a:pt x="15" y="22"/>
                    <a:pt x="14" y="21"/>
                  </a:cubicBezTo>
                  <a:cubicBezTo>
                    <a:pt x="13" y="21"/>
                    <a:pt x="13" y="19"/>
                    <a:pt x="14" y="19"/>
                  </a:cubicBezTo>
                  <a:cubicBezTo>
                    <a:pt x="15" y="17"/>
                    <a:pt x="16" y="16"/>
                    <a:pt x="18" y="14"/>
                  </a:cubicBezTo>
                  <a:cubicBezTo>
                    <a:pt x="18" y="14"/>
                    <a:pt x="19" y="13"/>
                    <a:pt x="20" y="12"/>
                  </a:cubicBezTo>
                  <a:cubicBezTo>
                    <a:pt x="21" y="11"/>
                    <a:pt x="22" y="11"/>
                    <a:pt x="23" y="12"/>
                  </a:cubicBezTo>
                  <a:cubicBezTo>
                    <a:pt x="24" y="13"/>
                    <a:pt x="26" y="13"/>
                    <a:pt x="27" y="13"/>
                  </a:cubicBezTo>
                  <a:cubicBezTo>
                    <a:pt x="28" y="13"/>
                    <a:pt x="28" y="13"/>
                    <a:pt x="29" y="14"/>
                  </a:cubicBezTo>
                  <a:cubicBezTo>
                    <a:pt x="30" y="14"/>
                    <a:pt x="30" y="14"/>
                    <a:pt x="31" y="14"/>
                  </a:cubicBezTo>
                  <a:cubicBezTo>
                    <a:pt x="33" y="12"/>
                    <a:pt x="35" y="10"/>
                    <a:pt x="37" y="8"/>
                  </a:cubicBezTo>
                  <a:cubicBezTo>
                    <a:pt x="38" y="8"/>
                    <a:pt x="38" y="8"/>
                    <a:pt x="38" y="8"/>
                  </a:cubicBezTo>
                  <a:cubicBezTo>
                    <a:pt x="40" y="7"/>
                    <a:pt x="43" y="10"/>
                    <a:pt x="43" y="12"/>
                  </a:cubicBezTo>
                  <a:cubicBezTo>
                    <a:pt x="46" y="10"/>
                    <a:pt x="49" y="8"/>
                    <a:pt x="52" y="5"/>
                  </a:cubicBezTo>
                  <a:cubicBezTo>
                    <a:pt x="54" y="3"/>
                    <a:pt x="57" y="4"/>
                    <a:pt x="58" y="7"/>
                  </a:cubicBezTo>
                  <a:cubicBezTo>
                    <a:pt x="58" y="7"/>
                    <a:pt x="58" y="8"/>
                    <a:pt x="58" y="9"/>
                  </a:cubicBezTo>
                  <a:cubicBezTo>
                    <a:pt x="59" y="8"/>
                    <a:pt x="60" y="7"/>
                    <a:pt x="61" y="6"/>
                  </a:cubicBezTo>
                  <a:cubicBezTo>
                    <a:pt x="62" y="4"/>
                    <a:pt x="64" y="4"/>
                    <a:pt x="65" y="6"/>
                  </a:cubicBezTo>
                  <a:cubicBezTo>
                    <a:pt x="66" y="6"/>
                    <a:pt x="67" y="7"/>
                    <a:pt x="67" y="8"/>
                  </a:cubicBezTo>
                  <a:cubicBezTo>
                    <a:pt x="67" y="8"/>
                    <a:pt x="68" y="8"/>
                    <a:pt x="68" y="8"/>
                  </a:cubicBezTo>
                  <a:cubicBezTo>
                    <a:pt x="70" y="6"/>
                    <a:pt x="71" y="5"/>
                    <a:pt x="72" y="4"/>
                  </a:cubicBezTo>
                  <a:cubicBezTo>
                    <a:pt x="73" y="4"/>
                    <a:pt x="73" y="4"/>
                    <a:pt x="73" y="4"/>
                  </a:cubicBezTo>
                  <a:cubicBezTo>
                    <a:pt x="75" y="4"/>
                    <a:pt x="77" y="7"/>
                    <a:pt x="76" y="9"/>
                  </a:cubicBezTo>
                  <a:cubicBezTo>
                    <a:pt x="76" y="9"/>
                    <a:pt x="76" y="9"/>
                    <a:pt x="76" y="9"/>
                  </a:cubicBezTo>
                  <a:cubicBezTo>
                    <a:pt x="71" y="14"/>
                    <a:pt x="65" y="18"/>
                    <a:pt x="60" y="22"/>
                  </a:cubicBezTo>
                  <a:cubicBezTo>
                    <a:pt x="58" y="24"/>
                    <a:pt x="56" y="26"/>
                    <a:pt x="53" y="28"/>
                  </a:cubicBezTo>
                  <a:cubicBezTo>
                    <a:pt x="53" y="29"/>
                    <a:pt x="52" y="29"/>
                    <a:pt x="52" y="29"/>
                  </a:cubicBezTo>
                  <a:cubicBezTo>
                    <a:pt x="53" y="29"/>
                    <a:pt x="54" y="28"/>
                    <a:pt x="54" y="28"/>
                  </a:cubicBezTo>
                  <a:cubicBezTo>
                    <a:pt x="58" y="25"/>
                    <a:pt x="62" y="22"/>
                    <a:pt x="66" y="19"/>
                  </a:cubicBezTo>
                  <a:cubicBezTo>
                    <a:pt x="69" y="17"/>
                    <a:pt x="72" y="14"/>
                    <a:pt x="75" y="12"/>
                  </a:cubicBezTo>
                  <a:cubicBezTo>
                    <a:pt x="76" y="11"/>
                    <a:pt x="78" y="10"/>
                    <a:pt x="80" y="8"/>
                  </a:cubicBezTo>
                  <a:cubicBezTo>
                    <a:pt x="80" y="8"/>
                    <a:pt x="83" y="9"/>
                    <a:pt x="83" y="10"/>
                  </a:cubicBezTo>
                  <a:cubicBezTo>
                    <a:pt x="83" y="11"/>
                    <a:pt x="83" y="11"/>
                    <a:pt x="84" y="12"/>
                  </a:cubicBezTo>
                  <a:cubicBezTo>
                    <a:pt x="86" y="10"/>
                    <a:pt x="88" y="9"/>
                    <a:pt x="91" y="7"/>
                  </a:cubicBezTo>
                  <a:cubicBezTo>
                    <a:pt x="94" y="6"/>
                    <a:pt x="96" y="4"/>
                    <a:pt x="99" y="2"/>
                  </a:cubicBezTo>
                  <a:cubicBezTo>
                    <a:pt x="100" y="1"/>
                    <a:pt x="101" y="1"/>
                    <a:pt x="102" y="2"/>
                  </a:cubicBezTo>
                  <a:cubicBezTo>
                    <a:pt x="104" y="3"/>
                    <a:pt x="105" y="4"/>
                    <a:pt x="107" y="5"/>
                  </a:cubicBezTo>
                  <a:cubicBezTo>
                    <a:pt x="108" y="6"/>
                    <a:pt x="108" y="7"/>
                    <a:pt x="107" y="8"/>
                  </a:cubicBezTo>
                  <a:cubicBezTo>
                    <a:pt x="105" y="11"/>
                    <a:pt x="102" y="13"/>
                    <a:pt x="99" y="15"/>
                  </a:cubicBezTo>
                  <a:cubicBezTo>
                    <a:pt x="98" y="16"/>
                    <a:pt x="97" y="17"/>
                    <a:pt x="96" y="18"/>
                  </a:cubicBezTo>
                  <a:cubicBezTo>
                    <a:pt x="96" y="18"/>
                    <a:pt x="97" y="18"/>
                    <a:pt x="97" y="18"/>
                  </a:cubicBezTo>
                  <a:cubicBezTo>
                    <a:pt x="98" y="17"/>
                    <a:pt x="100" y="15"/>
                    <a:pt x="102" y="14"/>
                  </a:cubicBezTo>
                  <a:cubicBezTo>
                    <a:pt x="102" y="14"/>
                    <a:pt x="103" y="13"/>
                    <a:pt x="103" y="14"/>
                  </a:cubicBezTo>
                  <a:cubicBezTo>
                    <a:pt x="104" y="14"/>
                    <a:pt x="105" y="13"/>
                    <a:pt x="105" y="13"/>
                  </a:cubicBezTo>
                  <a:cubicBezTo>
                    <a:pt x="109" y="10"/>
                    <a:pt x="114" y="8"/>
                    <a:pt x="118" y="6"/>
                  </a:cubicBezTo>
                  <a:cubicBezTo>
                    <a:pt x="119" y="5"/>
                    <a:pt x="121" y="5"/>
                    <a:pt x="122" y="4"/>
                  </a:cubicBezTo>
                  <a:cubicBezTo>
                    <a:pt x="123" y="3"/>
                    <a:pt x="124" y="2"/>
                    <a:pt x="125" y="1"/>
                  </a:cubicBezTo>
                  <a:cubicBezTo>
                    <a:pt x="126" y="1"/>
                    <a:pt x="127" y="0"/>
                    <a:pt x="128" y="1"/>
                  </a:cubicBezTo>
                  <a:cubicBezTo>
                    <a:pt x="128" y="2"/>
                    <a:pt x="129" y="2"/>
                    <a:pt x="130" y="3"/>
                  </a:cubicBezTo>
                  <a:cubicBezTo>
                    <a:pt x="131" y="4"/>
                    <a:pt x="130" y="6"/>
                    <a:pt x="129" y="7"/>
                  </a:cubicBezTo>
                  <a:cubicBezTo>
                    <a:pt x="128" y="8"/>
                    <a:pt x="128" y="8"/>
                    <a:pt x="127" y="8"/>
                  </a:cubicBezTo>
                  <a:cubicBezTo>
                    <a:pt x="126" y="9"/>
                    <a:pt x="126" y="10"/>
                    <a:pt x="127" y="11"/>
                  </a:cubicBezTo>
                  <a:cubicBezTo>
                    <a:pt x="125" y="13"/>
                    <a:pt x="122" y="15"/>
                    <a:pt x="120" y="17"/>
                  </a:cubicBezTo>
                  <a:cubicBezTo>
                    <a:pt x="120" y="17"/>
                    <a:pt x="120" y="17"/>
                    <a:pt x="121" y="18"/>
                  </a:cubicBezTo>
                  <a:cubicBezTo>
                    <a:pt x="127" y="13"/>
                    <a:pt x="134" y="8"/>
                    <a:pt x="141" y="3"/>
                  </a:cubicBezTo>
                  <a:cubicBezTo>
                    <a:pt x="142" y="3"/>
                    <a:pt x="143" y="4"/>
                    <a:pt x="144" y="5"/>
                  </a:cubicBezTo>
                  <a:cubicBezTo>
                    <a:pt x="145" y="4"/>
                    <a:pt x="146" y="3"/>
                    <a:pt x="147" y="3"/>
                  </a:cubicBezTo>
                  <a:cubicBezTo>
                    <a:pt x="148" y="3"/>
                    <a:pt x="149" y="3"/>
                    <a:pt x="149" y="4"/>
                  </a:cubicBezTo>
                  <a:cubicBezTo>
                    <a:pt x="150" y="5"/>
                    <a:pt x="150" y="5"/>
                    <a:pt x="151" y="6"/>
                  </a:cubicBezTo>
                  <a:cubicBezTo>
                    <a:pt x="152" y="5"/>
                    <a:pt x="154" y="3"/>
                    <a:pt x="156" y="2"/>
                  </a:cubicBezTo>
                  <a:cubicBezTo>
                    <a:pt x="157" y="3"/>
                    <a:pt x="158" y="4"/>
                    <a:pt x="160" y="6"/>
                  </a:cubicBezTo>
                  <a:cubicBezTo>
                    <a:pt x="160" y="5"/>
                    <a:pt x="161" y="5"/>
                    <a:pt x="161" y="4"/>
                  </a:cubicBezTo>
                  <a:cubicBezTo>
                    <a:pt x="162" y="3"/>
                    <a:pt x="163" y="3"/>
                    <a:pt x="164" y="4"/>
                  </a:cubicBezTo>
                  <a:cubicBezTo>
                    <a:pt x="165" y="5"/>
                    <a:pt x="166" y="6"/>
                    <a:pt x="166" y="8"/>
                  </a:cubicBezTo>
                  <a:cubicBezTo>
                    <a:pt x="166" y="8"/>
                    <a:pt x="166" y="9"/>
                    <a:pt x="166" y="9"/>
                  </a:cubicBezTo>
                  <a:cubicBezTo>
                    <a:pt x="169" y="8"/>
                    <a:pt x="171" y="8"/>
                    <a:pt x="173" y="7"/>
                  </a:cubicBezTo>
                  <a:cubicBezTo>
                    <a:pt x="173" y="7"/>
                    <a:pt x="174" y="6"/>
                    <a:pt x="174" y="6"/>
                  </a:cubicBezTo>
                  <a:cubicBezTo>
                    <a:pt x="175" y="5"/>
                    <a:pt x="175" y="5"/>
                    <a:pt x="176" y="5"/>
                  </a:cubicBezTo>
                  <a:cubicBezTo>
                    <a:pt x="178" y="5"/>
                    <a:pt x="180" y="7"/>
                    <a:pt x="180" y="9"/>
                  </a:cubicBezTo>
                  <a:cubicBezTo>
                    <a:pt x="180" y="10"/>
                    <a:pt x="179" y="10"/>
                    <a:pt x="179" y="11"/>
                  </a:cubicBezTo>
                  <a:cubicBezTo>
                    <a:pt x="181" y="9"/>
                    <a:pt x="183" y="8"/>
                    <a:pt x="185" y="6"/>
                  </a:cubicBezTo>
                  <a:cubicBezTo>
                    <a:pt x="185" y="5"/>
                    <a:pt x="186" y="4"/>
                    <a:pt x="187" y="4"/>
                  </a:cubicBezTo>
                  <a:cubicBezTo>
                    <a:pt x="188" y="5"/>
                    <a:pt x="190" y="5"/>
                    <a:pt x="190" y="7"/>
                  </a:cubicBezTo>
                  <a:cubicBezTo>
                    <a:pt x="190" y="7"/>
                    <a:pt x="190" y="7"/>
                    <a:pt x="191" y="8"/>
                  </a:cubicBezTo>
                  <a:cubicBezTo>
                    <a:pt x="192" y="9"/>
                    <a:pt x="194" y="11"/>
                    <a:pt x="195" y="13"/>
                  </a:cubicBezTo>
                  <a:cubicBezTo>
                    <a:pt x="192" y="17"/>
                    <a:pt x="189" y="20"/>
                    <a:pt x="186" y="24"/>
                  </a:cubicBezTo>
                  <a:cubicBezTo>
                    <a:pt x="186" y="24"/>
                    <a:pt x="186" y="24"/>
                    <a:pt x="187" y="25"/>
                  </a:cubicBezTo>
                  <a:cubicBezTo>
                    <a:pt x="188" y="24"/>
                    <a:pt x="189" y="23"/>
                    <a:pt x="190" y="22"/>
                  </a:cubicBezTo>
                  <a:cubicBezTo>
                    <a:pt x="190" y="22"/>
                    <a:pt x="191" y="21"/>
                    <a:pt x="192" y="22"/>
                  </a:cubicBezTo>
                  <a:cubicBezTo>
                    <a:pt x="195" y="23"/>
                    <a:pt x="196" y="25"/>
                    <a:pt x="194" y="28"/>
                  </a:cubicBezTo>
                  <a:cubicBezTo>
                    <a:pt x="194" y="29"/>
                    <a:pt x="193" y="30"/>
                    <a:pt x="192" y="31"/>
                  </a:cubicBezTo>
                  <a:cubicBezTo>
                    <a:pt x="192" y="31"/>
                    <a:pt x="192" y="31"/>
                    <a:pt x="192" y="32"/>
                  </a:cubicBezTo>
                  <a:cubicBezTo>
                    <a:pt x="193" y="31"/>
                    <a:pt x="194" y="30"/>
                    <a:pt x="195" y="30"/>
                  </a:cubicBezTo>
                  <a:cubicBezTo>
                    <a:pt x="197" y="28"/>
                    <a:pt x="199" y="28"/>
                    <a:pt x="200" y="30"/>
                  </a:cubicBezTo>
                  <a:cubicBezTo>
                    <a:pt x="201" y="31"/>
                    <a:pt x="201" y="31"/>
                    <a:pt x="202" y="32"/>
                  </a:cubicBezTo>
                  <a:cubicBezTo>
                    <a:pt x="199" y="36"/>
                    <a:pt x="196" y="40"/>
                    <a:pt x="193" y="44"/>
                  </a:cubicBezTo>
                  <a:cubicBezTo>
                    <a:pt x="191" y="46"/>
                    <a:pt x="191" y="47"/>
                    <a:pt x="193" y="48"/>
                  </a:cubicBezTo>
                  <a:cubicBezTo>
                    <a:pt x="193" y="48"/>
                    <a:pt x="193" y="48"/>
                    <a:pt x="193" y="48"/>
                  </a:cubicBezTo>
                  <a:cubicBezTo>
                    <a:pt x="194" y="48"/>
                    <a:pt x="195" y="46"/>
                    <a:pt x="196" y="46"/>
                  </a:cubicBezTo>
                  <a:cubicBezTo>
                    <a:pt x="197" y="47"/>
                    <a:pt x="198" y="48"/>
                    <a:pt x="199" y="49"/>
                  </a:cubicBezTo>
                  <a:cubicBezTo>
                    <a:pt x="200" y="50"/>
                    <a:pt x="199" y="51"/>
                    <a:pt x="199" y="52"/>
                  </a:cubicBezTo>
                  <a:cubicBezTo>
                    <a:pt x="197" y="54"/>
                    <a:pt x="196" y="56"/>
                    <a:pt x="194" y="58"/>
                  </a:cubicBezTo>
                  <a:cubicBezTo>
                    <a:pt x="194" y="58"/>
                    <a:pt x="194" y="59"/>
                    <a:pt x="194" y="59"/>
                  </a:cubicBezTo>
                  <a:cubicBezTo>
                    <a:pt x="195" y="59"/>
                    <a:pt x="195" y="58"/>
                    <a:pt x="195" y="58"/>
                  </a:cubicBezTo>
                  <a:cubicBezTo>
                    <a:pt x="196" y="56"/>
                    <a:pt x="198" y="56"/>
                    <a:pt x="199" y="58"/>
                  </a:cubicBezTo>
                  <a:cubicBezTo>
                    <a:pt x="202" y="61"/>
                    <a:pt x="201" y="61"/>
                    <a:pt x="199" y="63"/>
                  </a:cubicBezTo>
                  <a:cubicBezTo>
                    <a:pt x="198" y="65"/>
                    <a:pt x="197" y="67"/>
                    <a:pt x="195" y="68"/>
                  </a:cubicBezTo>
                  <a:cubicBezTo>
                    <a:pt x="198" y="69"/>
                    <a:pt x="198" y="71"/>
                    <a:pt x="199" y="72"/>
                  </a:cubicBezTo>
                  <a:cubicBezTo>
                    <a:pt x="199" y="72"/>
                    <a:pt x="199" y="73"/>
                    <a:pt x="199" y="74"/>
                  </a:cubicBezTo>
                  <a:cubicBezTo>
                    <a:pt x="197" y="77"/>
                    <a:pt x="195" y="80"/>
                    <a:pt x="194" y="83"/>
                  </a:cubicBezTo>
                  <a:cubicBezTo>
                    <a:pt x="193" y="83"/>
                    <a:pt x="193" y="84"/>
                    <a:pt x="193" y="85"/>
                  </a:cubicBezTo>
                  <a:cubicBezTo>
                    <a:pt x="193" y="86"/>
                    <a:pt x="193" y="87"/>
                    <a:pt x="192" y="88"/>
                  </a:cubicBezTo>
                  <a:cubicBezTo>
                    <a:pt x="191" y="88"/>
                    <a:pt x="191" y="89"/>
                    <a:pt x="191" y="89"/>
                  </a:cubicBezTo>
                  <a:cubicBezTo>
                    <a:pt x="191" y="90"/>
                    <a:pt x="192" y="90"/>
                    <a:pt x="192" y="90"/>
                  </a:cubicBezTo>
                  <a:cubicBezTo>
                    <a:pt x="194" y="91"/>
                    <a:pt x="195" y="93"/>
                    <a:pt x="194" y="95"/>
                  </a:cubicBezTo>
                  <a:cubicBezTo>
                    <a:pt x="193" y="97"/>
                    <a:pt x="192" y="99"/>
                    <a:pt x="191" y="101"/>
                  </a:cubicBezTo>
                  <a:cubicBezTo>
                    <a:pt x="192" y="101"/>
                    <a:pt x="193" y="101"/>
                    <a:pt x="194" y="100"/>
                  </a:cubicBezTo>
                  <a:cubicBezTo>
                    <a:pt x="195" y="99"/>
                    <a:pt x="196" y="100"/>
                    <a:pt x="197" y="100"/>
                  </a:cubicBezTo>
                  <a:cubicBezTo>
                    <a:pt x="198" y="100"/>
                    <a:pt x="199" y="101"/>
                    <a:pt x="199" y="102"/>
                  </a:cubicBezTo>
                  <a:cubicBezTo>
                    <a:pt x="200" y="104"/>
                    <a:pt x="199" y="106"/>
                    <a:pt x="198" y="107"/>
                  </a:cubicBezTo>
                  <a:cubicBezTo>
                    <a:pt x="200" y="108"/>
                    <a:pt x="201" y="109"/>
                    <a:pt x="200" y="111"/>
                  </a:cubicBezTo>
                  <a:cubicBezTo>
                    <a:pt x="200" y="113"/>
                    <a:pt x="199" y="114"/>
                    <a:pt x="197" y="116"/>
                  </a:cubicBezTo>
                  <a:cubicBezTo>
                    <a:pt x="198" y="116"/>
                    <a:pt x="199" y="117"/>
                    <a:pt x="200" y="117"/>
                  </a:cubicBezTo>
                  <a:cubicBezTo>
                    <a:pt x="202" y="118"/>
                    <a:pt x="202" y="120"/>
                    <a:pt x="201" y="122"/>
                  </a:cubicBezTo>
                  <a:cubicBezTo>
                    <a:pt x="199" y="124"/>
                    <a:pt x="198" y="126"/>
                    <a:pt x="196" y="128"/>
                  </a:cubicBezTo>
                  <a:cubicBezTo>
                    <a:pt x="198" y="129"/>
                    <a:pt x="201" y="129"/>
                    <a:pt x="200" y="131"/>
                  </a:cubicBezTo>
                  <a:cubicBezTo>
                    <a:pt x="200" y="133"/>
                    <a:pt x="199" y="135"/>
                    <a:pt x="198" y="137"/>
                  </a:cubicBezTo>
                  <a:cubicBezTo>
                    <a:pt x="198" y="137"/>
                    <a:pt x="198" y="137"/>
                    <a:pt x="198" y="137"/>
                  </a:cubicBezTo>
                  <a:cubicBezTo>
                    <a:pt x="199" y="137"/>
                    <a:pt x="200" y="137"/>
                    <a:pt x="200" y="138"/>
                  </a:cubicBezTo>
                  <a:cubicBezTo>
                    <a:pt x="201" y="140"/>
                    <a:pt x="201" y="141"/>
                    <a:pt x="200" y="143"/>
                  </a:cubicBezTo>
                  <a:cubicBezTo>
                    <a:pt x="200" y="144"/>
                    <a:pt x="199" y="144"/>
                    <a:pt x="199" y="145"/>
                  </a:cubicBezTo>
                  <a:cubicBezTo>
                    <a:pt x="198" y="146"/>
                    <a:pt x="198" y="146"/>
                    <a:pt x="199" y="146"/>
                  </a:cubicBezTo>
                  <a:cubicBezTo>
                    <a:pt x="201" y="149"/>
                    <a:pt x="199" y="152"/>
                    <a:pt x="197" y="154"/>
                  </a:cubicBezTo>
                  <a:cubicBezTo>
                    <a:pt x="197" y="154"/>
                    <a:pt x="197" y="154"/>
                    <a:pt x="197" y="154"/>
                  </a:cubicBezTo>
                  <a:cubicBezTo>
                    <a:pt x="198" y="156"/>
                    <a:pt x="198" y="159"/>
                    <a:pt x="199" y="161"/>
                  </a:cubicBezTo>
                  <a:cubicBezTo>
                    <a:pt x="199" y="162"/>
                    <a:pt x="198" y="163"/>
                    <a:pt x="197" y="164"/>
                  </a:cubicBezTo>
                  <a:cubicBezTo>
                    <a:pt x="195" y="166"/>
                    <a:pt x="193" y="169"/>
                    <a:pt x="190" y="171"/>
                  </a:cubicBezTo>
                  <a:cubicBezTo>
                    <a:pt x="188" y="173"/>
                    <a:pt x="186" y="175"/>
                    <a:pt x="184" y="176"/>
                  </a:cubicBezTo>
                  <a:cubicBezTo>
                    <a:pt x="183" y="177"/>
                    <a:pt x="183" y="177"/>
                    <a:pt x="183" y="177"/>
                  </a:cubicBezTo>
                  <a:cubicBezTo>
                    <a:pt x="181" y="176"/>
                    <a:pt x="181" y="177"/>
                    <a:pt x="180" y="178"/>
                  </a:cubicBezTo>
                  <a:cubicBezTo>
                    <a:pt x="179" y="178"/>
                    <a:pt x="178" y="179"/>
                    <a:pt x="177" y="178"/>
                  </a:cubicBezTo>
                  <a:cubicBezTo>
                    <a:pt x="176" y="177"/>
                    <a:pt x="175" y="176"/>
                    <a:pt x="174" y="176"/>
                  </a:cubicBezTo>
                  <a:cubicBezTo>
                    <a:pt x="173" y="177"/>
                    <a:pt x="172" y="178"/>
                    <a:pt x="171" y="179"/>
                  </a:cubicBezTo>
                  <a:cubicBezTo>
                    <a:pt x="170" y="181"/>
                    <a:pt x="169" y="181"/>
                    <a:pt x="167" y="180"/>
                  </a:cubicBezTo>
                  <a:cubicBezTo>
                    <a:pt x="166" y="179"/>
                    <a:pt x="165" y="178"/>
                    <a:pt x="165" y="176"/>
                  </a:cubicBezTo>
                  <a:cubicBezTo>
                    <a:pt x="164" y="176"/>
                    <a:pt x="163" y="177"/>
                    <a:pt x="162" y="177"/>
                  </a:cubicBezTo>
                  <a:cubicBezTo>
                    <a:pt x="161" y="177"/>
                    <a:pt x="160" y="176"/>
                    <a:pt x="159" y="176"/>
                  </a:cubicBezTo>
                  <a:cubicBezTo>
                    <a:pt x="158" y="175"/>
                    <a:pt x="158" y="175"/>
                    <a:pt x="157" y="176"/>
                  </a:cubicBezTo>
                  <a:cubicBezTo>
                    <a:pt x="155" y="176"/>
                    <a:pt x="154" y="176"/>
                    <a:pt x="153" y="175"/>
                  </a:cubicBezTo>
                  <a:cubicBezTo>
                    <a:pt x="153" y="175"/>
                    <a:pt x="152" y="174"/>
                    <a:pt x="152" y="175"/>
                  </a:cubicBezTo>
                  <a:cubicBezTo>
                    <a:pt x="150" y="175"/>
                    <a:pt x="149" y="175"/>
                    <a:pt x="148" y="174"/>
                  </a:cubicBezTo>
                  <a:cubicBezTo>
                    <a:pt x="147" y="174"/>
                    <a:pt x="146" y="174"/>
                    <a:pt x="146" y="174"/>
                  </a:cubicBezTo>
                  <a:cubicBezTo>
                    <a:pt x="144" y="176"/>
                    <a:pt x="143" y="177"/>
                    <a:pt x="140" y="175"/>
                  </a:cubicBezTo>
                  <a:cubicBezTo>
                    <a:pt x="140" y="175"/>
                    <a:pt x="139" y="175"/>
                    <a:pt x="138" y="175"/>
                  </a:cubicBezTo>
                  <a:cubicBezTo>
                    <a:pt x="137" y="175"/>
                    <a:pt x="137" y="175"/>
                    <a:pt x="136" y="175"/>
                  </a:cubicBezTo>
                  <a:cubicBezTo>
                    <a:pt x="135" y="177"/>
                    <a:pt x="134" y="177"/>
                    <a:pt x="132" y="176"/>
                  </a:cubicBezTo>
                  <a:cubicBezTo>
                    <a:pt x="132" y="176"/>
                    <a:pt x="131" y="176"/>
                    <a:pt x="130" y="176"/>
                  </a:cubicBezTo>
                  <a:cubicBezTo>
                    <a:pt x="128" y="178"/>
                    <a:pt x="128" y="178"/>
                    <a:pt x="126" y="177"/>
                  </a:cubicBezTo>
                  <a:close/>
                  <a:moveTo>
                    <a:pt x="48" y="157"/>
                  </a:moveTo>
                  <a:cubicBezTo>
                    <a:pt x="48" y="157"/>
                    <a:pt x="48" y="157"/>
                    <a:pt x="47" y="156"/>
                  </a:cubicBezTo>
                  <a:cubicBezTo>
                    <a:pt x="45" y="159"/>
                    <a:pt x="43" y="161"/>
                    <a:pt x="41" y="163"/>
                  </a:cubicBezTo>
                  <a:cubicBezTo>
                    <a:pt x="41" y="163"/>
                    <a:pt x="42" y="163"/>
                    <a:pt x="42" y="163"/>
                  </a:cubicBezTo>
                  <a:cubicBezTo>
                    <a:pt x="44" y="161"/>
                    <a:pt x="45" y="160"/>
                    <a:pt x="47" y="158"/>
                  </a:cubicBezTo>
                  <a:cubicBezTo>
                    <a:pt x="48" y="158"/>
                    <a:pt x="48" y="157"/>
                    <a:pt x="48" y="157"/>
                  </a:cubicBezTo>
                  <a:close/>
                  <a:moveTo>
                    <a:pt x="21" y="127"/>
                  </a:moveTo>
                  <a:cubicBezTo>
                    <a:pt x="21" y="127"/>
                    <a:pt x="21" y="127"/>
                    <a:pt x="21" y="128"/>
                  </a:cubicBezTo>
                  <a:cubicBezTo>
                    <a:pt x="23" y="126"/>
                    <a:pt x="24" y="125"/>
                    <a:pt x="26" y="124"/>
                  </a:cubicBezTo>
                  <a:cubicBezTo>
                    <a:pt x="26" y="123"/>
                    <a:pt x="26" y="123"/>
                    <a:pt x="26" y="121"/>
                  </a:cubicBezTo>
                  <a:cubicBezTo>
                    <a:pt x="24" y="123"/>
                    <a:pt x="23" y="125"/>
                    <a:pt x="21" y="127"/>
                  </a:cubicBezTo>
                  <a:close/>
                  <a:moveTo>
                    <a:pt x="69" y="24"/>
                  </a:moveTo>
                  <a:cubicBezTo>
                    <a:pt x="67" y="25"/>
                    <a:pt x="68" y="27"/>
                    <a:pt x="68" y="28"/>
                  </a:cubicBezTo>
                  <a:cubicBezTo>
                    <a:pt x="69" y="27"/>
                    <a:pt x="70" y="26"/>
                    <a:pt x="69" y="24"/>
                  </a:cubicBez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defPPr>
                <a:defRPr lang="fr-FR"/>
              </a:defPPr>
              <a:lvl1pPr marL="0" algn="l" defTabSz="908835" rtl="0" eaLnBrk="1" latinLnBrk="0" hangingPunct="1">
                <a:defRPr sz="1800" kern="1200">
                  <a:solidFill>
                    <a:schemeClr val="tx1"/>
                  </a:solidFill>
                  <a:latin typeface="+mn-lt"/>
                  <a:ea typeface="+mn-ea"/>
                  <a:cs typeface="+mn-cs"/>
                </a:defRPr>
              </a:lvl1pPr>
              <a:lvl2pPr marL="454416" algn="l" defTabSz="908835" rtl="0" eaLnBrk="1" latinLnBrk="0" hangingPunct="1">
                <a:defRPr sz="1800" kern="1200">
                  <a:solidFill>
                    <a:schemeClr val="tx1"/>
                  </a:solidFill>
                  <a:latin typeface="+mn-lt"/>
                  <a:ea typeface="+mn-ea"/>
                  <a:cs typeface="+mn-cs"/>
                </a:defRPr>
              </a:lvl2pPr>
              <a:lvl3pPr marL="908835" algn="l" defTabSz="908835" rtl="0" eaLnBrk="1" latinLnBrk="0" hangingPunct="1">
                <a:defRPr sz="1800" kern="1200">
                  <a:solidFill>
                    <a:schemeClr val="tx1"/>
                  </a:solidFill>
                  <a:latin typeface="+mn-lt"/>
                  <a:ea typeface="+mn-ea"/>
                  <a:cs typeface="+mn-cs"/>
                </a:defRPr>
              </a:lvl3pPr>
              <a:lvl4pPr marL="1363256" algn="l" defTabSz="908835" rtl="0" eaLnBrk="1" latinLnBrk="0" hangingPunct="1">
                <a:defRPr sz="1800" kern="1200">
                  <a:solidFill>
                    <a:schemeClr val="tx1"/>
                  </a:solidFill>
                  <a:latin typeface="+mn-lt"/>
                  <a:ea typeface="+mn-ea"/>
                  <a:cs typeface="+mn-cs"/>
                </a:defRPr>
              </a:lvl4pPr>
              <a:lvl5pPr marL="1817672" algn="l" defTabSz="908835" rtl="0" eaLnBrk="1" latinLnBrk="0" hangingPunct="1">
                <a:defRPr sz="1800" kern="1200">
                  <a:solidFill>
                    <a:schemeClr val="tx1"/>
                  </a:solidFill>
                  <a:latin typeface="+mn-lt"/>
                  <a:ea typeface="+mn-ea"/>
                  <a:cs typeface="+mn-cs"/>
                </a:defRPr>
              </a:lvl5pPr>
              <a:lvl6pPr marL="2272093" algn="l" defTabSz="908835" rtl="0" eaLnBrk="1" latinLnBrk="0" hangingPunct="1">
                <a:defRPr sz="1800" kern="1200">
                  <a:solidFill>
                    <a:schemeClr val="tx1"/>
                  </a:solidFill>
                  <a:latin typeface="+mn-lt"/>
                  <a:ea typeface="+mn-ea"/>
                  <a:cs typeface="+mn-cs"/>
                </a:defRPr>
              </a:lvl6pPr>
              <a:lvl7pPr marL="2726507" algn="l" defTabSz="908835" rtl="0" eaLnBrk="1" latinLnBrk="0" hangingPunct="1">
                <a:defRPr sz="1800" kern="1200">
                  <a:solidFill>
                    <a:schemeClr val="tx1"/>
                  </a:solidFill>
                  <a:latin typeface="+mn-lt"/>
                  <a:ea typeface="+mn-ea"/>
                  <a:cs typeface="+mn-cs"/>
                </a:defRPr>
              </a:lvl7pPr>
              <a:lvl8pPr marL="3180924" algn="l" defTabSz="908835" rtl="0" eaLnBrk="1" latinLnBrk="0" hangingPunct="1">
                <a:defRPr sz="1800" kern="1200">
                  <a:solidFill>
                    <a:schemeClr val="tx1"/>
                  </a:solidFill>
                  <a:latin typeface="+mn-lt"/>
                  <a:ea typeface="+mn-ea"/>
                  <a:cs typeface="+mn-cs"/>
                </a:defRPr>
              </a:lvl8pPr>
              <a:lvl9pPr marL="3635344" algn="l" defTabSz="908835" rtl="0" eaLnBrk="1" latinLnBrk="0" hangingPunct="1">
                <a:defRPr sz="1800" kern="1200">
                  <a:solidFill>
                    <a:schemeClr val="tx1"/>
                  </a:solidFill>
                  <a:latin typeface="+mn-lt"/>
                  <a:ea typeface="+mn-ea"/>
                  <a:cs typeface="+mn-cs"/>
                </a:defRPr>
              </a:lvl9pPr>
            </a:lstStyle>
            <a:p>
              <a:endParaRPr lang="en-US" sz="1400" dirty="0">
                <a:solidFill>
                  <a:srgbClr val="002776"/>
                </a:solidFill>
              </a:endParaRPr>
            </a:p>
          </p:txBody>
        </p:sp>
        <p:sp>
          <p:nvSpPr>
            <p:cNvPr id="3" name="ZoneTexte 2"/>
            <p:cNvSpPr txBox="1"/>
            <p:nvPr/>
          </p:nvSpPr>
          <p:spPr>
            <a:xfrm>
              <a:off x="300454" y="1466033"/>
              <a:ext cx="2376264" cy="523220"/>
            </a:xfrm>
            <a:prstGeom prst="rect">
              <a:avLst/>
            </a:prstGeom>
            <a:noFill/>
          </p:spPr>
          <p:txBody>
            <a:bodyPr wrap="square" rtlCol="0">
              <a:spAutoFit/>
            </a:bodyPr>
            <a:lstStyle/>
            <a:p>
              <a:r>
                <a:rPr lang="en-US" sz="1400" dirty="0" smtClean="0">
                  <a:solidFill>
                    <a:schemeClr val="bg1"/>
                  </a:solidFill>
                </a:rPr>
                <a:t>The Revolution of 1789 : “ Fraternity or death ! “</a:t>
              </a:r>
              <a:endParaRPr lang="en-US" sz="1400" dirty="0">
                <a:solidFill>
                  <a:schemeClr val="bg1"/>
                </a:solidFill>
              </a:endParaRPr>
            </a:p>
          </p:txBody>
        </p:sp>
      </p:grpSp>
      <p:pic>
        <p:nvPicPr>
          <p:cNvPr id="4" name="Image 3"/>
          <p:cNvPicPr>
            <a:picLocks noChangeAspect="1"/>
          </p:cNvPicPr>
          <p:nvPr/>
        </p:nvPicPr>
        <p:blipFill>
          <a:blip r:embed="rId2"/>
          <a:stretch>
            <a:fillRect/>
          </a:stretch>
        </p:blipFill>
        <p:spPr>
          <a:xfrm>
            <a:off x="203385" y="2338754"/>
            <a:ext cx="2494773" cy="3186683"/>
          </a:xfrm>
          <a:prstGeom prst="rect">
            <a:avLst/>
          </a:prstGeom>
        </p:spPr>
      </p:pic>
      <p:sp>
        <p:nvSpPr>
          <p:cNvPr id="8" name="ZoneTexte 7"/>
          <p:cNvSpPr txBox="1"/>
          <p:nvPr/>
        </p:nvSpPr>
        <p:spPr>
          <a:xfrm>
            <a:off x="3059832" y="1394187"/>
            <a:ext cx="5899503" cy="4216539"/>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r>
              <a:rPr lang="en-US" sz="1200" dirty="0" smtClean="0">
                <a:solidFill>
                  <a:schemeClr val="tx2"/>
                </a:solidFill>
              </a:rPr>
              <a:t>The concept of Fraternity appears in the political spectrum with the Revolution of 1789. </a:t>
            </a:r>
          </a:p>
          <a:p>
            <a:pPr marL="171450" indent="-171450" algn="just">
              <a:spcAft>
                <a:spcPts val="600"/>
              </a:spcAft>
              <a:buFont typeface="Arial" panose="020B0604020202020204" pitchFamily="34" charset="0"/>
              <a:buChar char="•"/>
            </a:pPr>
            <a:r>
              <a:rPr lang="en-US" sz="1200" dirty="0" smtClean="0">
                <a:solidFill>
                  <a:schemeClr val="tx2"/>
                </a:solidFill>
              </a:rPr>
              <a:t>Fraternity is deeply linked with the two other revolutionaries values : liberty and equality. Without liberty, no fraternity is possible. Without equality of rights, fraternity is non-sense. </a:t>
            </a:r>
          </a:p>
          <a:p>
            <a:pPr marL="171450" indent="-171450" algn="just">
              <a:spcAft>
                <a:spcPts val="600"/>
              </a:spcAft>
              <a:buFont typeface="Arial" panose="020B0604020202020204" pitchFamily="34" charset="0"/>
              <a:buChar char="•"/>
            </a:pPr>
            <a:r>
              <a:rPr lang="en-US" sz="1200" dirty="0" smtClean="0">
                <a:solidFill>
                  <a:schemeClr val="tx2"/>
                </a:solidFill>
              </a:rPr>
              <a:t>The concept of Fraternity is, by essence, a revolution in the Kingdom of France. How can people live in « fraternity » with a King and two dominant social classes ? Fraternity directly implies a deep mutation of the French society and political system.</a:t>
            </a:r>
          </a:p>
          <a:p>
            <a:pPr marL="171450" indent="-171450" algn="just">
              <a:spcAft>
                <a:spcPts val="600"/>
              </a:spcAft>
              <a:buFont typeface="Arial" panose="020B0604020202020204" pitchFamily="34" charset="0"/>
              <a:buChar char="•"/>
            </a:pPr>
            <a:r>
              <a:rPr lang="en-US" sz="1200" dirty="0" smtClean="0">
                <a:solidFill>
                  <a:schemeClr val="tx2"/>
                </a:solidFill>
              </a:rPr>
              <a:t>The concept of « Fraternity » can be opposed to the Catholic principle of « charity ». Charity implies that richer or powerful people help poorer people. Fraternity overthrows this relation of domination: all men are expected to be equal to each other and the society is supposed to provide the same wealth for everyone.</a:t>
            </a:r>
          </a:p>
          <a:p>
            <a:pPr marL="171450" indent="-171450" algn="just">
              <a:spcAft>
                <a:spcPts val="600"/>
              </a:spcAft>
              <a:buFont typeface="Arial" panose="020B0604020202020204" pitchFamily="34" charset="0"/>
              <a:buChar char="•"/>
            </a:pPr>
            <a:endParaRPr lang="en-US" sz="1200" dirty="0" smtClean="0">
              <a:solidFill>
                <a:schemeClr val="tx2"/>
              </a:solidFill>
            </a:endParaRPr>
          </a:p>
          <a:p>
            <a:pPr algn="just">
              <a:spcAft>
                <a:spcPts val="600"/>
              </a:spcAft>
            </a:pPr>
            <a:r>
              <a:rPr lang="en-US" sz="1200" b="1" dirty="0" smtClean="0">
                <a:solidFill>
                  <a:schemeClr val="tx2"/>
                </a:solidFill>
              </a:rPr>
              <a:t>First mentioning of Fraternity in a legal document</a:t>
            </a:r>
          </a:p>
          <a:p>
            <a:pPr marL="171450" indent="-171450" algn="just">
              <a:spcAft>
                <a:spcPts val="600"/>
              </a:spcAft>
              <a:buFont typeface="Arial" panose="020B0604020202020204" pitchFamily="34" charset="0"/>
              <a:buChar char="•"/>
            </a:pPr>
            <a:r>
              <a:rPr lang="en-US" sz="1200" dirty="0" smtClean="0">
                <a:solidFill>
                  <a:schemeClr val="tx2"/>
                </a:solidFill>
              </a:rPr>
              <a:t>Fraternity is for the first time mentioned in a legal document with the Constitution of 1791 :</a:t>
            </a:r>
          </a:p>
          <a:p>
            <a:pPr marL="625866" lvl="1" indent="-171450" algn="just">
              <a:spcAft>
                <a:spcPts val="600"/>
              </a:spcAft>
              <a:buFont typeface="Arial" panose="020B0604020202020204" pitchFamily="34" charset="0"/>
              <a:buChar char="•"/>
            </a:pPr>
            <a:r>
              <a:rPr lang="en-US" sz="1200" dirty="0" smtClean="0">
                <a:solidFill>
                  <a:schemeClr val="tx2"/>
                </a:solidFill>
              </a:rPr>
              <a:t>First title </a:t>
            </a:r>
            <a:r>
              <a:rPr lang="en-US" sz="1200" i="1" dirty="0" smtClean="0">
                <a:solidFill>
                  <a:schemeClr val="tx2"/>
                </a:solidFill>
              </a:rPr>
              <a:t>: « </a:t>
            </a:r>
            <a:r>
              <a:rPr lang="en-US" sz="1200" i="1" dirty="0">
                <a:solidFill>
                  <a:schemeClr val="tx2"/>
                </a:solidFill>
              </a:rPr>
              <a:t> National festivals will be established to keep the memory of the </a:t>
            </a:r>
            <a:r>
              <a:rPr lang="en-US" sz="1200" i="1" dirty="0" smtClean="0">
                <a:solidFill>
                  <a:schemeClr val="tx2"/>
                </a:solidFill>
              </a:rPr>
              <a:t>French </a:t>
            </a:r>
            <a:r>
              <a:rPr lang="en-US" sz="1200" i="1" dirty="0">
                <a:solidFill>
                  <a:schemeClr val="tx2"/>
                </a:solidFill>
              </a:rPr>
              <a:t>Revolution, keep alive the brotherhood of citizens and attachments  to the constitution, to fatherland and to Laws.</a:t>
            </a:r>
            <a:r>
              <a:rPr lang="en-US" sz="1200" i="1" dirty="0" smtClean="0">
                <a:solidFill>
                  <a:schemeClr val="tx2"/>
                </a:solidFill>
              </a:rPr>
              <a:t> »</a:t>
            </a:r>
          </a:p>
          <a:p>
            <a:pPr marL="171450" indent="-171450" algn="just">
              <a:spcAft>
                <a:spcPts val="600"/>
              </a:spcAft>
              <a:buFont typeface="Arial" panose="020B0604020202020204" pitchFamily="34" charset="0"/>
              <a:buChar char="•"/>
            </a:pPr>
            <a:endParaRPr lang="en-US" sz="1200" dirty="0" smtClean="0">
              <a:solidFill>
                <a:schemeClr val="tx2"/>
              </a:solidFill>
            </a:endParaRPr>
          </a:p>
        </p:txBody>
      </p:sp>
      <p:sp>
        <p:nvSpPr>
          <p:cNvPr id="9" name="Freeform 26">
            <a:extLst>
              <a:ext uri="{FF2B5EF4-FFF2-40B4-BE49-F238E27FC236}">
                <a16:creationId xmlns:lc="http://schemas.openxmlformats.org/drawingml/2006/lockedCanvas" xmlns:a16="http://schemas.microsoft.com/office/drawing/2014/main" xmlns="" id="{7394562B-013A-480B-A08F-1A9A34ABECEE}"/>
              </a:ext>
            </a:extLst>
          </p:cNvPr>
          <p:cNvSpPr>
            <a:spLocks noEditPoints="1"/>
          </p:cNvSpPr>
          <p:nvPr/>
        </p:nvSpPr>
        <p:spPr bwMode="auto">
          <a:xfrm>
            <a:off x="0" y="5887463"/>
            <a:ext cx="9093984" cy="792087"/>
          </a:xfrm>
          <a:custGeom>
            <a:avLst/>
            <a:gdLst>
              <a:gd name="T0" fmla="*/ 116 w 202"/>
              <a:gd name="T1" fmla="*/ 174 h 184"/>
              <a:gd name="T2" fmla="*/ 95 w 202"/>
              <a:gd name="T3" fmla="*/ 179 h 184"/>
              <a:gd name="T4" fmla="*/ 85 w 202"/>
              <a:gd name="T5" fmla="*/ 176 h 184"/>
              <a:gd name="T6" fmla="*/ 77 w 202"/>
              <a:gd name="T7" fmla="*/ 171 h 184"/>
              <a:gd name="T8" fmla="*/ 60 w 202"/>
              <a:gd name="T9" fmla="*/ 174 h 184"/>
              <a:gd name="T10" fmla="*/ 46 w 202"/>
              <a:gd name="T11" fmla="*/ 177 h 184"/>
              <a:gd name="T12" fmla="*/ 34 w 202"/>
              <a:gd name="T13" fmla="*/ 177 h 184"/>
              <a:gd name="T14" fmla="*/ 28 w 202"/>
              <a:gd name="T15" fmla="*/ 180 h 184"/>
              <a:gd name="T16" fmla="*/ 16 w 202"/>
              <a:gd name="T17" fmla="*/ 179 h 184"/>
              <a:gd name="T18" fmla="*/ 13 w 202"/>
              <a:gd name="T19" fmla="*/ 166 h 184"/>
              <a:gd name="T20" fmla="*/ 16 w 202"/>
              <a:gd name="T21" fmla="*/ 151 h 184"/>
              <a:gd name="T22" fmla="*/ 14 w 202"/>
              <a:gd name="T23" fmla="*/ 140 h 184"/>
              <a:gd name="T24" fmla="*/ 13 w 202"/>
              <a:gd name="T25" fmla="*/ 128 h 184"/>
              <a:gd name="T26" fmla="*/ 11 w 202"/>
              <a:gd name="T27" fmla="*/ 116 h 184"/>
              <a:gd name="T28" fmla="*/ 7 w 202"/>
              <a:gd name="T29" fmla="*/ 104 h 184"/>
              <a:gd name="T30" fmla="*/ 6 w 202"/>
              <a:gd name="T31" fmla="*/ 92 h 184"/>
              <a:gd name="T32" fmla="*/ 5 w 202"/>
              <a:gd name="T33" fmla="*/ 79 h 184"/>
              <a:gd name="T34" fmla="*/ 8 w 202"/>
              <a:gd name="T35" fmla="*/ 65 h 184"/>
              <a:gd name="T36" fmla="*/ 11 w 202"/>
              <a:gd name="T37" fmla="*/ 54 h 184"/>
              <a:gd name="T38" fmla="*/ 13 w 202"/>
              <a:gd name="T39" fmla="*/ 43 h 184"/>
              <a:gd name="T40" fmla="*/ 9 w 202"/>
              <a:gd name="T41" fmla="*/ 31 h 184"/>
              <a:gd name="T42" fmla="*/ 14 w 202"/>
              <a:gd name="T43" fmla="*/ 21 h 184"/>
              <a:gd name="T44" fmla="*/ 23 w 202"/>
              <a:gd name="T45" fmla="*/ 12 h 184"/>
              <a:gd name="T46" fmla="*/ 37 w 202"/>
              <a:gd name="T47" fmla="*/ 8 h 184"/>
              <a:gd name="T48" fmla="*/ 58 w 202"/>
              <a:gd name="T49" fmla="*/ 7 h 184"/>
              <a:gd name="T50" fmla="*/ 67 w 202"/>
              <a:gd name="T51" fmla="*/ 8 h 184"/>
              <a:gd name="T52" fmla="*/ 76 w 202"/>
              <a:gd name="T53" fmla="*/ 9 h 184"/>
              <a:gd name="T54" fmla="*/ 52 w 202"/>
              <a:gd name="T55" fmla="*/ 29 h 184"/>
              <a:gd name="T56" fmla="*/ 80 w 202"/>
              <a:gd name="T57" fmla="*/ 8 h 184"/>
              <a:gd name="T58" fmla="*/ 99 w 202"/>
              <a:gd name="T59" fmla="*/ 2 h 184"/>
              <a:gd name="T60" fmla="*/ 99 w 202"/>
              <a:gd name="T61" fmla="*/ 15 h 184"/>
              <a:gd name="T62" fmla="*/ 103 w 202"/>
              <a:gd name="T63" fmla="*/ 14 h 184"/>
              <a:gd name="T64" fmla="*/ 125 w 202"/>
              <a:gd name="T65" fmla="*/ 1 h 184"/>
              <a:gd name="T66" fmla="*/ 127 w 202"/>
              <a:gd name="T67" fmla="*/ 8 h 184"/>
              <a:gd name="T68" fmla="*/ 141 w 202"/>
              <a:gd name="T69" fmla="*/ 3 h 184"/>
              <a:gd name="T70" fmla="*/ 151 w 202"/>
              <a:gd name="T71" fmla="*/ 6 h 184"/>
              <a:gd name="T72" fmla="*/ 164 w 202"/>
              <a:gd name="T73" fmla="*/ 4 h 184"/>
              <a:gd name="T74" fmla="*/ 174 w 202"/>
              <a:gd name="T75" fmla="*/ 6 h 184"/>
              <a:gd name="T76" fmla="*/ 185 w 202"/>
              <a:gd name="T77" fmla="*/ 6 h 184"/>
              <a:gd name="T78" fmla="*/ 195 w 202"/>
              <a:gd name="T79" fmla="*/ 13 h 184"/>
              <a:gd name="T80" fmla="*/ 192 w 202"/>
              <a:gd name="T81" fmla="*/ 22 h 184"/>
              <a:gd name="T82" fmla="*/ 195 w 202"/>
              <a:gd name="T83" fmla="*/ 30 h 184"/>
              <a:gd name="T84" fmla="*/ 193 w 202"/>
              <a:gd name="T85" fmla="*/ 48 h 184"/>
              <a:gd name="T86" fmla="*/ 199 w 202"/>
              <a:gd name="T87" fmla="*/ 52 h 184"/>
              <a:gd name="T88" fmla="*/ 199 w 202"/>
              <a:gd name="T89" fmla="*/ 58 h 184"/>
              <a:gd name="T90" fmla="*/ 199 w 202"/>
              <a:gd name="T91" fmla="*/ 74 h 184"/>
              <a:gd name="T92" fmla="*/ 191 w 202"/>
              <a:gd name="T93" fmla="*/ 89 h 184"/>
              <a:gd name="T94" fmla="*/ 194 w 202"/>
              <a:gd name="T95" fmla="*/ 100 h 184"/>
              <a:gd name="T96" fmla="*/ 200 w 202"/>
              <a:gd name="T97" fmla="*/ 111 h 184"/>
              <a:gd name="T98" fmla="*/ 196 w 202"/>
              <a:gd name="T99" fmla="*/ 128 h 184"/>
              <a:gd name="T100" fmla="*/ 200 w 202"/>
              <a:gd name="T101" fmla="*/ 138 h 184"/>
              <a:gd name="T102" fmla="*/ 197 w 202"/>
              <a:gd name="T103" fmla="*/ 154 h 184"/>
              <a:gd name="T104" fmla="*/ 190 w 202"/>
              <a:gd name="T105" fmla="*/ 171 h 184"/>
              <a:gd name="T106" fmla="*/ 177 w 202"/>
              <a:gd name="T107" fmla="*/ 178 h 184"/>
              <a:gd name="T108" fmla="*/ 165 w 202"/>
              <a:gd name="T109" fmla="*/ 176 h 184"/>
              <a:gd name="T110" fmla="*/ 153 w 202"/>
              <a:gd name="T111" fmla="*/ 175 h 184"/>
              <a:gd name="T112" fmla="*/ 140 w 202"/>
              <a:gd name="T113" fmla="*/ 175 h 184"/>
              <a:gd name="T114" fmla="*/ 130 w 202"/>
              <a:gd name="T115" fmla="*/ 176 h 184"/>
              <a:gd name="T116" fmla="*/ 41 w 202"/>
              <a:gd name="T117" fmla="*/ 163 h 184"/>
              <a:gd name="T118" fmla="*/ 21 w 202"/>
              <a:gd name="T119" fmla="*/ 127 h 184"/>
              <a:gd name="T120" fmla="*/ 21 w 202"/>
              <a:gd name="T121" fmla="*/ 12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2" h="184">
                <a:moveTo>
                  <a:pt x="126" y="177"/>
                </a:moveTo>
                <a:cubicBezTo>
                  <a:pt x="124" y="177"/>
                  <a:pt x="123" y="179"/>
                  <a:pt x="121" y="178"/>
                </a:cubicBezTo>
                <a:cubicBezTo>
                  <a:pt x="119" y="176"/>
                  <a:pt x="118" y="175"/>
                  <a:pt x="119" y="173"/>
                </a:cubicBezTo>
                <a:cubicBezTo>
                  <a:pt x="118" y="174"/>
                  <a:pt x="117" y="174"/>
                  <a:pt x="116" y="174"/>
                </a:cubicBezTo>
                <a:cubicBezTo>
                  <a:pt x="114" y="175"/>
                  <a:pt x="112" y="177"/>
                  <a:pt x="111" y="178"/>
                </a:cubicBezTo>
                <a:cubicBezTo>
                  <a:pt x="107" y="179"/>
                  <a:pt x="107" y="179"/>
                  <a:pt x="104" y="177"/>
                </a:cubicBezTo>
                <a:cubicBezTo>
                  <a:pt x="102" y="178"/>
                  <a:pt x="101" y="178"/>
                  <a:pt x="98" y="178"/>
                </a:cubicBezTo>
                <a:cubicBezTo>
                  <a:pt x="97" y="177"/>
                  <a:pt x="96" y="178"/>
                  <a:pt x="95" y="179"/>
                </a:cubicBezTo>
                <a:cubicBezTo>
                  <a:pt x="93" y="179"/>
                  <a:pt x="91" y="180"/>
                  <a:pt x="89" y="181"/>
                </a:cubicBezTo>
                <a:cubicBezTo>
                  <a:pt x="88" y="181"/>
                  <a:pt x="87" y="182"/>
                  <a:pt x="86" y="180"/>
                </a:cubicBezTo>
                <a:cubicBezTo>
                  <a:pt x="86" y="179"/>
                  <a:pt x="85" y="179"/>
                  <a:pt x="85" y="178"/>
                </a:cubicBezTo>
                <a:cubicBezTo>
                  <a:pt x="85" y="177"/>
                  <a:pt x="85" y="177"/>
                  <a:pt x="85" y="176"/>
                </a:cubicBezTo>
                <a:cubicBezTo>
                  <a:pt x="86" y="175"/>
                  <a:pt x="87" y="174"/>
                  <a:pt x="88" y="173"/>
                </a:cubicBezTo>
                <a:cubicBezTo>
                  <a:pt x="88" y="173"/>
                  <a:pt x="88" y="173"/>
                  <a:pt x="88" y="173"/>
                </a:cubicBezTo>
                <a:cubicBezTo>
                  <a:pt x="86" y="171"/>
                  <a:pt x="84" y="172"/>
                  <a:pt x="83" y="173"/>
                </a:cubicBezTo>
                <a:cubicBezTo>
                  <a:pt x="80" y="176"/>
                  <a:pt x="78" y="174"/>
                  <a:pt x="77" y="171"/>
                </a:cubicBezTo>
                <a:cubicBezTo>
                  <a:pt x="74" y="172"/>
                  <a:pt x="70" y="173"/>
                  <a:pt x="68" y="175"/>
                </a:cubicBezTo>
                <a:cubicBezTo>
                  <a:pt x="66" y="176"/>
                  <a:pt x="65" y="177"/>
                  <a:pt x="64" y="177"/>
                </a:cubicBezTo>
                <a:cubicBezTo>
                  <a:pt x="63" y="178"/>
                  <a:pt x="62" y="177"/>
                  <a:pt x="61" y="176"/>
                </a:cubicBezTo>
                <a:cubicBezTo>
                  <a:pt x="61" y="176"/>
                  <a:pt x="61" y="175"/>
                  <a:pt x="60" y="174"/>
                </a:cubicBezTo>
                <a:cubicBezTo>
                  <a:pt x="58" y="175"/>
                  <a:pt x="57" y="176"/>
                  <a:pt x="55" y="177"/>
                </a:cubicBezTo>
                <a:cubicBezTo>
                  <a:pt x="54" y="179"/>
                  <a:pt x="52" y="180"/>
                  <a:pt x="51" y="181"/>
                </a:cubicBezTo>
                <a:cubicBezTo>
                  <a:pt x="49" y="183"/>
                  <a:pt x="46" y="182"/>
                  <a:pt x="46" y="179"/>
                </a:cubicBezTo>
                <a:cubicBezTo>
                  <a:pt x="46" y="178"/>
                  <a:pt x="46" y="178"/>
                  <a:pt x="46" y="177"/>
                </a:cubicBezTo>
                <a:cubicBezTo>
                  <a:pt x="44" y="179"/>
                  <a:pt x="42" y="180"/>
                  <a:pt x="41" y="181"/>
                </a:cubicBezTo>
                <a:cubicBezTo>
                  <a:pt x="39" y="182"/>
                  <a:pt x="38" y="183"/>
                  <a:pt x="37" y="184"/>
                </a:cubicBezTo>
                <a:cubicBezTo>
                  <a:pt x="36" y="184"/>
                  <a:pt x="35" y="184"/>
                  <a:pt x="34" y="183"/>
                </a:cubicBezTo>
                <a:cubicBezTo>
                  <a:pt x="32" y="182"/>
                  <a:pt x="32" y="179"/>
                  <a:pt x="34" y="177"/>
                </a:cubicBezTo>
                <a:cubicBezTo>
                  <a:pt x="34" y="177"/>
                  <a:pt x="35" y="176"/>
                  <a:pt x="35" y="176"/>
                </a:cubicBezTo>
                <a:cubicBezTo>
                  <a:pt x="35" y="176"/>
                  <a:pt x="35" y="176"/>
                  <a:pt x="35" y="176"/>
                </a:cubicBezTo>
                <a:cubicBezTo>
                  <a:pt x="34" y="176"/>
                  <a:pt x="33" y="177"/>
                  <a:pt x="32" y="178"/>
                </a:cubicBezTo>
                <a:cubicBezTo>
                  <a:pt x="31" y="179"/>
                  <a:pt x="30" y="180"/>
                  <a:pt x="28" y="180"/>
                </a:cubicBezTo>
                <a:cubicBezTo>
                  <a:pt x="27" y="181"/>
                  <a:pt x="26" y="181"/>
                  <a:pt x="25" y="180"/>
                </a:cubicBezTo>
                <a:cubicBezTo>
                  <a:pt x="24" y="178"/>
                  <a:pt x="23" y="178"/>
                  <a:pt x="24" y="176"/>
                </a:cubicBezTo>
                <a:cubicBezTo>
                  <a:pt x="22" y="177"/>
                  <a:pt x="21" y="178"/>
                  <a:pt x="20" y="179"/>
                </a:cubicBezTo>
                <a:cubicBezTo>
                  <a:pt x="19" y="180"/>
                  <a:pt x="17" y="180"/>
                  <a:pt x="16" y="179"/>
                </a:cubicBezTo>
                <a:cubicBezTo>
                  <a:pt x="16" y="179"/>
                  <a:pt x="15" y="178"/>
                  <a:pt x="15" y="178"/>
                </a:cubicBezTo>
                <a:cubicBezTo>
                  <a:pt x="14" y="177"/>
                  <a:pt x="14" y="176"/>
                  <a:pt x="15" y="174"/>
                </a:cubicBezTo>
                <a:cubicBezTo>
                  <a:pt x="12" y="174"/>
                  <a:pt x="10" y="172"/>
                  <a:pt x="11" y="171"/>
                </a:cubicBezTo>
                <a:cubicBezTo>
                  <a:pt x="11" y="169"/>
                  <a:pt x="13" y="167"/>
                  <a:pt x="13" y="166"/>
                </a:cubicBezTo>
                <a:cubicBezTo>
                  <a:pt x="12" y="164"/>
                  <a:pt x="11" y="163"/>
                  <a:pt x="9" y="161"/>
                </a:cubicBezTo>
                <a:cubicBezTo>
                  <a:pt x="12" y="157"/>
                  <a:pt x="16" y="154"/>
                  <a:pt x="18" y="149"/>
                </a:cubicBezTo>
                <a:cubicBezTo>
                  <a:pt x="18" y="149"/>
                  <a:pt x="18" y="149"/>
                  <a:pt x="18" y="149"/>
                </a:cubicBezTo>
                <a:cubicBezTo>
                  <a:pt x="17" y="149"/>
                  <a:pt x="17" y="150"/>
                  <a:pt x="16" y="151"/>
                </a:cubicBezTo>
                <a:cubicBezTo>
                  <a:pt x="14" y="152"/>
                  <a:pt x="12" y="151"/>
                  <a:pt x="11" y="149"/>
                </a:cubicBezTo>
                <a:cubicBezTo>
                  <a:pt x="10" y="148"/>
                  <a:pt x="11" y="147"/>
                  <a:pt x="12" y="146"/>
                </a:cubicBezTo>
                <a:cubicBezTo>
                  <a:pt x="14" y="143"/>
                  <a:pt x="16" y="140"/>
                  <a:pt x="18" y="137"/>
                </a:cubicBezTo>
                <a:cubicBezTo>
                  <a:pt x="17" y="138"/>
                  <a:pt x="15" y="139"/>
                  <a:pt x="14" y="140"/>
                </a:cubicBezTo>
                <a:cubicBezTo>
                  <a:pt x="12" y="141"/>
                  <a:pt x="10" y="141"/>
                  <a:pt x="9" y="140"/>
                </a:cubicBezTo>
                <a:cubicBezTo>
                  <a:pt x="8" y="139"/>
                  <a:pt x="7" y="137"/>
                  <a:pt x="8" y="135"/>
                </a:cubicBezTo>
                <a:cubicBezTo>
                  <a:pt x="9" y="133"/>
                  <a:pt x="11" y="131"/>
                  <a:pt x="12" y="129"/>
                </a:cubicBezTo>
                <a:cubicBezTo>
                  <a:pt x="12" y="128"/>
                  <a:pt x="13" y="128"/>
                  <a:pt x="13" y="128"/>
                </a:cubicBezTo>
                <a:cubicBezTo>
                  <a:pt x="10" y="128"/>
                  <a:pt x="8" y="126"/>
                  <a:pt x="8" y="124"/>
                </a:cubicBezTo>
                <a:cubicBezTo>
                  <a:pt x="8" y="123"/>
                  <a:pt x="9" y="122"/>
                  <a:pt x="9" y="121"/>
                </a:cubicBezTo>
                <a:cubicBezTo>
                  <a:pt x="10" y="120"/>
                  <a:pt x="12" y="118"/>
                  <a:pt x="13" y="116"/>
                </a:cubicBezTo>
                <a:cubicBezTo>
                  <a:pt x="12" y="116"/>
                  <a:pt x="12" y="116"/>
                  <a:pt x="11" y="116"/>
                </a:cubicBezTo>
                <a:cubicBezTo>
                  <a:pt x="9" y="117"/>
                  <a:pt x="7" y="115"/>
                  <a:pt x="7" y="113"/>
                </a:cubicBezTo>
                <a:cubicBezTo>
                  <a:pt x="7" y="112"/>
                  <a:pt x="7" y="111"/>
                  <a:pt x="8" y="110"/>
                </a:cubicBezTo>
                <a:cubicBezTo>
                  <a:pt x="9" y="108"/>
                  <a:pt x="11" y="106"/>
                  <a:pt x="13" y="104"/>
                </a:cubicBezTo>
                <a:cubicBezTo>
                  <a:pt x="11" y="104"/>
                  <a:pt x="9" y="106"/>
                  <a:pt x="7" y="104"/>
                </a:cubicBezTo>
                <a:cubicBezTo>
                  <a:pt x="6" y="104"/>
                  <a:pt x="6" y="102"/>
                  <a:pt x="5" y="101"/>
                </a:cubicBezTo>
                <a:cubicBezTo>
                  <a:pt x="7" y="99"/>
                  <a:pt x="8" y="98"/>
                  <a:pt x="9" y="96"/>
                </a:cubicBezTo>
                <a:cubicBezTo>
                  <a:pt x="8" y="95"/>
                  <a:pt x="8" y="94"/>
                  <a:pt x="7" y="92"/>
                </a:cubicBezTo>
                <a:cubicBezTo>
                  <a:pt x="7" y="92"/>
                  <a:pt x="6" y="92"/>
                  <a:pt x="6" y="92"/>
                </a:cubicBezTo>
                <a:cubicBezTo>
                  <a:pt x="4" y="91"/>
                  <a:pt x="3" y="88"/>
                  <a:pt x="4" y="86"/>
                </a:cubicBezTo>
                <a:cubicBezTo>
                  <a:pt x="4" y="86"/>
                  <a:pt x="5" y="86"/>
                  <a:pt x="5" y="85"/>
                </a:cubicBezTo>
                <a:cubicBezTo>
                  <a:pt x="6" y="85"/>
                  <a:pt x="6" y="84"/>
                  <a:pt x="5" y="83"/>
                </a:cubicBezTo>
                <a:cubicBezTo>
                  <a:pt x="4" y="82"/>
                  <a:pt x="4" y="81"/>
                  <a:pt x="5" y="79"/>
                </a:cubicBezTo>
                <a:cubicBezTo>
                  <a:pt x="6" y="77"/>
                  <a:pt x="7" y="76"/>
                  <a:pt x="8" y="74"/>
                </a:cubicBezTo>
                <a:cubicBezTo>
                  <a:pt x="9" y="74"/>
                  <a:pt x="8" y="73"/>
                  <a:pt x="8" y="73"/>
                </a:cubicBezTo>
                <a:cubicBezTo>
                  <a:pt x="5" y="70"/>
                  <a:pt x="6" y="69"/>
                  <a:pt x="8" y="67"/>
                </a:cubicBezTo>
                <a:cubicBezTo>
                  <a:pt x="9" y="66"/>
                  <a:pt x="9" y="65"/>
                  <a:pt x="8" y="65"/>
                </a:cubicBezTo>
                <a:cubicBezTo>
                  <a:pt x="6" y="62"/>
                  <a:pt x="6" y="63"/>
                  <a:pt x="8" y="60"/>
                </a:cubicBezTo>
                <a:cubicBezTo>
                  <a:pt x="10" y="57"/>
                  <a:pt x="12" y="55"/>
                  <a:pt x="14" y="53"/>
                </a:cubicBezTo>
                <a:cubicBezTo>
                  <a:pt x="14" y="52"/>
                  <a:pt x="14" y="52"/>
                  <a:pt x="14" y="52"/>
                </a:cubicBezTo>
                <a:cubicBezTo>
                  <a:pt x="13" y="53"/>
                  <a:pt x="12" y="54"/>
                  <a:pt x="11" y="54"/>
                </a:cubicBezTo>
                <a:cubicBezTo>
                  <a:pt x="10" y="56"/>
                  <a:pt x="8" y="58"/>
                  <a:pt x="6" y="60"/>
                </a:cubicBezTo>
                <a:cubicBezTo>
                  <a:pt x="5" y="62"/>
                  <a:pt x="3" y="62"/>
                  <a:pt x="2" y="60"/>
                </a:cubicBezTo>
                <a:cubicBezTo>
                  <a:pt x="0" y="57"/>
                  <a:pt x="2" y="55"/>
                  <a:pt x="3" y="54"/>
                </a:cubicBezTo>
                <a:cubicBezTo>
                  <a:pt x="6" y="50"/>
                  <a:pt x="10" y="47"/>
                  <a:pt x="13" y="43"/>
                </a:cubicBezTo>
                <a:cubicBezTo>
                  <a:pt x="11" y="44"/>
                  <a:pt x="8" y="42"/>
                  <a:pt x="8" y="39"/>
                </a:cubicBezTo>
                <a:cubicBezTo>
                  <a:pt x="8" y="38"/>
                  <a:pt x="8" y="37"/>
                  <a:pt x="9" y="37"/>
                </a:cubicBezTo>
                <a:cubicBezTo>
                  <a:pt x="10" y="37"/>
                  <a:pt x="11" y="36"/>
                  <a:pt x="11" y="35"/>
                </a:cubicBezTo>
                <a:cubicBezTo>
                  <a:pt x="10" y="34"/>
                  <a:pt x="10" y="32"/>
                  <a:pt x="9" y="31"/>
                </a:cubicBezTo>
                <a:cubicBezTo>
                  <a:pt x="9" y="30"/>
                  <a:pt x="9" y="29"/>
                  <a:pt x="10" y="29"/>
                </a:cubicBezTo>
                <a:cubicBezTo>
                  <a:pt x="11" y="28"/>
                  <a:pt x="13" y="27"/>
                  <a:pt x="14" y="25"/>
                </a:cubicBezTo>
                <a:cubicBezTo>
                  <a:pt x="14" y="25"/>
                  <a:pt x="15" y="24"/>
                  <a:pt x="15" y="24"/>
                </a:cubicBezTo>
                <a:cubicBezTo>
                  <a:pt x="14" y="23"/>
                  <a:pt x="15" y="22"/>
                  <a:pt x="14" y="21"/>
                </a:cubicBezTo>
                <a:cubicBezTo>
                  <a:pt x="13" y="21"/>
                  <a:pt x="13" y="19"/>
                  <a:pt x="14" y="19"/>
                </a:cubicBezTo>
                <a:cubicBezTo>
                  <a:pt x="15" y="17"/>
                  <a:pt x="16" y="16"/>
                  <a:pt x="18" y="14"/>
                </a:cubicBezTo>
                <a:cubicBezTo>
                  <a:pt x="18" y="14"/>
                  <a:pt x="19" y="13"/>
                  <a:pt x="20" y="12"/>
                </a:cubicBezTo>
                <a:cubicBezTo>
                  <a:pt x="21" y="11"/>
                  <a:pt x="22" y="11"/>
                  <a:pt x="23" y="12"/>
                </a:cubicBezTo>
                <a:cubicBezTo>
                  <a:pt x="24" y="13"/>
                  <a:pt x="26" y="13"/>
                  <a:pt x="27" y="13"/>
                </a:cubicBezTo>
                <a:cubicBezTo>
                  <a:pt x="28" y="13"/>
                  <a:pt x="28" y="13"/>
                  <a:pt x="29" y="14"/>
                </a:cubicBezTo>
                <a:cubicBezTo>
                  <a:pt x="30" y="14"/>
                  <a:pt x="30" y="14"/>
                  <a:pt x="31" y="14"/>
                </a:cubicBezTo>
                <a:cubicBezTo>
                  <a:pt x="33" y="12"/>
                  <a:pt x="35" y="10"/>
                  <a:pt x="37" y="8"/>
                </a:cubicBezTo>
                <a:cubicBezTo>
                  <a:pt x="38" y="8"/>
                  <a:pt x="38" y="8"/>
                  <a:pt x="38" y="8"/>
                </a:cubicBezTo>
                <a:cubicBezTo>
                  <a:pt x="40" y="7"/>
                  <a:pt x="43" y="10"/>
                  <a:pt x="43" y="12"/>
                </a:cubicBezTo>
                <a:cubicBezTo>
                  <a:pt x="46" y="10"/>
                  <a:pt x="49" y="8"/>
                  <a:pt x="52" y="5"/>
                </a:cubicBezTo>
                <a:cubicBezTo>
                  <a:pt x="54" y="3"/>
                  <a:pt x="57" y="4"/>
                  <a:pt x="58" y="7"/>
                </a:cubicBezTo>
                <a:cubicBezTo>
                  <a:pt x="58" y="7"/>
                  <a:pt x="58" y="8"/>
                  <a:pt x="58" y="9"/>
                </a:cubicBezTo>
                <a:cubicBezTo>
                  <a:pt x="59" y="8"/>
                  <a:pt x="60" y="7"/>
                  <a:pt x="61" y="6"/>
                </a:cubicBezTo>
                <a:cubicBezTo>
                  <a:pt x="62" y="4"/>
                  <a:pt x="64" y="4"/>
                  <a:pt x="65" y="6"/>
                </a:cubicBezTo>
                <a:cubicBezTo>
                  <a:pt x="66" y="6"/>
                  <a:pt x="67" y="7"/>
                  <a:pt x="67" y="8"/>
                </a:cubicBezTo>
                <a:cubicBezTo>
                  <a:pt x="67" y="8"/>
                  <a:pt x="68" y="8"/>
                  <a:pt x="68" y="8"/>
                </a:cubicBezTo>
                <a:cubicBezTo>
                  <a:pt x="70" y="6"/>
                  <a:pt x="71" y="5"/>
                  <a:pt x="72" y="4"/>
                </a:cubicBezTo>
                <a:cubicBezTo>
                  <a:pt x="73" y="4"/>
                  <a:pt x="73" y="4"/>
                  <a:pt x="73" y="4"/>
                </a:cubicBezTo>
                <a:cubicBezTo>
                  <a:pt x="75" y="4"/>
                  <a:pt x="77" y="7"/>
                  <a:pt x="76" y="9"/>
                </a:cubicBezTo>
                <a:cubicBezTo>
                  <a:pt x="76" y="9"/>
                  <a:pt x="76" y="9"/>
                  <a:pt x="76" y="9"/>
                </a:cubicBezTo>
                <a:cubicBezTo>
                  <a:pt x="71" y="14"/>
                  <a:pt x="65" y="18"/>
                  <a:pt x="60" y="22"/>
                </a:cubicBezTo>
                <a:cubicBezTo>
                  <a:pt x="58" y="24"/>
                  <a:pt x="56" y="26"/>
                  <a:pt x="53" y="28"/>
                </a:cubicBezTo>
                <a:cubicBezTo>
                  <a:pt x="53" y="29"/>
                  <a:pt x="52" y="29"/>
                  <a:pt x="52" y="29"/>
                </a:cubicBezTo>
                <a:cubicBezTo>
                  <a:pt x="53" y="29"/>
                  <a:pt x="54" y="28"/>
                  <a:pt x="54" y="28"/>
                </a:cubicBezTo>
                <a:cubicBezTo>
                  <a:pt x="58" y="25"/>
                  <a:pt x="62" y="22"/>
                  <a:pt x="66" y="19"/>
                </a:cubicBezTo>
                <a:cubicBezTo>
                  <a:pt x="69" y="17"/>
                  <a:pt x="72" y="14"/>
                  <a:pt x="75" y="12"/>
                </a:cubicBezTo>
                <a:cubicBezTo>
                  <a:pt x="76" y="11"/>
                  <a:pt x="78" y="10"/>
                  <a:pt x="80" y="8"/>
                </a:cubicBezTo>
                <a:cubicBezTo>
                  <a:pt x="80" y="8"/>
                  <a:pt x="83" y="9"/>
                  <a:pt x="83" y="10"/>
                </a:cubicBezTo>
                <a:cubicBezTo>
                  <a:pt x="83" y="11"/>
                  <a:pt x="83" y="11"/>
                  <a:pt x="84" y="12"/>
                </a:cubicBezTo>
                <a:cubicBezTo>
                  <a:pt x="86" y="10"/>
                  <a:pt x="88" y="9"/>
                  <a:pt x="91" y="7"/>
                </a:cubicBezTo>
                <a:cubicBezTo>
                  <a:pt x="94" y="6"/>
                  <a:pt x="96" y="4"/>
                  <a:pt x="99" y="2"/>
                </a:cubicBezTo>
                <a:cubicBezTo>
                  <a:pt x="100" y="1"/>
                  <a:pt x="101" y="1"/>
                  <a:pt x="102" y="2"/>
                </a:cubicBezTo>
                <a:cubicBezTo>
                  <a:pt x="104" y="3"/>
                  <a:pt x="105" y="4"/>
                  <a:pt x="107" y="5"/>
                </a:cubicBezTo>
                <a:cubicBezTo>
                  <a:pt x="108" y="6"/>
                  <a:pt x="108" y="7"/>
                  <a:pt x="107" y="8"/>
                </a:cubicBezTo>
                <a:cubicBezTo>
                  <a:pt x="105" y="11"/>
                  <a:pt x="102" y="13"/>
                  <a:pt x="99" y="15"/>
                </a:cubicBezTo>
                <a:cubicBezTo>
                  <a:pt x="98" y="16"/>
                  <a:pt x="97" y="17"/>
                  <a:pt x="96" y="18"/>
                </a:cubicBezTo>
                <a:cubicBezTo>
                  <a:pt x="96" y="18"/>
                  <a:pt x="97" y="18"/>
                  <a:pt x="97" y="18"/>
                </a:cubicBezTo>
                <a:cubicBezTo>
                  <a:pt x="98" y="17"/>
                  <a:pt x="100" y="15"/>
                  <a:pt x="102" y="14"/>
                </a:cubicBezTo>
                <a:cubicBezTo>
                  <a:pt x="102" y="14"/>
                  <a:pt x="103" y="13"/>
                  <a:pt x="103" y="14"/>
                </a:cubicBezTo>
                <a:cubicBezTo>
                  <a:pt x="104" y="14"/>
                  <a:pt x="105" y="13"/>
                  <a:pt x="105" y="13"/>
                </a:cubicBezTo>
                <a:cubicBezTo>
                  <a:pt x="109" y="10"/>
                  <a:pt x="114" y="8"/>
                  <a:pt x="118" y="6"/>
                </a:cubicBezTo>
                <a:cubicBezTo>
                  <a:pt x="119" y="5"/>
                  <a:pt x="121" y="5"/>
                  <a:pt x="122" y="4"/>
                </a:cubicBezTo>
                <a:cubicBezTo>
                  <a:pt x="123" y="3"/>
                  <a:pt x="124" y="2"/>
                  <a:pt x="125" y="1"/>
                </a:cubicBezTo>
                <a:cubicBezTo>
                  <a:pt x="126" y="1"/>
                  <a:pt x="127" y="0"/>
                  <a:pt x="128" y="1"/>
                </a:cubicBezTo>
                <a:cubicBezTo>
                  <a:pt x="128" y="2"/>
                  <a:pt x="129" y="2"/>
                  <a:pt x="130" y="3"/>
                </a:cubicBezTo>
                <a:cubicBezTo>
                  <a:pt x="131" y="4"/>
                  <a:pt x="130" y="6"/>
                  <a:pt x="129" y="7"/>
                </a:cubicBezTo>
                <a:cubicBezTo>
                  <a:pt x="128" y="8"/>
                  <a:pt x="128" y="8"/>
                  <a:pt x="127" y="8"/>
                </a:cubicBezTo>
                <a:cubicBezTo>
                  <a:pt x="126" y="9"/>
                  <a:pt x="126" y="10"/>
                  <a:pt x="127" y="11"/>
                </a:cubicBezTo>
                <a:cubicBezTo>
                  <a:pt x="125" y="13"/>
                  <a:pt x="122" y="15"/>
                  <a:pt x="120" y="17"/>
                </a:cubicBezTo>
                <a:cubicBezTo>
                  <a:pt x="120" y="17"/>
                  <a:pt x="120" y="17"/>
                  <a:pt x="121" y="18"/>
                </a:cubicBezTo>
                <a:cubicBezTo>
                  <a:pt x="127" y="13"/>
                  <a:pt x="134" y="8"/>
                  <a:pt x="141" y="3"/>
                </a:cubicBezTo>
                <a:cubicBezTo>
                  <a:pt x="142" y="3"/>
                  <a:pt x="143" y="4"/>
                  <a:pt x="144" y="5"/>
                </a:cubicBezTo>
                <a:cubicBezTo>
                  <a:pt x="145" y="4"/>
                  <a:pt x="146" y="3"/>
                  <a:pt x="147" y="3"/>
                </a:cubicBezTo>
                <a:cubicBezTo>
                  <a:pt x="148" y="3"/>
                  <a:pt x="149" y="3"/>
                  <a:pt x="149" y="4"/>
                </a:cubicBezTo>
                <a:cubicBezTo>
                  <a:pt x="150" y="5"/>
                  <a:pt x="150" y="5"/>
                  <a:pt x="151" y="6"/>
                </a:cubicBezTo>
                <a:cubicBezTo>
                  <a:pt x="152" y="5"/>
                  <a:pt x="154" y="3"/>
                  <a:pt x="156" y="2"/>
                </a:cubicBezTo>
                <a:cubicBezTo>
                  <a:pt x="157" y="3"/>
                  <a:pt x="158" y="4"/>
                  <a:pt x="160" y="6"/>
                </a:cubicBezTo>
                <a:cubicBezTo>
                  <a:pt x="160" y="5"/>
                  <a:pt x="161" y="5"/>
                  <a:pt x="161" y="4"/>
                </a:cubicBezTo>
                <a:cubicBezTo>
                  <a:pt x="162" y="3"/>
                  <a:pt x="163" y="3"/>
                  <a:pt x="164" y="4"/>
                </a:cubicBezTo>
                <a:cubicBezTo>
                  <a:pt x="165" y="5"/>
                  <a:pt x="166" y="6"/>
                  <a:pt x="166" y="8"/>
                </a:cubicBezTo>
                <a:cubicBezTo>
                  <a:pt x="166" y="8"/>
                  <a:pt x="166" y="9"/>
                  <a:pt x="166" y="9"/>
                </a:cubicBezTo>
                <a:cubicBezTo>
                  <a:pt x="169" y="8"/>
                  <a:pt x="171" y="8"/>
                  <a:pt x="173" y="7"/>
                </a:cubicBezTo>
                <a:cubicBezTo>
                  <a:pt x="173" y="7"/>
                  <a:pt x="174" y="6"/>
                  <a:pt x="174" y="6"/>
                </a:cubicBezTo>
                <a:cubicBezTo>
                  <a:pt x="175" y="5"/>
                  <a:pt x="175" y="5"/>
                  <a:pt x="176" y="5"/>
                </a:cubicBezTo>
                <a:cubicBezTo>
                  <a:pt x="178" y="5"/>
                  <a:pt x="180" y="7"/>
                  <a:pt x="180" y="9"/>
                </a:cubicBezTo>
                <a:cubicBezTo>
                  <a:pt x="180" y="10"/>
                  <a:pt x="179" y="10"/>
                  <a:pt x="179" y="11"/>
                </a:cubicBezTo>
                <a:cubicBezTo>
                  <a:pt x="181" y="9"/>
                  <a:pt x="183" y="8"/>
                  <a:pt x="185" y="6"/>
                </a:cubicBezTo>
                <a:cubicBezTo>
                  <a:pt x="185" y="5"/>
                  <a:pt x="186" y="4"/>
                  <a:pt x="187" y="4"/>
                </a:cubicBezTo>
                <a:cubicBezTo>
                  <a:pt x="188" y="5"/>
                  <a:pt x="190" y="5"/>
                  <a:pt x="190" y="7"/>
                </a:cubicBezTo>
                <a:cubicBezTo>
                  <a:pt x="190" y="7"/>
                  <a:pt x="190" y="7"/>
                  <a:pt x="191" y="8"/>
                </a:cubicBezTo>
                <a:cubicBezTo>
                  <a:pt x="192" y="9"/>
                  <a:pt x="194" y="11"/>
                  <a:pt x="195" y="13"/>
                </a:cubicBezTo>
                <a:cubicBezTo>
                  <a:pt x="192" y="17"/>
                  <a:pt x="189" y="20"/>
                  <a:pt x="186" y="24"/>
                </a:cubicBezTo>
                <a:cubicBezTo>
                  <a:pt x="186" y="24"/>
                  <a:pt x="186" y="24"/>
                  <a:pt x="187" y="25"/>
                </a:cubicBezTo>
                <a:cubicBezTo>
                  <a:pt x="188" y="24"/>
                  <a:pt x="189" y="23"/>
                  <a:pt x="190" y="22"/>
                </a:cubicBezTo>
                <a:cubicBezTo>
                  <a:pt x="190" y="22"/>
                  <a:pt x="191" y="21"/>
                  <a:pt x="192" y="22"/>
                </a:cubicBezTo>
                <a:cubicBezTo>
                  <a:pt x="195" y="23"/>
                  <a:pt x="196" y="25"/>
                  <a:pt x="194" y="28"/>
                </a:cubicBezTo>
                <a:cubicBezTo>
                  <a:pt x="194" y="29"/>
                  <a:pt x="193" y="30"/>
                  <a:pt x="192" y="31"/>
                </a:cubicBezTo>
                <a:cubicBezTo>
                  <a:pt x="192" y="31"/>
                  <a:pt x="192" y="31"/>
                  <a:pt x="192" y="32"/>
                </a:cubicBezTo>
                <a:cubicBezTo>
                  <a:pt x="193" y="31"/>
                  <a:pt x="194" y="30"/>
                  <a:pt x="195" y="30"/>
                </a:cubicBezTo>
                <a:cubicBezTo>
                  <a:pt x="197" y="28"/>
                  <a:pt x="199" y="28"/>
                  <a:pt x="200" y="30"/>
                </a:cubicBezTo>
                <a:cubicBezTo>
                  <a:pt x="201" y="31"/>
                  <a:pt x="201" y="31"/>
                  <a:pt x="202" y="32"/>
                </a:cubicBezTo>
                <a:cubicBezTo>
                  <a:pt x="199" y="36"/>
                  <a:pt x="196" y="40"/>
                  <a:pt x="193" y="44"/>
                </a:cubicBezTo>
                <a:cubicBezTo>
                  <a:pt x="191" y="46"/>
                  <a:pt x="191" y="47"/>
                  <a:pt x="193" y="48"/>
                </a:cubicBezTo>
                <a:cubicBezTo>
                  <a:pt x="193" y="48"/>
                  <a:pt x="193" y="48"/>
                  <a:pt x="193" y="48"/>
                </a:cubicBezTo>
                <a:cubicBezTo>
                  <a:pt x="194" y="48"/>
                  <a:pt x="195" y="46"/>
                  <a:pt x="196" y="46"/>
                </a:cubicBezTo>
                <a:cubicBezTo>
                  <a:pt x="197" y="47"/>
                  <a:pt x="198" y="48"/>
                  <a:pt x="199" y="49"/>
                </a:cubicBezTo>
                <a:cubicBezTo>
                  <a:pt x="200" y="50"/>
                  <a:pt x="199" y="51"/>
                  <a:pt x="199" y="52"/>
                </a:cubicBezTo>
                <a:cubicBezTo>
                  <a:pt x="197" y="54"/>
                  <a:pt x="196" y="56"/>
                  <a:pt x="194" y="58"/>
                </a:cubicBezTo>
                <a:cubicBezTo>
                  <a:pt x="194" y="58"/>
                  <a:pt x="194" y="59"/>
                  <a:pt x="194" y="59"/>
                </a:cubicBezTo>
                <a:cubicBezTo>
                  <a:pt x="195" y="59"/>
                  <a:pt x="195" y="58"/>
                  <a:pt x="195" y="58"/>
                </a:cubicBezTo>
                <a:cubicBezTo>
                  <a:pt x="196" y="56"/>
                  <a:pt x="198" y="56"/>
                  <a:pt x="199" y="58"/>
                </a:cubicBezTo>
                <a:cubicBezTo>
                  <a:pt x="202" y="61"/>
                  <a:pt x="201" y="61"/>
                  <a:pt x="199" y="63"/>
                </a:cubicBezTo>
                <a:cubicBezTo>
                  <a:pt x="198" y="65"/>
                  <a:pt x="197" y="67"/>
                  <a:pt x="195" y="68"/>
                </a:cubicBezTo>
                <a:cubicBezTo>
                  <a:pt x="198" y="69"/>
                  <a:pt x="198" y="71"/>
                  <a:pt x="199" y="72"/>
                </a:cubicBezTo>
                <a:cubicBezTo>
                  <a:pt x="199" y="72"/>
                  <a:pt x="199" y="73"/>
                  <a:pt x="199" y="74"/>
                </a:cubicBezTo>
                <a:cubicBezTo>
                  <a:pt x="197" y="77"/>
                  <a:pt x="195" y="80"/>
                  <a:pt x="194" y="83"/>
                </a:cubicBezTo>
                <a:cubicBezTo>
                  <a:pt x="193" y="83"/>
                  <a:pt x="193" y="84"/>
                  <a:pt x="193" y="85"/>
                </a:cubicBezTo>
                <a:cubicBezTo>
                  <a:pt x="193" y="86"/>
                  <a:pt x="193" y="87"/>
                  <a:pt x="192" y="88"/>
                </a:cubicBezTo>
                <a:cubicBezTo>
                  <a:pt x="191" y="88"/>
                  <a:pt x="191" y="89"/>
                  <a:pt x="191" y="89"/>
                </a:cubicBezTo>
                <a:cubicBezTo>
                  <a:pt x="191" y="90"/>
                  <a:pt x="192" y="90"/>
                  <a:pt x="192" y="90"/>
                </a:cubicBezTo>
                <a:cubicBezTo>
                  <a:pt x="194" y="91"/>
                  <a:pt x="195" y="93"/>
                  <a:pt x="194" y="95"/>
                </a:cubicBezTo>
                <a:cubicBezTo>
                  <a:pt x="193" y="97"/>
                  <a:pt x="192" y="99"/>
                  <a:pt x="191" y="101"/>
                </a:cubicBezTo>
                <a:cubicBezTo>
                  <a:pt x="192" y="101"/>
                  <a:pt x="193" y="101"/>
                  <a:pt x="194" y="100"/>
                </a:cubicBezTo>
                <a:cubicBezTo>
                  <a:pt x="195" y="99"/>
                  <a:pt x="196" y="100"/>
                  <a:pt x="197" y="100"/>
                </a:cubicBezTo>
                <a:cubicBezTo>
                  <a:pt x="198" y="100"/>
                  <a:pt x="199" y="101"/>
                  <a:pt x="199" y="102"/>
                </a:cubicBezTo>
                <a:cubicBezTo>
                  <a:pt x="200" y="104"/>
                  <a:pt x="199" y="106"/>
                  <a:pt x="198" y="107"/>
                </a:cubicBezTo>
                <a:cubicBezTo>
                  <a:pt x="200" y="108"/>
                  <a:pt x="201" y="109"/>
                  <a:pt x="200" y="111"/>
                </a:cubicBezTo>
                <a:cubicBezTo>
                  <a:pt x="200" y="113"/>
                  <a:pt x="199" y="114"/>
                  <a:pt x="197" y="116"/>
                </a:cubicBezTo>
                <a:cubicBezTo>
                  <a:pt x="198" y="116"/>
                  <a:pt x="199" y="117"/>
                  <a:pt x="200" y="117"/>
                </a:cubicBezTo>
                <a:cubicBezTo>
                  <a:pt x="202" y="118"/>
                  <a:pt x="202" y="120"/>
                  <a:pt x="201" y="122"/>
                </a:cubicBezTo>
                <a:cubicBezTo>
                  <a:pt x="199" y="124"/>
                  <a:pt x="198" y="126"/>
                  <a:pt x="196" y="128"/>
                </a:cubicBezTo>
                <a:cubicBezTo>
                  <a:pt x="198" y="129"/>
                  <a:pt x="201" y="129"/>
                  <a:pt x="200" y="131"/>
                </a:cubicBezTo>
                <a:cubicBezTo>
                  <a:pt x="200" y="133"/>
                  <a:pt x="199" y="135"/>
                  <a:pt x="198" y="137"/>
                </a:cubicBezTo>
                <a:cubicBezTo>
                  <a:pt x="198" y="137"/>
                  <a:pt x="198" y="137"/>
                  <a:pt x="198" y="137"/>
                </a:cubicBezTo>
                <a:cubicBezTo>
                  <a:pt x="199" y="137"/>
                  <a:pt x="200" y="137"/>
                  <a:pt x="200" y="138"/>
                </a:cubicBezTo>
                <a:cubicBezTo>
                  <a:pt x="201" y="140"/>
                  <a:pt x="201" y="141"/>
                  <a:pt x="200" y="143"/>
                </a:cubicBezTo>
                <a:cubicBezTo>
                  <a:pt x="200" y="144"/>
                  <a:pt x="199" y="144"/>
                  <a:pt x="199" y="145"/>
                </a:cubicBezTo>
                <a:cubicBezTo>
                  <a:pt x="198" y="146"/>
                  <a:pt x="198" y="146"/>
                  <a:pt x="199" y="146"/>
                </a:cubicBezTo>
                <a:cubicBezTo>
                  <a:pt x="201" y="149"/>
                  <a:pt x="199" y="152"/>
                  <a:pt x="197" y="154"/>
                </a:cubicBezTo>
                <a:cubicBezTo>
                  <a:pt x="197" y="154"/>
                  <a:pt x="197" y="154"/>
                  <a:pt x="197" y="154"/>
                </a:cubicBezTo>
                <a:cubicBezTo>
                  <a:pt x="198" y="156"/>
                  <a:pt x="198" y="159"/>
                  <a:pt x="199" y="161"/>
                </a:cubicBezTo>
                <a:cubicBezTo>
                  <a:pt x="199" y="162"/>
                  <a:pt x="198" y="163"/>
                  <a:pt x="197" y="164"/>
                </a:cubicBezTo>
                <a:cubicBezTo>
                  <a:pt x="195" y="166"/>
                  <a:pt x="193" y="169"/>
                  <a:pt x="190" y="171"/>
                </a:cubicBezTo>
                <a:cubicBezTo>
                  <a:pt x="188" y="173"/>
                  <a:pt x="186" y="175"/>
                  <a:pt x="184" y="176"/>
                </a:cubicBezTo>
                <a:cubicBezTo>
                  <a:pt x="183" y="177"/>
                  <a:pt x="183" y="177"/>
                  <a:pt x="183" y="177"/>
                </a:cubicBezTo>
                <a:cubicBezTo>
                  <a:pt x="181" y="176"/>
                  <a:pt x="181" y="177"/>
                  <a:pt x="180" y="178"/>
                </a:cubicBezTo>
                <a:cubicBezTo>
                  <a:pt x="179" y="178"/>
                  <a:pt x="178" y="179"/>
                  <a:pt x="177" y="178"/>
                </a:cubicBezTo>
                <a:cubicBezTo>
                  <a:pt x="176" y="177"/>
                  <a:pt x="175" y="176"/>
                  <a:pt x="174" y="176"/>
                </a:cubicBezTo>
                <a:cubicBezTo>
                  <a:pt x="173" y="177"/>
                  <a:pt x="172" y="178"/>
                  <a:pt x="171" y="179"/>
                </a:cubicBezTo>
                <a:cubicBezTo>
                  <a:pt x="170" y="181"/>
                  <a:pt x="169" y="181"/>
                  <a:pt x="167" y="180"/>
                </a:cubicBezTo>
                <a:cubicBezTo>
                  <a:pt x="166" y="179"/>
                  <a:pt x="165" y="178"/>
                  <a:pt x="165" y="176"/>
                </a:cubicBezTo>
                <a:cubicBezTo>
                  <a:pt x="164" y="176"/>
                  <a:pt x="163" y="177"/>
                  <a:pt x="162" y="177"/>
                </a:cubicBezTo>
                <a:cubicBezTo>
                  <a:pt x="161" y="177"/>
                  <a:pt x="160" y="176"/>
                  <a:pt x="159" y="176"/>
                </a:cubicBezTo>
                <a:cubicBezTo>
                  <a:pt x="158" y="175"/>
                  <a:pt x="158" y="175"/>
                  <a:pt x="157" y="176"/>
                </a:cubicBezTo>
                <a:cubicBezTo>
                  <a:pt x="155" y="176"/>
                  <a:pt x="154" y="176"/>
                  <a:pt x="153" y="175"/>
                </a:cubicBezTo>
                <a:cubicBezTo>
                  <a:pt x="153" y="175"/>
                  <a:pt x="152" y="174"/>
                  <a:pt x="152" y="175"/>
                </a:cubicBezTo>
                <a:cubicBezTo>
                  <a:pt x="150" y="175"/>
                  <a:pt x="149" y="175"/>
                  <a:pt x="148" y="174"/>
                </a:cubicBezTo>
                <a:cubicBezTo>
                  <a:pt x="147" y="174"/>
                  <a:pt x="146" y="174"/>
                  <a:pt x="146" y="174"/>
                </a:cubicBezTo>
                <a:cubicBezTo>
                  <a:pt x="144" y="176"/>
                  <a:pt x="143" y="177"/>
                  <a:pt x="140" y="175"/>
                </a:cubicBezTo>
                <a:cubicBezTo>
                  <a:pt x="140" y="175"/>
                  <a:pt x="139" y="175"/>
                  <a:pt x="138" y="175"/>
                </a:cubicBezTo>
                <a:cubicBezTo>
                  <a:pt x="137" y="175"/>
                  <a:pt x="137" y="175"/>
                  <a:pt x="136" y="175"/>
                </a:cubicBezTo>
                <a:cubicBezTo>
                  <a:pt x="135" y="177"/>
                  <a:pt x="134" y="177"/>
                  <a:pt x="132" y="176"/>
                </a:cubicBezTo>
                <a:cubicBezTo>
                  <a:pt x="132" y="176"/>
                  <a:pt x="131" y="176"/>
                  <a:pt x="130" y="176"/>
                </a:cubicBezTo>
                <a:cubicBezTo>
                  <a:pt x="128" y="178"/>
                  <a:pt x="128" y="178"/>
                  <a:pt x="126" y="177"/>
                </a:cubicBezTo>
                <a:close/>
                <a:moveTo>
                  <a:pt x="48" y="157"/>
                </a:moveTo>
                <a:cubicBezTo>
                  <a:pt x="48" y="157"/>
                  <a:pt x="48" y="157"/>
                  <a:pt x="47" y="156"/>
                </a:cubicBezTo>
                <a:cubicBezTo>
                  <a:pt x="45" y="159"/>
                  <a:pt x="43" y="161"/>
                  <a:pt x="41" y="163"/>
                </a:cubicBezTo>
                <a:cubicBezTo>
                  <a:pt x="41" y="163"/>
                  <a:pt x="42" y="163"/>
                  <a:pt x="42" y="163"/>
                </a:cubicBezTo>
                <a:cubicBezTo>
                  <a:pt x="44" y="161"/>
                  <a:pt x="45" y="160"/>
                  <a:pt x="47" y="158"/>
                </a:cubicBezTo>
                <a:cubicBezTo>
                  <a:pt x="48" y="158"/>
                  <a:pt x="48" y="157"/>
                  <a:pt x="48" y="157"/>
                </a:cubicBezTo>
                <a:close/>
                <a:moveTo>
                  <a:pt x="21" y="127"/>
                </a:moveTo>
                <a:cubicBezTo>
                  <a:pt x="21" y="127"/>
                  <a:pt x="21" y="127"/>
                  <a:pt x="21" y="128"/>
                </a:cubicBezTo>
                <a:cubicBezTo>
                  <a:pt x="23" y="126"/>
                  <a:pt x="24" y="125"/>
                  <a:pt x="26" y="124"/>
                </a:cubicBezTo>
                <a:cubicBezTo>
                  <a:pt x="26" y="123"/>
                  <a:pt x="26" y="123"/>
                  <a:pt x="26" y="121"/>
                </a:cubicBezTo>
                <a:cubicBezTo>
                  <a:pt x="24" y="123"/>
                  <a:pt x="23" y="125"/>
                  <a:pt x="21" y="127"/>
                </a:cubicBezTo>
                <a:close/>
                <a:moveTo>
                  <a:pt x="69" y="24"/>
                </a:moveTo>
                <a:cubicBezTo>
                  <a:pt x="67" y="25"/>
                  <a:pt x="68" y="27"/>
                  <a:pt x="68" y="28"/>
                </a:cubicBezTo>
                <a:cubicBezTo>
                  <a:pt x="69" y="27"/>
                  <a:pt x="70" y="26"/>
                  <a:pt x="69" y="24"/>
                </a:cubicBez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defPPr>
              <a:defRPr lang="fr-FR"/>
            </a:defPPr>
            <a:lvl1pPr marL="0" algn="l" defTabSz="908835" rtl="0" eaLnBrk="1" latinLnBrk="0" hangingPunct="1">
              <a:defRPr sz="1800" kern="1200">
                <a:solidFill>
                  <a:schemeClr val="tx1"/>
                </a:solidFill>
                <a:latin typeface="+mn-lt"/>
                <a:ea typeface="+mn-ea"/>
                <a:cs typeface="+mn-cs"/>
              </a:defRPr>
            </a:lvl1pPr>
            <a:lvl2pPr marL="454416" algn="l" defTabSz="908835" rtl="0" eaLnBrk="1" latinLnBrk="0" hangingPunct="1">
              <a:defRPr sz="1800" kern="1200">
                <a:solidFill>
                  <a:schemeClr val="tx1"/>
                </a:solidFill>
                <a:latin typeface="+mn-lt"/>
                <a:ea typeface="+mn-ea"/>
                <a:cs typeface="+mn-cs"/>
              </a:defRPr>
            </a:lvl2pPr>
            <a:lvl3pPr marL="908835" algn="l" defTabSz="908835" rtl="0" eaLnBrk="1" latinLnBrk="0" hangingPunct="1">
              <a:defRPr sz="1800" kern="1200">
                <a:solidFill>
                  <a:schemeClr val="tx1"/>
                </a:solidFill>
                <a:latin typeface="+mn-lt"/>
                <a:ea typeface="+mn-ea"/>
                <a:cs typeface="+mn-cs"/>
              </a:defRPr>
            </a:lvl3pPr>
            <a:lvl4pPr marL="1363256" algn="l" defTabSz="908835" rtl="0" eaLnBrk="1" latinLnBrk="0" hangingPunct="1">
              <a:defRPr sz="1800" kern="1200">
                <a:solidFill>
                  <a:schemeClr val="tx1"/>
                </a:solidFill>
                <a:latin typeface="+mn-lt"/>
                <a:ea typeface="+mn-ea"/>
                <a:cs typeface="+mn-cs"/>
              </a:defRPr>
            </a:lvl4pPr>
            <a:lvl5pPr marL="1817672" algn="l" defTabSz="908835" rtl="0" eaLnBrk="1" latinLnBrk="0" hangingPunct="1">
              <a:defRPr sz="1800" kern="1200">
                <a:solidFill>
                  <a:schemeClr val="tx1"/>
                </a:solidFill>
                <a:latin typeface="+mn-lt"/>
                <a:ea typeface="+mn-ea"/>
                <a:cs typeface="+mn-cs"/>
              </a:defRPr>
            </a:lvl5pPr>
            <a:lvl6pPr marL="2272093" algn="l" defTabSz="908835" rtl="0" eaLnBrk="1" latinLnBrk="0" hangingPunct="1">
              <a:defRPr sz="1800" kern="1200">
                <a:solidFill>
                  <a:schemeClr val="tx1"/>
                </a:solidFill>
                <a:latin typeface="+mn-lt"/>
                <a:ea typeface="+mn-ea"/>
                <a:cs typeface="+mn-cs"/>
              </a:defRPr>
            </a:lvl6pPr>
            <a:lvl7pPr marL="2726507" algn="l" defTabSz="908835" rtl="0" eaLnBrk="1" latinLnBrk="0" hangingPunct="1">
              <a:defRPr sz="1800" kern="1200">
                <a:solidFill>
                  <a:schemeClr val="tx1"/>
                </a:solidFill>
                <a:latin typeface="+mn-lt"/>
                <a:ea typeface="+mn-ea"/>
                <a:cs typeface="+mn-cs"/>
              </a:defRPr>
            </a:lvl7pPr>
            <a:lvl8pPr marL="3180924" algn="l" defTabSz="908835" rtl="0" eaLnBrk="1" latinLnBrk="0" hangingPunct="1">
              <a:defRPr sz="1800" kern="1200">
                <a:solidFill>
                  <a:schemeClr val="tx1"/>
                </a:solidFill>
                <a:latin typeface="+mn-lt"/>
                <a:ea typeface="+mn-ea"/>
                <a:cs typeface="+mn-cs"/>
              </a:defRPr>
            </a:lvl8pPr>
            <a:lvl9pPr marL="3635344" algn="l" defTabSz="908835" rtl="0" eaLnBrk="1" latinLnBrk="0" hangingPunct="1">
              <a:defRPr sz="1800" kern="1200">
                <a:solidFill>
                  <a:schemeClr val="tx1"/>
                </a:solidFill>
                <a:latin typeface="+mn-lt"/>
                <a:ea typeface="+mn-ea"/>
                <a:cs typeface="+mn-cs"/>
              </a:defRPr>
            </a:lvl9pPr>
          </a:lstStyle>
          <a:p>
            <a:endParaRPr lang="en-US" sz="1400" dirty="0">
              <a:solidFill>
                <a:srgbClr val="002776"/>
              </a:solidFill>
            </a:endParaRPr>
          </a:p>
        </p:txBody>
      </p:sp>
      <p:sp>
        <p:nvSpPr>
          <p:cNvPr id="11" name="ZoneTexte 10"/>
          <p:cNvSpPr txBox="1"/>
          <p:nvPr/>
        </p:nvSpPr>
        <p:spPr>
          <a:xfrm>
            <a:off x="755576" y="6091833"/>
            <a:ext cx="7806410" cy="276999"/>
          </a:xfrm>
          <a:prstGeom prst="rect">
            <a:avLst/>
          </a:prstGeom>
          <a:noFill/>
        </p:spPr>
        <p:txBody>
          <a:bodyPr wrap="square" rtlCol="0">
            <a:spAutoFit/>
          </a:bodyPr>
          <a:lstStyle/>
          <a:p>
            <a:pPr algn="just"/>
            <a:r>
              <a:rPr lang="en-US" sz="1200" dirty="0" smtClean="0">
                <a:solidFill>
                  <a:schemeClr val="bg1"/>
                </a:solidFill>
              </a:rPr>
              <a:t>Even after the end of the Revolution, fraternity will remain as a value and a legacy for the Republicans.</a:t>
            </a:r>
            <a:endParaRPr lang="en-US" sz="1200" dirty="0">
              <a:solidFill>
                <a:schemeClr val="bg1"/>
              </a:solidFill>
            </a:endParaRPr>
          </a:p>
        </p:txBody>
      </p:sp>
    </p:spTree>
    <p:extLst>
      <p:ext uri="{BB962C8B-B14F-4D97-AF65-F5344CB8AC3E}">
        <p14:creationId xmlns:p14="http://schemas.microsoft.com/office/powerpoint/2010/main" val="462851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3"/>
          </p:nvPr>
        </p:nvSpPr>
        <p:spPr/>
        <p:txBody>
          <a:bodyPr/>
          <a:lstStyle/>
          <a:p>
            <a:r>
              <a:rPr lang="fr-FR" dirty="0"/>
              <a:t>A concept </a:t>
            </a:r>
            <a:r>
              <a:rPr lang="fr-FR" dirty="0" err="1"/>
              <a:t>deeply</a:t>
            </a:r>
            <a:r>
              <a:rPr lang="fr-FR" dirty="0"/>
              <a:t> </a:t>
            </a:r>
            <a:r>
              <a:rPr lang="fr-FR" dirty="0" err="1"/>
              <a:t>rooted</a:t>
            </a:r>
            <a:r>
              <a:rPr lang="fr-FR" dirty="0"/>
              <a:t> in </a:t>
            </a:r>
            <a:r>
              <a:rPr lang="fr-FR" dirty="0" err="1" smtClean="0"/>
              <a:t>France’s</a:t>
            </a:r>
            <a:r>
              <a:rPr lang="fr-FR" dirty="0" smtClean="0"/>
              <a:t> </a:t>
            </a:r>
            <a:r>
              <a:rPr lang="fr-FR" dirty="0" err="1"/>
              <a:t>republican</a:t>
            </a:r>
            <a:r>
              <a:rPr lang="fr-FR" dirty="0"/>
              <a:t> </a:t>
            </a:r>
            <a:r>
              <a:rPr lang="fr-FR" dirty="0" err="1"/>
              <a:t>history</a:t>
            </a:r>
            <a:endParaRPr lang="fr-FR" dirty="0"/>
          </a:p>
        </p:txBody>
      </p:sp>
      <p:sp>
        <p:nvSpPr>
          <p:cNvPr id="2" name="Titre 1"/>
          <p:cNvSpPr>
            <a:spLocks noGrp="1"/>
          </p:cNvSpPr>
          <p:nvPr>
            <p:ph type="title"/>
          </p:nvPr>
        </p:nvSpPr>
        <p:spPr/>
        <p:txBody>
          <a:bodyPr/>
          <a:lstStyle/>
          <a:p>
            <a:r>
              <a:rPr lang="fr-FR" dirty="0" smtClean="0"/>
              <a:t>The concept of « </a:t>
            </a:r>
            <a:r>
              <a:rPr lang="fr-FR" dirty="0" err="1" smtClean="0"/>
              <a:t>fraternity</a:t>
            </a:r>
            <a:r>
              <a:rPr lang="fr-FR" dirty="0" smtClean="0"/>
              <a:t> » in the French </a:t>
            </a:r>
            <a:r>
              <a:rPr lang="fr-FR" dirty="0" err="1" smtClean="0"/>
              <a:t>law</a:t>
            </a:r>
            <a:r>
              <a:rPr lang="fr-FR" dirty="0" smtClean="0"/>
              <a:t> system</a:t>
            </a:r>
            <a:endParaRPr lang="fr-FR" dirty="0"/>
          </a:p>
        </p:txBody>
      </p:sp>
      <p:grpSp>
        <p:nvGrpSpPr>
          <p:cNvPr id="10" name="Groupe 9"/>
          <p:cNvGrpSpPr/>
          <p:nvPr/>
        </p:nvGrpSpPr>
        <p:grpSpPr>
          <a:xfrm>
            <a:off x="38318" y="1124744"/>
            <a:ext cx="2877498" cy="792087"/>
            <a:chOff x="35496" y="1304765"/>
            <a:chExt cx="2877498" cy="792087"/>
          </a:xfrm>
        </p:grpSpPr>
        <p:sp>
          <p:nvSpPr>
            <p:cNvPr id="6" name="Freeform 26">
              <a:extLst>
                <a:ext uri="{FF2B5EF4-FFF2-40B4-BE49-F238E27FC236}">
                  <a16:creationId xmlns:lc="http://schemas.openxmlformats.org/drawingml/2006/lockedCanvas" xmlns:a16="http://schemas.microsoft.com/office/drawing/2014/main" xmlns="" id="{7394562B-013A-480B-A08F-1A9A34ABECEE}"/>
                </a:ext>
              </a:extLst>
            </p:cNvPr>
            <p:cNvSpPr>
              <a:spLocks noEditPoints="1"/>
            </p:cNvSpPr>
            <p:nvPr/>
          </p:nvSpPr>
          <p:spPr bwMode="auto">
            <a:xfrm>
              <a:off x="35496" y="1304765"/>
              <a:ext cx="2877498" cy="792087"/>
            </a:xfrm>
            <a:custGeom>
              <a:avLst/>
              <a:gdLst>
                <a:gd name="T0" fmla="*/ 116 w 202"/>
                <a:gd name="T1" fmla="*/ 174 h 184"/>
                <a:gd name="T2" fmla="*/ 95 w 202"/>
                <a:gd name="T3" fmla="*/ 179 h 184"/>
                <a:gd name="T4" fmla="*/ 85 w 202"/>
                <a:gd name="T5" fmla="*/ 176 h 184"/>
                <a:gd name="T6" fmla="*/ 77 w 202"/>
                <a:gd name="T7" fmla="*/ 171 h 184"/>
                <a:gd name="T8" fmla="*/ 60 w 202"/>
                <a:gd name="T9" fmla="*/ 174 h 184"/>
                <a:gd name="T10" fmla="*/ 46 w 202"/>
                <a:gd name="T11" fmla="*/ 177 h 184"/>
                <a:gd name="T12" fmla="*/ 34 w 202"/>
                <a:gd name="T13" fmla="*/ 177 h 184"/>
                <a:gd name="T14" fmla="*/ 28 w 202"/>
                <a:gd name="T15" fmla="*/ 180 h 184"/>
                <a:gd name="T16" fmla="*/ 16 w 202"/>
                <a:gd name="T17" fmla="*/ 179 h 184"/>
                <a:gd name="T18" fmla="*/ 13 w 202"/>
                <a:gd name="T19" fmla="*/ 166 h 184"/>
                <a:gd name="T20" fmla="*/ 16 w 202"/>
                <a:gd name="T21" fmla="*/ 151 h 184"/>
                <a:gd name="T22" fmla="*/ 14 w 202"/>
                <a:gd name="T23" fmla="*/ 140 h 184"/>
                <a:gd name="T24" fmla="*/ 13 w 202"/>
                <a:gd name="T25" fmla="*/ 128 h 184"/>
                <a:gd name="T26" fmla="*/ 11 w 202"/>
                <a:gd name="T27" fmla="*/ 116 h 184"/>
                <a:gd name="T28" fmla="*/ 7 w 202"/>
                <a:gd name="T29" fmla="*/ 104 h 184"/>
                <a:gd name="T30" fmla="*/ 6 w 202"/>
                <a:gd name="T31" fmla="*/ 92 h 184"/>
                <a:gd name="T32" fmla="*/ 5 w 202"/>
                <a:gd name="T33" fmla="*/ 79 h 184"/>
                <a:gd name="T34" fmla="*/ 8 w 202"/>
                <a:gd name="T35" fmla="*/ 65 h 184"/>
                <a:gd name="T36" fmla="*/ 11 w 202"/>
                <a:gd name="T37" fmla="*/ 54 h 184"/>
                <a:gd name="T38" fmla="*/ 13 w 202"/>
                <a:gd name="T39" fmla="*/ 43 h 184"/>
                <a:gd name="T40" fmla="*/ 9 w 202"/>
                <a:gd name="T41" fmla="*/ 31 h 184"/>
                <a:gd name="T42" fmla="*/ 14 w 202"/>
                <a:gd name="T43" fmla="*/ 21 h 184"/>
                <a:gd name="T44" fmla="*/ 23 w 202"/>
                <a:gd name="T45" fmla="*/ 12 h 184"/>
                <a:gd name="T46" fmla="*/ 37 w 202"/>
                <a:gd name="T47" fmla="*/ 8 h 184"/>
                <a:gd name="T48" fmla="*/ 58 w 202"/>
                <a:gd name="T49" fmla="*/ 7 h 184"/>
                <a:gd name="T50" fmla="*/ 67 w 202"/>
                <a:gd name="T51" fmla="*/ 8 h 184"/>
                <a:gd name="T52" fmla="*/ 76 w 202"/>
                <a:gd name="T53" fmla="*/ 9 h 184"/>
                <a:gd name="T54" fmla="*/ 52 w 202"/>
                <a:gd name="T55" fmla="*/ 29 h 184"/>
                <a:gd name="T56" fmla="*/ 80 w 202"/>
                <a:gd name="T57" fmla="*/ 8 h 184"/>
                <a:gd name="T58" fmla="*/ 99 w 202"/>
                <a:gd name="T59" fmla="*/ 2 h 184"/>
                <a:gd name="T60" fmla="*/ 99 w 202"/>
                <a:gd name="T61" fmla="*/ 15 h 184"/>
                <a:gd name="T62" fmla="*/ 103 w 202"/>
                <a:gd name="T63" fmla="*/ 14 h 184"/>
                <a:gd name="T64" fmla="*/ 125 w 202"/>
                <a:gd name="T65" fmla="*/ 1 h 184"/>
                <a:gd name="T66" fmla="*/ 127 w 202"/>
                <a:gd name="T67" fmla="*/ 8 h 184"/>
                <a:gd name="T68" fmla="*/ 141 w 202"/>
                <a:gd name="T69" fmla="*/ 3 h 184"/>
                <a:gd name="T70" fmla="*/ 151 w 202"/>
                <a:gd name="T71" fmla="*/ 6 h 184"/>
                <a:gd name="T72" fmla="*/ 164 w 202"/>
                <a:gd name="T73" fmla="*/ 4 h 184"/>
                <a:gd name="T74" fmla="*/ 174 w 202"/>
                <a:gd name="T75" fmla="*/ 6 h 184"/>
                <a:gd name="T76" fmla="*/ 185 w 202"/>
                <a:gd name="T77" fmla="*/ 6 h 184"/>
                <a:gd name="T78" fmla="*/ 195 w 202"/>
                <a:gd name="T79" fmla="*/ 13 h 184"/>
                <a:gd name="T80" fmla="*/ 192 w 202"/>
                <a:gd name="T81" fmla="*/ 22 h 184"/>
                <a:gd name="T82" fmla="*/ 195 w 202"/>
                <a:gd name="T83" fmla="*/ 30 h 184"/>
                <a:gd name="T84" fmla="*/ 193 w 202"/>
                <a:gd name="T85" fmla="*/ 48 h 184"/>
                <a:gd name="T86" fmla="*/ 199 w 202"/>
                <a:gd name="T87" fmla="*/ 52 h 184"/>
                <a:gd name="T88" fmla="*/ 199 w 202"/>
                <a:gd name="T89" fmla="*/ 58 h 184"/>
                <a:gd name="T90" fmla="*/ 199 w 202"/>
                <a:gd name="T91" fmla="*/ 74 h 184"/>
                <a:gd name="T92" fmla="*/ 191 w 202"/>
                <a:gd name="T93" fmla="*/ 89 h 184"/>
                <a:gd name="T94" fmla="*/ 194 w 202"/>
                <a:gd name="T95" fmla="*/ 100 h 184"/>
                <a:gd name="T96" fmla="*/ 200 w 202"/>
                <a:gd name="T97" fmla="*/ 111 h 184"/>
                <a:gd name="T98" fmla="*/ 196 w 202"/>
                <a:gd name="T99" fmla="*/ 128 h 184"/>
                <a:gd name="T100" fmla="*/ 200 w 202"/>
                <a:gd name="T101" fmla="*/ 138 h 184"/>
                <a:gd name="T102" fmla="*/ 197 w 202"/>
                <a:gd name="T103" fmla="*/ 154 h 184"/>
                <a:gd name="T104" fmla="*/ 190 w 202"/>
                <a:gd name="T105" fmla="*/ 171 h 184"/>
                <a:gd name="T106" fmla="*/ 177 w 202"/>
                <a:gd name="T107" fmla="*/ 178 h 184"/>
                <a:gd name="T108" fmla="*/ 165 w 202"/>
                <a:gd name="T109" fmla="*/ 176 h 184"/>
                <a:gd name="T110" fmla="*/ 153 w 202"/>
                <a:gd name="T111" fmla="*/ 175 h 184"/>
                <a:gd name="T112" fmla="*/ 140 w 202"/>
                <a:gd name="T113" fmla="*/ 175 h 184"/>
                <a:gd name="T114" fmla="*/ 130 w 202"/>
                <a:gd name="T115" fmla="*/ 176 h 184"/>
                <a:gd name="T116" fmla="*/ 41 w 202"/>
                <a:gd name="T117" fmla="*/ 163 h 184"/>
                <a:gd name="T118" fmla="*/ 21 w 202"/>
                <a:gd name="T119" fmla="*/ 127 h 184"/>
                <a:gd name="T120" fmla="*/ 21 w 202"/>
                <a:gd name="T121" fmla="*/ 12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2" h="184">
                  <a:moveTo>
                    <a:pt x="126" y="177"/>
                  </a:moveTo>
                  <a:cubicBezTo>
                    <a:pt x="124" y="177"/>
                    <a:pt x="123" y="179"/>
                    <a:pt x="121" y="178"/>
                  </a:cubicBezTo>
                  <a:cubicBezTo>
                    <a:pt x="119" y="176"/>
                    <a:pt x="118" y="175"/>
                    <a:pt x="119" y="173"/>
                  </a:cubicBezTo>
                  <a:cubicBezTo>
                    <a:pt x="118" y="174"/>
                    <a:pt x="117" y="174"/>
                    <a:pt x="116" y="174"/>
                  </a:cubicBezTo>
                  <a:cubicBezTo>
                    <a:pt x="114" y="175"/>
                    <a:pt x="112" y="177"/>
                    <a:pt x="111" y="178"/>
                  </a:cubicBezTo>
                  <a:cubicBezTo>
                    <a:pt x="107" y="179"/>
                    <a:pt x="107" y="179"/>
                    <a:pt x="104" y="177"/>
                  </a:cubicBezTo>
                  <a:cubicBezTo>
                    <a:pt x="102" y="178"/>
                    <a:pt x="101" y="178"/>
                    <a:pt x="98" y="178"/>
                  </a:cubicBezTo>
                  <a:cubicBezTo>
                    <a:pt x="97" y="177"/>
                    <a:pt x="96" y="178"/>
                    <a:pt x="95" y="179"/>
                  </a:cubicBezTo>
                  <a:cubicBezTo>
                    <a:pt x="93" y="179"/>
                    <a:pt x="91" y="180"/>
                    <a:pt x="89" y="181"/>
                  </a:cubicBezTo>
                  <a:cubicBezTo>
                    <a:pt x="88" y="181"/>
                    <a:pt x="87" y="182"/>
                    <a:pt x="86" y="180"/>
                  </a:cubicBezTo>
                  <a:cubicBezTo>
                    <a:pt x="86" y="179"/>
                    <a:pt x="85" y="179"/>
                    <a:pt x="85" y="178"/>
                  </a:cubicBezTo>
                  <a:cubicBezTo>
                    <a:pt x="85" y="177"/>
                    <a:pt x="85" y="177"/>
                    <a:pt x="85" y="176"/>
                  </a:cubicBezTo>
                  <a:cubicBezTo>
                    <a:pt x="86" y="175"/>
                    <a:pt x="87" y="174"/>
                    <a:pt x="88" y="173"/>
                  </a:cubicBezTo>
                  <a:cubicBezTo>
                    <a:pt x="88" y="173"/>
                    <a:pt x="88" y="173"/>
                    <a:pt x="88" y="173"/>
                  </a:cubicBezTo>
                  <a:cubicBezTo>
                    <a:pt x="86" y="171"/>
                    <a:pt x="84" y="172"/>
                    <a:pt x="83" y="173"/>
                  </a:cubicBezTo>
                  <a:cubicBezTo>
                    <a:pt x="80" y="176"/>
                    <a:pt x="78" y="174"/>
                    <a:pt x="77" y="171"/>
                  </a:cubicBezTo>
                  <a:cubicBezTo>
                    <a:pt x="74" y="172"/>
                    <a:pt x="70" y="173"/>
                    <a:pt x="68" y="175"/>
                  </a:cubicBezTo>
                  <a:cubicBezTo>
                    <a:pt x="66" y="176"/>
                    <a:pt x="65" y="177"/>
                    <a:pt x="64" y="177"/>
                  </a:cubicBezTo>
                  <a:cubicBezTo>
                    <a:pt x="63" y="178"/>
                    <a:pt x="62" y="177"/>
                    <a:pt x="61" y="176"/>
                  </a:cubicBezTo>
                  <a:cubicBezTo>
                    <a:pt x="61" y="176"/>
                    <a:pt x="61" y="175"/>
                    <a:pt x="60" y="174"/>
                  </a:cubicBezTo>
                  <a:cubicBezTo>
                    <a:pt x="58" y="175"/>
                    <a:pt x="57" y="176"/>
                    <a:pt x="55" y="177"/>
                  </a:cubicBezTo>
                  <a:cubicBezTo>
                    <a:pt x="54" y="179"/>
                    <a:pt x="52" y="180"/>
                    <a:pt x="51" y="181"/>
                  </a:cubicBezTo>
                  <a:cubicBezTo>
                    <a:pt x="49" y="183"/>
                    <a:pt x="46" y="182"/>
                    <a:pt x="46" y="179"/>
                  </a:cubicBezTo>
                  <a:cubicBezTo>
                    <a:pt x="46" y="178"/>
                    <a:pt x="46" y="178"/>
                    <a:pt x="46" y="177"/>
                  </a:cubicBezTo>
                  <a:cubicBezTo>
                    <a:pt x="44" y="179"/>
                    <a:pt x="42" y="180"/>
                    <a:pt x="41" y="181"/>
                  </a:cubicBezTo>
                  <a:cubicBezTo>
                    <a:pt x="39" y="182"/>
                    <a:pt x="38" y="183"/>
                    <a:pt x="37" y="184"/>
                  </a:cubicBezTo>
                  <a:cubicBezTo>
                    <a:pt x="36" y="184"/>
                    <a:pt x="35" y="184"/>
                    <a:pt x="34" y="183"/>
                  </a:cubicBezTo>
                  <a:cubicBezTo>
                    <a:pt x="32" y="182"/>
                    <a:pt x="32" y="179"/>
                    <a:pt x="34" y="177"/>
                  </a:cubicBezTo>
                  <a:cubicBezTo>
                    <a:pt x="34" y="177"/>
                    <a:pt x="35" y="176"/>
                    <a:pt x="35" y="176"/>
                  </a:cubicBezTo>
                  <a:cubicBezTo>
                    <a:pt x="35" y="176"/>
                    <a:pt x="35" y="176"/>
                    <a:pt x="35" y="176"/>
                  </a:cubicBezTo>
                  <a:cubicBezTo>
                    <a:pt x="34" y="176"/>
                    <a:pt x="33" y="177"/>
                    <a:pt x="32" y="178"/>
                  </a:cubicBezTo>
                  <a:cubicBezTo>
                    <a:pt x="31" y="179"/>
                    <a:pt x="30" y="180"/>
                    <a:pt x="28" y="180"/>
                  </a:cubicBezTo>
                  <a:cubicBezTo>
                    <a:pt x="27" y="181"/>
                    <a:pt x="26" y="181"/>
                    <a:pt x="25" y="180"/>
                  </a:cubicBezTo>
                  <a:cubicBezTo>
                    <a:pt x="24" y="178"/>
                    <a:pt x="23" y="178"/>
                    <a:pt x="24" y="176"/>
                  </a:cubicBezTo>
                  <a:cubicBezTo>
                    <a:pt x="22" y="177"/>
                    <a:pt x="21" y="178"/>
                    <a:pt x="20" y="179"/>
                  </a:cubicBezTo>
                  <a:cubicBezTo>
                    <a:pt x="19" y="180"/>
                    <a:pt x="17" y="180"/>
                    <a:pt x="16" y="179"/>
                  </a:cubicBezTo>
                  <a:cubicBezTo>
                    <a:pt x="16" y="179"/>
                    <a:pt x="15" y="178"/>
                    <a:pt x="15" y="178"/>
                  </a:cubicBezTo>
                  <a:cubicBezTo>
                    <a:pt x="14" y="177"/>
                    <a:pt x="14" y="176"/>
                    <a:pt x="15" y="174"/>
                  </a:cubicBezTo>
                  <a:cubicBezTo>
                    <a:pt x="12" y="174"/>
                    <a:pt x="10" y="172"/>
                    <a:pt x="11" y="171"/>
                  </a:cubicBezTo>
                  <a:cubicBezTo>
                    <a:pt x="11" y="169"/>
                    <a:pt x="13" y="167"/>
                    <a:pt x="13" y="166"/>
                  </a:cubicBezTo>
                  <a:cubicBezTo>
                    <a:pt x="12" y="164"/>
                    <a:pt x="11" y="163"/>
                    <a:pt x="9" y="161"/>
                  </a:cubicBezTo>
                  <a:cubicBezTo>
                    <a:pt x="12" y="157"/>
                    <a:pt x="16" y="154"/>
                    <a:pt x="18" y="149"/>
                  </a:cubicBezTo>
                  <a:cubicBezTo>
                    <a:pt x="18" y="149"/>
                    <a:pt x="18" y="149"/>
                    <a:pt x="18" y="149"/>
                  </a:cubicBezTo>
                  <a:cubicBezTo>
                    <a:pt x="17" y="149"/>
                    <a:pt x="17" y="150"/>
                    <a:pt x="16" y="151"/>
                  </a:cubicBezTo>
                  <a:cubicBezTo>
                    <a:pt x="14" y="152"/>
                    <a:pt x="12" y="151"/>
                    <a:pt x="11" y="149"/>
                  </a:cubicBezTo>
                  <a:cubicBezTo>
                    <a:pt x="10" y="148"/>
                    <a:pt x="11" y="147"/>
                    <a:pt x="12" y="146"/>
                  </a:cubicBezTo>
                  <a:cubicBezTo>
                    <a:pt x="14" y="143"/>
                    <a:pt x="16" y="140"/>
                    <a:pt x="18" y="137"/>
                  </a:cubicBezTo>
                  <a:cubicBezTo>
                    <a:pt x="17" y="138"/>
                    <a:pt x="15" y="139"/>
                    <a:pt x="14" y="140"/>
                  </a:cubicBezTo>
                  <a:cubicBezTo>
                    <a:pt x="12" y="141"/>
                    <a:pt x="10" y="141"/>
                    <a:pt x="9" y="140"/>
                  </a:cubicBezTo>
                  <a:cubicBezTo>
                    <a:pt x="8" y="139"/>
                    <a:pt x="7" y="137"/>
                    <a:pt x="8" y="135"/>
                  </a:cubicBezTo>
                  <a:cubicBezTo>
                    <a:pt x="9" y="133"/>
                    <a:pt x="11" y="131"/>
                    <a:pt x="12" y="129"/>
                  </a:cubicBezTo>
                  <a:cubicBezTo>
                    <a:pt x="12" y="128"/>
                    <a:pt x="13" y="128"/>
                    <a:pt x="13" y="128"/>
                  </a:cubicBezTo>
                  <a:cubicBezTo>
                    <a:pt x="10" y="128"/>
                    <a:pt x="8" y="126"/>
                    <a:pt x="8" y="124"/>
                  </a:cubicBezTo>
                  <a:cubicBezTo>
                    <a:pt x="8" y="123"/>
                    <a:pt x="9" y="122"/>
                    <a:pt x="9" y="121"/>
                  </a:cubicBezTo>
                  <a:cubicBezTo>
                    <a:pt x="10" y="120"/>
                    <a:pt x="12" y="118"/>
                    <a:pt x="13" y="116"/>
                  </a:cubicBezTo>
                  <a:cubicBezTo>
                    <a:pt x="12" y="116"/>
                    <a:pt x="12" y="116"/>
                    <a:pt x="11" y="116"/>
                  </a:cubicBezTo>
                  <a:cubicBezTo>
                    <a:pt x="9" y="117"/>
                    <a:pt x="7" y="115"/>
                    <a:pt x="7" y="113"/>
                  </a:cubicBezTo>
                  <a:cubicBezTo>
                    <a:pt x="7" y="112"/>
                    <a:pt x="7" y="111"/>
                    <a:pt x="8" y="110"/>
                  </a:cubicBezTo>
                  <a:cubicBezTo>
                    <a:pt x="9" y="108"/>
                    <a:pt x="11" y="106"/>
                    <a:pt x="13" y="104"/>
                  </a:cubicBezTo>
                  <a:cubicBezTo>
                    <a:pt x="11" y="104"/>
                    <a:pt x="9" y="106"/>
                    <a:pt x="7" y="104"/>
                  </a:cubicBezTo>
                  <a:cubicBezTo>
                    <a:pt x="6" y="104"/>
                    <a:pt x="6" y="102"/>
                    <a:pt x="5" y="101"/>
                  </a:cubicBezTo>
                  <a:cubicBezTo>
                    <a:pt x="7" y="99"/>
                    <a:pt x="8" y="98"/>
                    <a:pt x="9" y="96"/>
                  </a:cubicBezTo>
                  <a:cubicBezTo>
                    <a:pt x="8" y="95"/>
                    <a:pt x="8" y="94"/>
                    <a:pt x="7" y="92"/>
                  </a:cubicBezTo>
                  <a:cubicBezTo>
                    <a:pt x="7" y="92"/>
                    <a:pt x="6" y="92"/>
                    <a:pt x="6" y="92"/>
                  </a:cubicBezTo>
                  <a:cubicBezTo>
                    <a:pt x="4" y="91"/>
                    <a:pt x="3" y="88"/>
                    <a:pt x="4" y="86"/>
                  </a:cubicBezTo>
                  <a:cubicBezTo>
                    <a:pt x="4" y="86"/>
                    <a:pt x="5" y="86"/>
                    <a:pt x="5" y="85"/>
                  </a:cubicBezTo>
                  <a:cubicBezTo>
                    <a:pt x="6" y="85"/>
                    <a:pt x="6" y="84"/>
                    <a:pt x="5" y="83"/>
                  </a:cubicBezTo>
                  <a:cubicBezTo>
                    <a:pt x="4" y="82"/>
                    <a:pt x="4" y="81"/>
                    <a:pt x="5" y="79"/>
                  </a:cubicBezTo>
                  <a:cubicBezTo>
                    <a:pt x="6" y="77"/>
                    <a:pt x="7" y="76"/>
                    <a:pt x="8" y="74"/>
                  </a:cubicBezTo>
                  <a:cubicBezTo>
                    <a:pt x="9" y="74"/>
                    <a:pt x="8" y="73"/>
                    <a:pt x="8" y="73"/>
                  </a:cubicBezTo>
                  <a:cubicBezTo>
                    <a:pt x="5" y="70"/>
                    <a:pt x="6" y="69"/>
                    <a:pt x="8" y="67"/>
                  </a:cubicBezTo>
                  <a:cubicBezTo>
                    <a:pt x="9" y="66"/>
                    <a:pt x="9" y="65"/>
                    <a:pt x="8" y="65"/>
                  </a:cubicBezTo>
                  <a:cubicBezTo>
                    <a:pt x="6" y="62"/>
                    <a:pt x="6" y="63"/>
                    <a:pt x="8" y="60"/>
                  </a:cubicBezTo>
                  <a:cubicBezTo>
                    <a:pt x="10" y="57"/>
                    <a:pt x="12" y="55"/>
                    <a:pt x="14" y="53"/>
                  </a:cubicBezTo>
                  <a:cubicBezTo>
                    <a:pt x="14" y="52"/>
                    <a:pt x="14" y="52"/>
                    <a:pt x="14" y="52"/>
                  </a:cubicBezTo>
                  <a:cubicBezTo>
                    <a:pt x="13" y="53"/>
                    <a:pt x="12" y="54"/>
                    <a:pt x="11" y="54"/>
                  </a:cubicBezTo>
                  <a:cubicBezTo>
                    <a:pt x="10" y="56"/>
                    <a:pt x="8" y="58"/>
                    <a:pt x="6" y="60"/>
                  </a:cubicBezTo>
                  <a:cubicBezTo>
                    <a:pt x="5" y="62"/>
                    <a:pt x="3" y="62"/>
                    <a:pt x="2" y="60"/>
                  </a:cubicBezTo>
                  <a:cubicBezTo>
                    <a:pt x="0" y="57"/>
                    <a:pt x="2" y="55"/>
                    <a:pt x="3" y="54"/>
                  </a:cubicBezTo>
                  <a:cubicBezTo>
                    <a:pt x="6" y="50"/>
                    <a:pt x="10" y="47"/>
                    <a:pt x="13" y="43"/>
                  </a:cubicBezTo>
                  <a:cubicBezTo>
                    <a:pt x="11" y="44"/>
                    <a:pt x="8" y="42"/>
                    <a:pt x="8" y="39"/>
                  </a:cubicBezTo>
                  <a:cubicBezTo>
                    <a:pt x="8" y="38"/>
                    <a:pt x="8" y="37"/>
                    <a:pt x="9" y="37"/>
                  </a:cubicBezTo>
                  <a:cubicBezTo>
                    <a:pt x="10" y="37"/>
                    <a:pt x="11" y="36"/>
                    <a:pt x="11" y="35"/>
                  </a:cubicBezTo>
                  <a:cubicBezTo>
                    <a:pt x="10" y="34"/>
                    <a:pt x="10" y="32"/>
                    <a:pt x="9" y="31"/>
                  </a:cubicBezTo>
                  <a:cubicBezTo>
                    <a:pt x="9" y="30"/>
                    <a:pt x="9" y="29"/>
                    <a:pt x="10" y="29"/>
                  </a:cubicBezTo>
                  <a:cubicBezTo>
                    <a:pt x="11" y="28"/>
                    <a:pt x="13" y="27"/>
                    <a:pt x="14" y="25"/>
                  </a:cubicBezTo>
                  <a:cubicBezTo>
                    <a:pt x="14" y="25"/>
                    <a:pt x="15" y="24"/>
                    <a:pt x="15" y="24"/>
                  </a:cubicBezTo>
                  <a:cubicBezTo>
                    <a:pt x="14" y="23"/>
                    <a:pt x="15" y="22"/>
                    <a:pt x="14" y="21"/>
                  </a:cubicBezTo>
                  <a:cubicBezTo>
                    <a:pt x="13" y="21"/>
                    <a:pt x="13" y="19"/>
                    <a:pt x="14" y="19"/>
                  </a:cubicBezTo>
                  <a:cubicBezTo>
                    <a:pt x="15" y="17"/>
                    <a:pt x="16" y="16"/>
                    <a:pt x="18" y="14"/>
                  </a:cubicBezTo>
                  <a:cubicBezTo>
                    <a:pt x="18" y="14"/>
                    <a:pt x="19" y="13"/>
                    <a:pt x="20" y="12"/>
                  </a:cubicBezTo>
                  <a:cubicBezTo>
                    <a:pt x="21" y="11"/>
                    <a:pt x="22" y="11"/>
                    <a:pt x="23" y="12"/>
                  </a:cubicBezTo>
                  <a:cubicBezTo>
                    <a:pt x="24" y="13"/>
                    <a:pt x="26" y="13"/>
                    <a:pt x="27" y="13"/>
                  </a:cubicBezTo>
                  <a:cubicBezTo>
                    <a:pt x="28" y="13"/>
                    <a:pt x="28" y="13"/>
                    <a:pt x="29" y="14"/>
                  </a:cubicBezTo>
                  <a:cubicBezTo>
                    <a:pt x="30" y="14"/>
                    <a:pt x="30" y="14"/>
                    <a:pt x="31" y="14"/>
                  </a:cubicBezTo>
                  <a:cubicBezTo>
                    <a:pt x="33" y="12"/>
                    <a:pt x="35" y="10"/>
                    <a:pt x="37" y="8"/>
                  </a:cubicBezTo>
                  <a:cubicBezTo>
                    <a:pt x="38" y="8"/>
                    <a:pt x="38" y="8"/>
                    <a:pt x="38" y="8"/>
                  </a:cubicBezTo>
                  <a:cubicBezTo>
                    <a:pt x="40" y="7"/>
                    <a:pt x="43" y="10"/>
                    <a:pt x="43" y="12"/>
                  </a:cubicBezTo>
                  <a:cubicBezTo>
                    <a:pt x="46" y="10"/>
                    <a:pt x="49" y="8"/>
                    <a:pt x="52" y="5"/>
                  </a:cubicBezTo>
                  <a:cubicBezTo>
                    <a:pt x="54" y="3"/>
                    <a:pt x="57" y="4"/>
                    <a:pt x="58" y="7"/>
                  </a:cubicBezTo>
                  <a:cubicBezTo>
                    <a:pt x="58" y="7"/>
                    <a:pt x="58" y="8"/>
                    <a:pt x="58" y="9"/>
                  </a:cubicBezTo>
                  <a:cubicBezTo>
                    <a:pt x="59" y="8"/>
                    <a:pt x="60" y="7"/>
                    <a:pt x="61" y="6"/>
                  </a:cubicBezTo>
                  <a:cubicBezTo>
                    <a:pt x="62" y="4"/>
                    <a:pt x="64" y="4"/>
                    <a:pt x="65" y="6"/>
                  </a:cubicBezTo>
                  <a:cubicBezTo>
                    <a:pt x="66" y="6"/>
                    <a:pt x="67" y="7"/>
                    <a:pt x="67" y="8"/>
                  </a:cubicBezTo>
                  <a:cubicBezTo>
                    <a:pt x="67" y="8"/>
                    <a:pt x="68" y="8"/>
                    <a:pt x="68" y="8"/>
                  </a:cubicBezTo>
                  <a:cubicBezTo>
                    <a:pt x="70" y="6"/>
                    <a:pt x="71" y="5"/>
                    <a:pt x="72" y="4"/>
                  </a:cubicBezTo>
                  <a:cubicBezTo>
                    <a:pt x="73" y="4"/>
                    <a:pt x="73" y="4"/>
                    <a:pt x="73" y="4"/>
                  </a:cubicBezTo>
                  <a:cubicBezTo>
                    <a:pt x="75" y="4"/>
                    <a:pt x="77" y="7"/>
                    <a:pt x="76" y="9"/>
                  </a:cubicBezTo>
                  <a:cubicBezTo>
                    <a:pt x="76" y="9"/>
                    <a:pt x="76" y="9"/>
                    <a:pt x="76" y="9"/>
                  </a:cubicBezTo>
                  <a:cubicBezTo>
                    <a:pt x="71" y="14"/>
                    <a:pt x="65" y="18"/>
                    <a:pt x="60" y="22"/>
                  </a:cubicBezTo>
                  <a:cubicBezTo>
                    <a:pt x="58" y="24"/>
                    <a:pt x="56" y="26"/>
                    <a:pt x="53" y="28"/>
                  </a:cubicBezTo>
                  <a:cubicBezTo>
                    <a:pt x="53" y="29"/>
                    <a:pt x="52" y="29"/>
                    <a:pt x="52" y="29"/>
                  </a:cubicBezTo>
                  <a:cubicBezTo>
                    <a:pt x="53" y="29"/>
                    <a:pt x="54" y="28"/>
                    <a:pt x="54" y="28"/>
                  </a:cubicBezTo>
                  <a:cubicBezTo>
                    <a:pt x="58" y="25"/>
                    <a:pt x="62" y="22"/>
                    <a:pt x="66" y="19"/>
                  </a:cubicBezTo>
                  <a:cubicBezTo>
                    <a:pt x="69" y="17"/>
                    <a:pt x="72" y="14"/>
                    <a:pt x="75" y="12"/>
                  </a:cubicBezTo>
                  <a:cubicBezTo>
                    <a:pt x="76" y="11"/>
                    <a:pt x="78" y="10"/>
                    <a:pt x="80" y="8"/>
                  </a:cubicBezTo>
                  <a:cubicBezTo>
                    <a:pt x="80" y="8"/>
                    <a:pt x="83" y="9"/>
                    <a:pt x="83" y="10"/>
                  </a:cubicBezTo>
                  <a:cubicBezTo>
                    <a:pt x="83" y="11"/>
                    <a:pt x="83" y="11"/>
                    <a:pt x="84" y="12"/>
                  </a:cubicBezTo>
                  <a:cubicBezTo>
                    <a:pt x="86" y="10"/>
                    <a:pt x="88" y="9"/>
                    <a:pt x="91" y="7"/>
                  </a:cubicBezTo>
                  <a:cubicBezTo>
                    <a:pt x="94" y="6"/>
                    <a:pt x="96" y="4"/>
                    <a:pt x="99" y="2"/>
                  </a:cubicBezTo>
                  <a:cubicBezTo>
                    <a:pt x="100" y="1"/>
                    <a:pt x="101" y="1"/>
                    <a:pt x="102" y="2"/>
                  </a:cubicBezTo>
                  <a:cubicBezTo>
                    <a:pt x="104" y="3"/>
                    <a:pt x="105" y="4"/>
                    <a:pt x="107" y="5"/>
                  </a:cubicBezTo>
                  <a:cubicBezTo>
                    <a:pt x="108" y="6"/>
                    <a:pt x="108" y="7"/>
                    <a:pt x="107" y="8"/>
                  </a:cubicBezTo>
                  <a:cubicBezTo>
                    <a:pt x="105" y="11"/>
                    <a:pt x="102" y="13"/>
                    <a:pt x="99" y="15"/>
                  </a:cubicBezTo>
                  <a:cubicBezTo>
                    <a:pt x="98" y="16"/>
                    <a:pt x="97" y="17"/>
                    <a:pt x="96" y="18"/>
                  </a:cubicBezTo>
                  <a:cubicBezTo>
                    <a:pt x="96" y="18"/>
                    <a:pt x="97" y="18"/>
                    <a:pt x="97" y="18"/>
                  </a:cubicBezTo>
                  <a:cubicBezTo>
                    <a:pt x="98" y="17"/>
                    <a:pt x="100" y="15"/>
                    <a:pt x="102" y="14"/>
                  </a:cubicBezTo>
                  <a:cubicBezTo>
                    <a:pt x="102" y="14"/>
                    <a:pt x="103" y="13"/>
                    <a:pt x="103" y="14"/>
                  </a:cubicBezTo>
                  <a:cubicBezTo>
                    <a:pt x="104" y="14"/>
                    <a:pt x="105" y="13"/>
                    <a:pt x="105" y="13"/>
                  </a:cubicBezTo>
                  <a:cubicBezTo>
                    <a:pt x="109" y="10"/>
                    <a:pt x="114" y="8"/>
                    <a:pt x="118" y="6"/>
                  </a:cubicBezTo>
                  <a:cubicBezTo>
                    <a:pt x="119" y="5"/>
                    <a:pt x="121" y="5"/>
                    <a:pt x="122" y="4"/>
                  </a:cubicBezTo>
                  <a:cubicBezTo>
                    <a:pt x="123" y="3"/>
                    <a:pt x="124" y="2"/>
                    <a:pt x="125" y="1"/>
                  </a:cubicBezTo>
                  <a:cubicBezTo>
                    <a:pt x="126" y="1"/>
                    <a:pt x="127" y="0"/>
                    <a:pt x="128" y="1"/>
                  </a:cubicBezTo>
                  <a:cubicBezTo>
                    <a:pt x="128" y="2"/>
                    <a:pt x="129" y="2"/>
                    <a:pt x="130" y="3"/>
                  </a:cubicBezTo>
                  <a:cubicBezTo>
                    <a:pt x="131" y="4"/>
                    <a:pt x="130" y="6"/>
                    <a:pt x="129" y="7"/>
                  </a:cubicBezTo>
                  <a:cubicBezTo>
                    <a:pt x="128" y="8"/>
                    <a:pt x="128" y="8"/>
                    <a:pt x="127" y="8"/>
                  </a:cubicBezTo>
                  <a:cubicBezTo>
                    <a:pt x="126" y="9"/>
                    <a:pt x="126" y="10"/>
                    <a:pt x="127" y="11"/>
                  </a:cubicBezTo>
                  <a:cubicBezTo>
                    <a:pt x="125" y="13"/>
                    <a:pt x="122" y="15"/>
                    <a:pt x="120" y="17"/>
                  </a:cubicBezTo>
                  <a:cubicBezTo>
                    <a:pt x="120" y="17"/>
                    <a:pt x="120" y="17"/>
                    <a:pt x="121" y="18"/>
                  </a:cubicBezTo>
                  <a:cubicBezTo>
                    <a:pt x="127" y="13"/>
                    <a:pt x="134" y="8"/>
                    <a:pt x="141" y="3"/>
                  </a:cubicBezTo>
                  <a:cubicBezTo>
                    <a:pt x="142" y="3"/>
                    <a:pt x="143" y="4"/>
                    <a:pt x="144" y="5"/>
                  </a:cubicBezTo>
                  <a:cubicBezTo>
                    <a:pt x="145" y="4"/>
                    <a:pt x="146" y="3"/>
                    <a:pt x="147" y="3"/>
                  </a:cubicBezTo>
                  <a:cubicBezTo>
                    <a:pt x="148" y="3"/>
                    <a:pt x="149" y="3"/>
                    <a:pt x="149" y="4"/>
                  </a:cubicBezTo>
                  <a:cubicBezTo>
                    <a:pt x="150" y="5"/>
                    <a:pt x="150" y="5"/>
                    <a:pt x="151" y="6"/>
                  </a:cubicBezTo>
                  <a:cubicBezTo>
                    <a:pt x="152" y="5"/>
                    <a:pt x="154" y="3"/>
                    <a:pt x="156" y="2"/>
                  </a:cubicBezTo>
                  <a:cubicBezTo>
                    <a:pt x="157" y="3"/>
                    <a:pt x="158" y="4"/>
                    <a:pt x="160" y="6"/>
                  </a:cubicBezTo>
                  <a:cubicBezTo>
                    <a:pt x="160" y="5"/>
                    <a:pt x="161" y="5"/>
                    <a:pt x="161" y="4"/>
                  </a:cubicBezTo>
                  <a:cubicBezTo>
                    <a:pt x="162" y="3"/>
                    <a:pt x="163" y="3"/>
                    <a:pt x="164" y="4"/>
                  </a:cubicBezTo>
                  <a:cubicBezTo>
                    <a:pt x="165" y="5"/>
                    <a:pt x="166" y="6"/>
                    <a:pt x="166" y="8"/>
                  </a:cubicBezTo>
                  <a:cubicBezTo>
                    <a:pt x="166" y="8"/>
                    <a:pt x="166" y="9"/>
                    <a:pt x="166" y="9"/>
                  </a:cubicBezTo>
                  <a:cubicBezTo>
                    <a:pt x="169" y="8"/>
                    <a:pt x="171" y="8"/>
                    <a:pt x="173" y="7"/>
                  </a:cubicBezTo>
                  <a:cubicBezTo>
                    <a:pt x="173" y="7"/>
                    <a:pt x="174" y="6"/>
                    <a:pt x="174" y="6"/>
                  </a:cubicBezTo>
                  <a:cubicBezTo>
                    <a:pt x="175" y="5"/>
                    <a:pt x="175" y="5"/>
                    <a:pt x="176" y="5"/>
                  </a:cubicBezTo>
                  <a:cubicBezTo>
                    <a:pt x="178" y="5"/>
                    <a:pt x="180" y="7"/>
                    <a:pt x="180" y="9"/>
                  </a:cubicBezTo>
                  <a:cubicBezTo>
                    <a:pt x="180" y="10"/>
                    <a:pt x="179" y="10"/>
                    <a:pt x="179" y="11"/>
                  </a:cubicBezTo>
                  <a:cubicBezTo>
                    <a:pt x="181" y="9"/>
                    <a:pt x="183" y="8"/>
                    <a:pt x="185" y="6"/>
                  </a:cubicBezTo>
                  <a:cubicBezTo>
                    <a:pt x="185" y="5"/>
                    <a:pt x="186" y="4"/>
                    <a:pt x="187" y="4"/>
                  </a:cubicBezTo>
                  <a:cubicBezTo>
                    <a:pt x="188" y="5"/>
                    <a:pt x="190" y="5"/>
                    <a:pt x="190" y="7"/>
                  </a:cubicBezTo>
                  <a:cubicBezTo>
                    <a:pt x="190" y="7"/>
                    <a:pt x="190" y="7"/>
                    <a:pt x="191" y="8"/>
                  </a:cubicBezTo>
                  <a:cubicBezTo>
                    <a:pt x="192" y="9"/>
                    <a:pt x="194" y="11"/>
                    <a:pt x="195" y="13"/>
                  </a:cubicBezTo>
                  <a:cubicBezTo>
                    <a:pt x="192" y="17"/>
                    <a:pt x="189" y="20"/>
                    <a:pt x="186" y="24"/>
                  </a:cubicBezTo>
                  <a:cubicBezTo>
                    <a:pt x="186" y="24"/>
                    <a:pt x="186" y="24"/>
                    <a:pt x="187" y="25"/>
                  </a:cubicBezTo>
                  <a:cubicBezTo>
                    <a:pt x="188" y="24"/>
                    <a:pt x="189" y="23"/>
                    <a:pt x="190" y="22"/>
                  </a:cubicBezTo>
                  <a:cubicBezTo>
                    <a:pt x="190" y="22"/>
                    <a:pt x="191" y="21"/>
                    <a:pt x="192" y="22"/>
                  </a:cubicBezTo>
                  <a:cubicBezTo>
                    <a:pt x="195" y="23"/>
                    <a:pt x="196" y="25"/>
                    <a:pt x="194" y="28"/>
                  </a:cubicBezTo>
                  <a:cubicBezTo>
                    <a:pt x="194" y="29"/>
                    <a:pt x="193" y="30"/>
                    <a:pt x="192" y="31"/>
                  </a:cubicBezTo>
                  <a:cubicBezTo>
                    <a:pt x="192" y="31"/>
                    <a:pt x="192" y="31"/>
                    <a:pt x="192" y="32"/>
                  </a:cubicBezTo>
                  <a:cubicBezTo>
                    <a:pt x="193" y="31"/>
                    <a:pt x="194" y="30"/>
                    <a:pt x="195" y="30"/>
                  </a:cubicBezTo>
                  <a:cubicBezTo>
                    <a:pt x="197" y="28"/>
                    <a:pt x="199" y="28"/>
                    <a:pt x="200" y="30"/>
                  </a:cubicBezTo>
                  <a:cubicBezTo>
                    <a:pt x="201" y="31"/>
                    <a:pt x="201" y="31"/>
                    <a:pt x="202" y="32"/>
                  </a:cubicBezTo>
                  <a:cubicBezTo>
                    <a:pt x="199" y="36"/>
                    <a:pt x="196" y="40"/>
                    <a:pt x="193" y="44"/>
                  </a:cubicBezTo>
                  <a:cubicBezTo>
                    <a:pt x="191" y="46"/>
                    <a:pt x="191" y="47"/>
                    <a:pt x="193" y="48"/>
                  </a:cubicBezTo>
                  <a:cubicBezTo>
                    <a:pt x="193" y="48"/>
                    <a:pt x="193" y="48"/>
                    <a:pt x="193" y="48"/>
                  </a:cubicBezTo>
                  <a:cubicBezTo>
                    <a:pt x="194" y="48"/>
                    <a:pt x="195" y="46"/>
                    <a:pt x="196" y="46"/>
                  </a:cubicBezTo>
                  <a:cubicBezTo>
                    <a:pt x="197" y="47"/>
                    <a:pt x="198" y="48"/>
                    <a:pt x="199" y="49"/>
                  </a:cubicBezTo>
                  <a:cubicBezTo>
                    <a:pt x="200" y="50"/>
                    <a:pt x="199" y="51"/>
                    <a:pt x="199" y="52"/>
                  </a:cubicBezTo>
                  <a:cubicBezTo>
                    <a:pt x="197" y="54"/>
                    <a:pt x="196" y="56"/>
                    <a:pt x="194" y="58"/>
                  </a:cubicBezTo>
                  <a:cubicBezTo>
                    <a:pt x="194" y="58"/>
                    <a:pt x="194" y="59"/>
                    <a:pt x="194" y="59"/>
                  </a:cubicBezTo>
                  <a:cubicBezTo>
                    <a:pt x="195" y="59"/>
                    <a:pt x="195" y="58"/>
                    <a:pt x="195" y="58"/>
                  </a:cubicBezTo>
                  <a:cubicBezTo>
                    <a:pt x="196" y="56"/>
                    <a:pt x="198" y="56"/>
                    <a:pt x="199" y="58"/>
                  </a:cubicBezTo>
                  <a:cubicBezTo>
                    <a:pt x="202" y="61"/>
                    <a:pt x="201" y="61"/>
                    <a:pt x="199" y="63"/>
                  </a:cubicBezTo>
                  <a:cubicBezTo>
                    <a:pt x="198" y="65"/>
                    <a:pt x="197" y="67"/>
                    <a:pt x="195" y="68"/>
                  </a:cubicBezTo>
                  <a:cubicBezTo>
                    <a:pt x="198" y="69"/>
                    <a:pt x="198" y="71"/>
                    <a:pt x="199" y="72"/>
                  </a:cubicBezTo>
                  <a:cubicBezTo>
                    <a:pt x="199" y="72"/>
                    <a:pt x="199" y="73"/>
                    <a:pt x="199" y="74"/>
                  </a:cubicBezTo>
                  <a:cubicBezTo>
                    <a:pt x="197" y="77"/>
                    <a:pt x="195" y="80"/>
                    <a:pt x="194" y="83"/>
                  </a:cubicBezTo>
                  <a:cubicBezTo>
                    <a:pt x="193" y="83"/>
                    <a:pt x="193" y="84"/>
                    <a:pt x="193" y="85"/>
                  </a:cubicBezTo>
                  <a:cubicBezTo>
                    <a:pt x="193" y="86"/>
                    <a:pt x="193" y="87"/>
                    <a:pt x="192" y="88"/>
                  </a:cubicBezTo>
                  <a:cubicBezTo>
                    <a:pt x="191" y="88"/>
                    <a:pt x="191" y="89"/>
                    <a:pt x="191" y="89"/>
                  </a:cubicBezTo>
                  <a:cubicBezTo>
                    <a:pt x="191" y="90"/>
                    <a:pt x="192" y="90"/>
                    <a:pt x="192" y="90"/>
                  </a:cubicBezTo>
                  <a:cubicBezTo>
                    <a:pt x="194" y="91"/>
                    <a:pt x="195" y="93"/>
                    <a:pt x="194" y="95"/>
                  </a:cubicBezTo>
                  <a:cubicBezTo>
                    <a:pt x="193" y="97"/>
                    <a:pt x="192" y="99"/>
                    <a:pt x="191" y="101"/>
                  </a:cubicBezTo>
                  <a:cubicBezTo>
                    <a:pt x="192" y="101"/>
                    <a:pt x="193" y="101"/>
                    <a:pt x="194" y="100"/>
                  </a:cubicBezTo>
                  <a:cubicBezTo>
                    <a:pt x="195" y="99"/>
                    <a:pt x="196" y="100"/>
                    <a:pt x="197" y="100"/>
                  </a:cubicBezTo>
                  <a:cubicBezTo>
                    <a:pt x="198" y="100"/>
                    <a:pt x="199" y="101"/>
                    <a:pt x="199" y="102"/>
                  </a:cubicBezTo>
                  <a:cubicBezTo>
                    <a:pt x="200" y="104"/>
                    <a:pt x="199" y="106"/>
                    <a:pt x="198" y="107"/>
                  </a:cubicBezTo>
                  <a:cubicBezTo>
                    <a:pt x="200" y="108"/>
                    <a:pt x="201" y="109"/>
                    <a:pt x="200" y="111"/>
                  </a:cubicBezTo>
                  <a:cubicBezTo>
                    <a:pt x="200" y="113"/>
                    <a:pt x="199" y="114"/>
                    <a:pt x="197" y="116"/>
                  </a:cubicBezTo>
                  <a:cubicBezTo>
                    <a:pt x="198" y="116"/>
                    <a:pt x="199" y="117"/>
                    <a:pt x="200" y="117"/>
                  </a:cubicBezTo>
                  <a:cubicBezTo>
                    <a:pt x="202" y="118"/>
                    <a:pt x="202" y="120"/>
                    <a:pt x="201" y="122"/>
                  </a:cubicBezTo>
                  <a:cubicBezTo>
                    <a:pt x="199" y="124"/>
                    <a:pt x="198" y="126"/>
                    <a:pt x="196" y="128"/>
                  </a:cubicBezTo>
                  <a:cubicBezTo>
                    <a:pt x="198" y="129"/>
                    <a:pt x="201" y="129"/>
                    <a:pt x="200" y="131"/>
                  </a:cubicBezTo>
                  <a:cubicBezTo>
                    <a:pt x="200" y="133"/>
                    <a:pt x="199" y="135"/>
                    <a:pt x="198" y="137"/>
                  </a:cubicBezTo>
                  <a:cubicBezTo>
                    <a:pt x="198" y="137"/>
                    <a:pt x="198" y="137"/>
                    <a:pt x="198" y="137"/>
                  </a:cubicBezTo>
                  <a:cubicBezTo>
                    <a:pt x="199" y="137"/>
                    <a:pt x="200" y="137"/>
                    <a:pt x="200" y="138"/>
                  </a:cubicBezTo>
                  <a:cubicBezTo>
                    <a:pt x="201" y="140"/>
                    <a:pt x="201" y="141"/>
                    <a:pt x="200" y="143"/>
                  </a:cubicBezTo>
                  <a:cubicBezTo>
                    <a:pt x="200" y="144"/>
                    <a:pt x="199" y="144"/>
                    <a:pt x="199" y="145"/>
                  </a:cubicBezTo>
                  <a:cubicBezTo>
                    <a:pt x="198" y="146"/>
                    <a:pt x="198" y="146"/>
                    <a:pt x="199" y="146"/>
                  </a:cubicBezTo>
                  <a:cubicBezTo>
                    <a:pt x="201" y="149"/>
                    <a:pt x="199" y="152"/>
                    <a:pt x="197" y="154"/>
                  </a:cubicBezTo>
                  <a:cubicBezTo>
                    <a:pt x="197" y="154"/>
                    <a:pt x="197" y="154"/>
                    <a:pt x="197" y="154"/>
                  </a:cubicBezTo>
                  <a:cubicBezTo>
                    <a:pt x="198" y="156"/>
                    <a:pt x="198" y="159"/>
                    <a:pt x="199" y="161"/>
                  </a:cubicBezTo>
                  <a:cubicBezTo>
                    <a:pt x="199" y="162"/>
                    <a:pt x="198" y="163"/>
                    <a:pt x="197" y="164"/>
                  </a:cubicBezTo>
                  <a:cubicBezTo>
                    <a:pt x="195" y="166"/>
                    <a:pt x="193" y="169"/>
                    <a:pt x="190" y="171"/>
                  </a:cubicBezTo>
                  <a:cubicBezTo>
                    <a:pt x="188" y="173"/>
                    <a:pt x="186" y="175"/>
                    <a:pt x="184" y="176"/>
                  </a:cubicBezTo>
                  <a:cubicBezTo>
                    <a:pt x="183" y="177"/>
                    <a:pt x="183" y="177"/>
                    <a:pt x="183" y="177"/>
                  </a:cubicBezTo>
                  <a:cubicBezTo>
                    <a:pt x="181" y="176"/>
                    <a:pt x="181" y="177"/>
                    <a:pt x="180" y="178"/>
                  </a:cubicBezTo>
                  <a:cubicBezTo>
                    <a:pt x="179" y="178"/>
                    <a:pt x="178" y="179"/>
                    <a:pt x="177" y="178"/>
                  </a:cubicBezTo>
                  <a:cubicBezTo>
                    <a:pt x="176" y="177"/>
                    <a:pt x="175" y="176"/>
                    <a:pt x="174" y="176"/>
                  </a:cubicBezTo>
                  <a:cubicBezTo>
                    <a:pt x="173" y="177"/>
                    <a:pt x="172" y="178"/>
                    <a:pt x="171" y="179"/>
                  </a:cubicBezTo>
                  <a:cubicBezTo>
                    <a:pt x="170" y="181"/>
                    <a:pt x="169" y="181"/>
                    <a:pt x="167" y="180"/>
                  </a:cubicBezTo>
                  <a:cubicBezTo>
                    <a:pt x="166" y="179"/>
                    <a:pt x="165" y="178"/>
                    <a:pt x="165" y="176"/>
                  </a:cubicBezTo>
                  <a:cubicBezTo>
                    <a:pt x="164" y="176"/>
                    <a:pt x="163" y="177"/>
                    <a:pt x="162" y="177"/>
                  </a:cubicBezTo>
                  <a:cubicBezTo>
                    <a:pt x="161" y="177"/>
                    <a:pt x="160" y="176"/>
                    <a:pt x="159" y="176"/>
                  </a:cubicBezTo>
                  <a:cubicBezTo>
                    <a:pt x="158" y="175"/>
                    <a:pt x="158" y="175"/>
                    <a:pt x="157" y="176"/>
                  </a:cubicBezTo>
                  <a:cubicBezTo>
                    <a:pt x="155" y="176"/>
                    <a:pt x="154" y="176"/>
                    <a:pt x="153" y="175"/>
                  </a:cubicBezTo>
                  <a:cubicBezTo>
                    <a:pt x="153" y="175"/>
                    <a:pt x="152" y="174"/>
                    <a:pt x="152" y="175"/>
                  </a:cubicBezTo>
                  <a:cubicBezTo>
                    <a:pt x="150" y="175"/>
                    <a:pt x="149" y="175"/>
                    <a:pt x="148" y="174"/>
                  </a:cubicBezTo>
                  <a:cubicBezTo>
                    <a:pt x="147" y="174"/>
                    <a:pt x="146" y="174"/>
                    <a:pt x="146" y="174"/>
                  </a:cubicBezTo>
                  <a:cubicBezTo>
                    <a:pt x="144" y="176"/>
                    <a:pt x="143" y="177"/>
                    <a:pt x="140" y="175"/>
                  </a:cubicBezTo>
                  <a:cubicBezTo>
                    <a:pt x="140" y="175"/>
                    <a:pt x="139" y="175"/>
                    <a:pt x="138" y="175"/>
                  </a:cubicBezTo>
                  <a:cubicBezTo>
                    <a:pt x="137" y="175"/>
                    <a:pt x="137" y="175"/>
                    <a:pt x="136" y="175"/>
                  </a:cubicBezTo>
                  <a:cubicBezTo>
                    <a:pt x="135" y="177"/>
                    <a:pt x="134" y="177"/>
                    <a:pt x="132" y="176"/>
                  </a:cubicBezTo>
                  <a:cubicBezTo>
                    <a:pt x="132" y="176"/>
                    <a:pt x="131" y="176"/>
                    <a:pt x="130" y="176"/>
                  </a:cubicBezTo>
                  <a:cubicBezTo>
                    <a:pt x="128" y="178"/>
                    <a:pt x="128" y="178"/>
                    <a:pt x="126" y="177"/>
                  </a:cubicBezTo>
                  <a:close/>
                  <a:moveTo>
                    <a:pt x="48" y="157"/>
                  </a:moveTo>
                  <a:cubicBezTo>
                    <a:pt x="48" y="157"/>
                    <a:pt x="48" y="157"/>
                    <a:pt x="47" y="156"/>
                  </a:cubicBezTo>
                  <a:cubicBezTo>
                    <a:pt x="45" y="159"/>
                    <a:pt x="43" y="161"/>
                    <a:pt x="41" y="163"/>
                  </a:cubicBezTo>
                  <a:cubicBezTo>
                    <a:pt x="41" y="163"/>
                    <a:pt x="42" y="163"/>
                    <a:pt x="42" y="163"/>
                  </a:cubicBezTo>
                  <a:cubicBezTo>
                    <a:pt x="44" y="161"/>
                    <a:pt x="45" y="160"/>
                    <a:pt x="47" y="158"/>
                  </a:cubicBezTo>
                  <a:cubicBezTo>
                    <a:pt x="48" y="158"/>
                    <a:pt x="48" y="157"/>
                    <a:pt x="48" y="157"/>
                  </a:cubicBezTo>
                  <a:close/>
                  <a:moveTo>
                    <a:pt x="21" y="127"/>
                  </a:moveTo>
                  <a:cubicBezTo>
                    <a:pt x="21" y="127"/>
                    <a:pt x="21" y="127"/>
                    <a:pt x="21" y="128"/>
                  </a:cubicBezTo>
                  <a:cubicBezTo>
                    <a:pt x="23" y="126"/>
                    <a:pt x="24" y="125"/>
                    <a:pt x="26" y="124"/>
                  </a:cubicBezTo>
                  <a:cubicBezTo>
                    <a:pt x="26" y="123"/>
                    <a:pt x="26" y="123"/>
                    <a:pt x="26" y="121"/>
                  </a:cubicBezTo>
                  <a:cubicBezTo>
                    <a:pt x="24" y="123"/>
                    <a:pt x="23" y="125"/>
                    <a:pt x="21" y="127"/>
                  </a:cubicBezTo>
                  <a:close/>
                  <a:moveTo>
                    <a:pt x="69" y="24"/>
                  </a:moveTo>
                  <a:cubicBezTo>
                    <a:pt x="67" y="25"/>
                    <a:pt x="68" y="27"/>
                    <a:pt x="68" y="28"/>
                  </a:cubicBezTo>
                  <a:cubicBezTo>
                    <a:pt x="69" y="27"/>
                    <a:pt x="70" y="26"/>
                    <a:pt x="69" y="24"/>
                  </a:cubicBez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defPPr>
                <a:defRPr lang="fr-FR"/>
              </a:defPPr>
              <a:lvl1pPr marL="0" algn="l" defTabSz="908835" rtl="0" eaLnBrk="1" latinLnBrk="0" hangingPunct="1">
                <a:defRPr sz="1800" kern="1200">
                  <a:solidFill>
                    <a:schemeClr val="tx1"/>
                  </a:solidFill>
                  <a:latin typeface="+mn-lt"/>
                  <a:ea typeface="+mn-ea"/>
                  <a:cs typeface="+mn-cs"/>
                </a:defRPr>
              </a:lvl1pPr>
              <a:lvl2pPr marL="454416" algn="l" defTabSz="908835" rtl="0" eaLnBrk="1" latinLnBrk="0" hangingPunct="1">
                <a:defRPr sz="1800" kern="1200">
                  <a:solidFill>
                    <a:schemeClr val="tx1"/>
                  </a:solidFill>
                  <a:latin typeface="+mn-lt"/>
                  <a:ea typeface="+mn-ea"/>
                  <a:cs typeface="+mn-cs"/>
                </a:defRPr>
              </a:lvl2pPr>
              <a:lvl3pPr marL="908835" algn="l" defTabSz="908835" rtl="0" eaLnBrk="1" latinLnBrk="0" hangingPunct="1">
                <a:defRPr sz="1800" kern="1200">
                  <a:solidFill>
                    <a:schemeClr val="tx1"/>
                  </a:solidFill>
                  <a:latin typeface="+mn-lt"/>
                  <a:ea typeface="+mn-ea"/>
                  <a:cs typeface="+mn-cs"/>
                </a:defRPr>
              </a:lvl3pPr>
              <a:lvl4pPr marL="1363256" algn="l" defTabSz="908835" rtl="0" eaLnBrk="1" latinLnBrk="0" hangingPunct="1">
                <a:defRPr sz="1800" kern="1200">
                  <a:solidFill>
                    <a:schemeClr val="tx1"/>
                  </a:solidFill>
                  <a:latin typeface="+mn-lt"/>
                  <a:ea typeface="+mn-ea"/>
                  <a:cs typeface="+mn-cs"/>
                </a:defRPr>
              </a:lvl4pPr>
              <a:lvl5pPr marL="1817672" algn="l" defTabSz="908835" rtl="0" eaLnBrk="1" latinLnBrk="0" hangingPunct="1">
                <a:defRPr sz="1800" kern="1200">
                  <a:solidFill>
                    <a:schemeClr val="tx1"/>
                  </a:solidFill>
                  <a:latin typeface="+mn-lt"/>
                  <a:ea typeface="+mn-ea"/>
                  <a:cs typeface="+mn-cs"/>
                </a:defRPr>
              </a:lvl5pPr>
              <a:lvl6pPr marL="2272093" algn="l" defTabSz="908835" rtl="0" eaLnBrk="1" latinLnBrk="0" hangingPunct="1">
                <a:defRPr sz="1800" kern="1200">
                  <a:solidFill>
                    <a:schemeClr val="tx1"/>
                  </a:solidFill>
                  <a:latin typeface="+mn-lt"/>
                  <a:ea typeface="+mn-ea"/>
                  <a:cs typeface="+mn-cs"/>
                </a:defRPr>
              </a:lvl6pPr>
              <a:lvl7pPr marL="2726507" algn="l" defTabSz="908835" rtl="0" eaLnBrk="1" latinLnBrk="0" hangingPunct="1">
                <a:defRPr sz="1800" kern="1200">
                  <a:solidFill>
                    <a:schemeClr val="tx1"/>
                  </a:solidFill>
                  <a:latin typeface="+mn-lt"/>
                  <a:ea typeface="+mn-ea"/>
                  <a:cs typeface="+mn-cs"/>
                </a:defRPr>
              </a:lvl7pPr>
              <a:lvl8pPr marL="3180924" algn="l" defTabSz="908835" rtl="0" eaLnBrk="1" latinLnBrk="0" hangingPunct="1">
                <a:defRPr sz="1800" kern="1200">
                  <a:solidFill>
                    <a:schemeClr val="tx1"/>
                  </a:solidFill>
                  <a:latin typeface="+mn-lt"/>
                  <a:ea typeface="+mn-ea"/>
                  <a:cs typeface="+mn-cs"/>
                </a:defRPr>
              </a:lvl8pPr>
              <a:lvl9pPr marL="3635344" algn="l" defTabSz="908835" rtl="0" eaLnBrk="1" latinLnBrk="0" hangingPunct="1">
                <a:defRPr sz="1800" kern="1200">
                  <a:solidFill>
                    <a:schemeClr val="tx1"/>
                  </a:solidFill>
                  <a:latin typeface="+mn-lt"/>
                  <a:ea typeface="+mn-ea"/>
                  <a:cs typeface="+mn-cs"/>
                </a:defRPr>
              </a:lvl9pPr>
            </a:lstStyle>
            <a:p>
              <a:endParaRPr lang="en-US" sz="1400" dirty="0">
                <a:solidFill>
                  <a:srgbClr val="002776"/>
                </a:solidFill>
              </a:endParaRPr>
            </a:p>
          </p:txBody>
        </p:sp>
        <p:sp>
          <p:nvSpPr>
            <p:cNvPr id="3" name="ZoneTexte 2"/>
            <p:cNvSpPr txBox="1"/>
            <p:nvPr/>
          </p:nvSpPr>
          <p:spPr>
            <a:xfrm>
              <a:off x="300454" y="1466033"/>
              <a:ext cx="2376264" cy="523220"/>
            </a:xfrm>
            <a:prstGeom prst="rect">
              <a:avLst/>
            </a:prstGeom>
            <a:noFill/>
          </p:spPr>
          <p:txBody>
            <a:bodyPr wrap="square" rtlCol="0">
              <a:spAutoFit/>
            </a:bodyPr>
            <a:lstStyle/>
            <a:p>
              <a:r>
                <a:rPr lang="en-US" sz="1400" dirty="0" smtClean="0">
                  <a:solidFill>
                    <a:schemeClr val="bg1"/>
                  </a:solidFill>
                </a:rPr>
                <a:t>A concept used by every republican regime</a:t>
              </a:r>
              <a:endParaRPr lang="en-US" sz="1400" dirty="0">
                <a:solidFill>
                  <a:schemeClr val="bg1"/>
                </a:solidFill>
              </a:endParaRPr>
            </a:p>
          </p:txBody>
        </p:sp>
      </p:grpSp>
      <p:sp>
        <p:nvSpPr>
          <p:cNvPr id="8" name="ZoneTexte 7"/>
          <p:cNvSpPr txBox="1"/>
          <p:nvPr/>
        </p:nvSpPr>
        <p:spPr>
          <a:xfrm>
            <a:off x="178509" y="2060848"/>
            <a:ext cx="4177467" cy="2169825"/>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r>
              <a:rPr lang="en-US" sz="1200" dirty="0" smtClean="0">
                <a:solidFill>
                  <a:schemeClr val="tx2"/>
                </a:solidFill>
              </a:rPr>
              <a:t>The French Revolution of 1848 establishes the 2</a:t>
            </a:r>
            <a:r>
              <a:rPr lang="en-US" sz="1200" baseline="30000" dirty="0" smtClean="0">
                <a:solidFill>
                  <a:schemeClr val="tx2"/>
                </a:solidFill>
              </a:rPr>
              <a:t>nd</a:t>
            </a:r>
            <a:r>
              <a:rPr lang="en-US" sz="1200" dirty="0" smtClean="0">
                <a:solidFill>
                  <a:schemeClr val="tx2"/>
                </a:solidFill>
              </a:rPr>
              <a:t> Republic.</a:t>
            </a:r>
          </a:p>
          <a:p>
            <a:pPr marL="171450" indent="-171450" algn="just">
              <a:spcAft>
                <a:spcPts val="600"/>
              </a:spcAft>
              <a:buFont typeface="Arial" panose="020B0604020202020204" pitchFamily="34" charset="0"/>
              <a:buChar char="•"/>
            </a:pPr>
            <a:r>
              <a:rPr lang="en-US" sz="1200" dirty="0" smtClean="0">
                <a:solidFill>
                  <a:schemeClr val="tx2"/>
                </a:solidFill>
              </a:rPr>
              <a:t>The purpose of this revolution is more social than political. Protesters issued from a new working class emerged with the industrial revolution are fighting for a better situation.</a:t>
            </a:r>
          </a:p>
          <a:p>
            <a:pPr marL="171450" indent="-171450" algn="just">
              <a:spcAft>
                <a:spcPts val="600"/>
              </a:spcAft>
              <a:buFont typeface="Arial" panose="020B0604020202020204" pitchFamily="34" charset="0"/>
              <a:buChar char="•"/>
            </a:pPr>
            <a:r>
              <a:rPr lang="en-US" sz="1200" dirty="0" smtClean="0">
                <a:solidFill>
                  <a:schemeClr val="tx2"/>
                </a:solidFill>
              </a:rPr>
              <a:t>As a consequence, the 2</a:t>
            </a:r>
            <a:r>
              <a:rPr lang="en-US" sz="1200" baseline="30000" dirty="0" smtClean="0">
                <a:solidFill>
                  <a:schemeClr val="tx2"/>
                </a:solidFill>
              </a:rPr>
              <a:t>nd</a:t>
            </a:r>
            <a:r>
              <a:rPr lang="en-US" sz="1200" dirty="0" smtClean="0">
                <a:solidFill>
                  <a:schemeClr val="tx2"/>
                </a:solidFill>
              </a:rPr>
              <a:t> Republic revived the concept of fraternity. The Constitution of the new regime states that «</a:t>
            </a:r>
            <a:r>
              <a:rPr lang="en-US" sz="1200" b="1" dirty="0" smtClean="0">
                <a:solidFill>
                  <a:schemeClr val="tx2"/>
                </a:solidFill>
              </a:rPr>
              <a:t>the motto of the French Republic is liberty, equality, fraternity</a:t>
            </a:r>
            <a:r>
              <a:rPr lang="en-US" sz="1200" dirty="0" smtClean="0">
                <a:solidFill>
                  <a:schemeClr val="tx2"/>
                </a:solidFill>
              </a:rPr>
              <a:t> ». It is the first time that this motto is mentioned in a French constitution.</a:t>
            </a:r>
          </a:p>
          <a:p>
            <a:pPr algn="just">
              <a:spcAft>
                <a:spcPts val="600"/>
              </a:spcAft>
            </a:pPr>
            <a:endParaRPr lang="en-US" sz="1200" dirty="0">
              <a:solidFill>
                <a:schemeClr val="tx2"/>
              </a:solidFill>
            </a:endParaRPr>
          </a:p>
        </p:txBody>
      </p:sp>
      <p:pic>
        <p:nvPicPr>
          <p:cNvPr id="7" name="Image 6"/>
          <p:cNvPicPr>
            <a:picLocks noChangeAspect="1"/>
          </p:cNvPicPr>
          <p:nvPr/>
        </p:nvPicPr>
        <p:blipFill>
          <a:blip r:embed="rId2"/>
          <a:stretch>
            <a:fillRect/>
          </a:stretch>
        </p:blipFill>
        <p:spPr>
          <a:xfrm>
            <a:off x="4451782" y="1176381"/>
            <a:ext cx="4476750" cy="2981325"/>
          </a:xfrm>
          <a:prstGeom prst="rect">
            <a:avLst/>
          </a:prstGeom>
        </p:spPr>
      </p:pic>
      <p:sp>
        <p:nvSpPr>
          <p:cNvPr id="12" name="ZoneTexte 11"/>
          <p:cNvSpPr txBox="1"/>
          <p:nvPr/>
        </p:nvSpPr>
        <p:spPr>
          <a:xfrm>
            <a:off x="178508" y="4494019"/>
            <a:ext cx="8726226" cy="2031325"/>
          </a:xfrm>
          <a:prstGeom prst="rect">
            <a:avLst/>
          </a:prstGeom>
          <a:noFill/>
        </p:spPr>
        <p:txBody>
          <a:bodyPr wrap="square" rtlCol="0">
            <a:spAutoFit/>
          </a:bodyPr>
          <a:lstStyle/>
          <a:p>
            <a:pPr algn="just">
              <a:spcAft>
                <a:spcPts val="600"/>
              </a:spcAft>
            </a:pPr>
            <a:r>
              <a:rPr lang="en-US" sz="1200" dirty="0" smtClean="0">
                <a:solidFill>
                  <a:schemeClr val="tx2"/>
                </a:solidFill>
              </a:rPr>
              <a:t>A decree says precisely that « Fraternity is the reign of love » and  sates : « </a:t>
            </a:r>
            <a:r>
              <a:rPr lang="en-US" sz="1200" dirty="0">
                <a:solidFill>
                  <a:schemeClr val="tx2"/>
                </a:solidFill>
              </a:rPr>
              <a:t> </a:t>
            </a:r>
            <a:r>
              <a:rPr lang="en-US" sz="1200" i="1" dirty="0">
                <a:solidFill>
                  <a:schemeClr val="tx2"/>
                </a:solidFill>
              </a:rPr>
              <a:t>The abolition of all </a:t>
            </a:r>
            <a:r>
              <a:rPr lang="en-US" sz="1200" i="1" dirty="0" smtClean="0">
                <a:solidFill>
                  <a:schemeClr val="tx2"/>
                </a:solidFill>
              </a:rPr>
              <a:t>privileges </a:t>
            </a:r>
            <a:r>
              <a:rPr lang="en-US" sz="1200" i="1" dirty="0">
                <a:solidFill>
                  <a:schemeClr val="tx2"/>
                </a:solidFill>
              </a:rPr>
              <a:t>, the sharing of income taxes, a proportional and progressive right on inheritance, </a:t>
            </a:r>
            <a:r>
              <a:rPr lang="en-US" sz="1200" i="1" dirty="0" smtClean="0">
                <a:solidFill>
                  <a:schemeClr val="tx2"/>
                </a:solidFill>
              </a:rPr>
              <a:t>... equal </a:t>
            </a:r>
            <a:r>
              <a:rPr lang="en-US" sz="1200" i="1" dirty="0">
                <a:solidFill>
                  <a:schemeClr val="tx2"/>
                </a:solidFill>
              </a:rPr>
              <a:t>military service for all, equal Education for all, an ensured work for all</a:t>
            </a:r>
            <a:r>
              <a:rPr lang="en-US" sz="1200" dirty="0">
                <a:solidFill>
                  <a:schemeClr val="tx2"/>
                </a:solidFill>
              </a:rPr>
              <a:t>.</a:t>
            </a:r>
            <a:r>
              <a:rPr lang="en-US" sz="1200" dirty="0" smtClean="0">
                <a:solidFill>
                  <a:schemeClr val="tx2"/>
                </a:solidFill>
              </a:rPr>
              <a:t> ».</a:t>
            </a:r>
          </a:p>
          <a:p>
            <a:pPr algn="just">
              <a:spcAft>
                <a:spcPts val="600"/>
              </a:spcAft>
            </a:pPr>
            <a:endParaRPr lang="en-US" sz="1200" dirty="0" smtClean="0">
              <a:solidFill>
                <a:schemeClr val="tx2"/>
              </a:solidFill>
            </a:endParaRPr>
          </a:p>
          <a:p>
            <a:pPr marL="171450" indent="-171450" algn="just">
              <a:spcAft>
                <a:spcPts val="600"/>
              </a:spcAft>
              <a:buFont typeface="Arial" panose="020B0604020202020204" pitchFamily="34" charset="0"/>
              <a:buChar char="•"/>
            </a:pPr>
            <a:r>
              <a:rPr lang="en-US" sz="1200" dirty="0" smtClean="0">
                <a:solidFill>
                  <a:schemeClr val="tx2"/>
                </a:solidFill>
              </a:rPr>
              <a:t>As an immediate consequence, the Republic decides several measures in the name of fraternity :</a:t>
            </a:r>
          </a:p>
          <a:p>
            <a:pPr marL="625866" lvl="1" indent="-171450" algn="just">
              <a:spcAft>
                <a:spcPts val="600"/>
              </a:spcAft>
              <a:buFont typeface="Arial" panose="020B0604020202020204" pitchFamily="34" charset="0"/>
              <a:buChar char="•"/>
            </a:pPr>
            <a:r>
              <a:rPr lang="en-US" sz="1200" dirty="0" smtClean="0">
                <a:solidFill>
                  <a:schemeClr val="tx2"/>
                </a:solidFill>
              </a:rPr>
              <a:t>The Abolition of Slavery (Law of 27 April 1848)</a:t>
            </a:r>
          </a:p>
          <a:p>
            <a:pPr marL="625866" lvl="1" indent="-171450" algn="just">
              <a:spcAft>
                <a:spcPts val="600"/>
              </a:spcAft>
              <a:buFont typeface="Arial" panose="020B0604020202020204" pitchFamily="34" charset="0"/>
              <a:buChar char="•"/>
            </a:pPr>
            <a:r>
              <a:rPr lang="en-US" sz="1200" dirty="0" smtClean="0">
                <a:solidFill>
                  <a:schemeClr val="tx2"/>
                </a:solidFill>
              </a:rPr>
              <a:t>The establishment of the direct universal suffrage</a:t>
            </a:r>
          </a:p>
          <a:p>
            <a:pPr marL="171450" indent="-171450" algn="just">
              <a:spcAft>
                <a:spcPts val="600"/>
              </a:spcAft>
              <a:buFont typeface="Arial" panose="020B0604020202020204" pitchFamily="34" charset="0"/>
              <a:buChar char="•"/>
            </a:pPr>
            <a:endParaRPr lang="en-US" sz="1200" dirty="0" smtClean="0">
              <a:solidFill>
                <a:schemeClr val="tx2"/>
              </a:solidFill>
            </a:endParaRPr>
          </a:p>
          <a:p>
            <a:pPr algn="just">
              <a:spcAft>
                <a:spcPts val="600"/>
              </a:spcAft>
            </a:pPr>
            <a:endParaRPr lang="en-US" sz="1200" dirty="0">
              <a:solidFill>
                <a:schemeClr val="tx2"/>
              </a:solidFill>
            </a:endParaRPr>
          </a:p>
        </p:txBody>
      </p:sp>
      <p:sp>
        <p:nvSpPr>
          <p:cNvPr id="4" name="ZoneTexte 3"/>
          <p:cNvSpPr txBox="1"/>
          <p:nvPr/>
        </p:nvSpPr>
        <p:spPr>
          <a:xfrm>
            <a:off x="5724128" y="4157706"/>
            <a:ext cx="2592288" cy="246221"/>
          </a:xfrm>
          <a:prstGeom prst="rect">
            <a:avLst/>
          </a:prstGeom>
          <a:noFill/>
        </p:spPr>
        <p:txBody>
          <a:bodyPr wrap="square" rtlCol="0">
            <a:spAutoFit/>
          </a:bodyPr>
          <a:lstStyle/>
          <a:p>
            <a:r>
              <a:rPr lang="fr-FR" sz="1000" i="1" dirty="0" smtClean="0">
                <a:solidFill>
                  <a:schemeClr val="tx2"/>
                </a:solidFill>
              </a:rPr>
              <a:t>Abolition of </a:t>
            </a:r>
            <a:r>
              <a:rPr lang="fr-FR" sz="1000" i="1" dirty="0" err="1" smtClean="0">
                <a:solidFill>
                  <a:schemeClr val="tx2"/>
                </a:solidFill>
              </a:rPr>
              <a:t>slavery</a:t>
            </a:r>
            <a:r>
              <a:rPr lang="fr-FR" sz="1000" i="1" dirty="0" smtClean="0">
                <a:solidFill>
                  <a:schemeClr val="tx2"/>
                </a:solidFill>
              </a:rPr>
              <a:t> in 1848</a:t>
            </a:r>
            <a:endParaRPr lang="en-US" sz="1000" i="1" dirty="0">
              <a:solidFill>
                <a:schemeClr val="tx2"/>
              </a:solidFill>
            </a:endParaRPr>
          </a:p>
        </p:txBody>
      </p:sp>
    </p:spTree>
    <p:extLst>
      <p:ext uri="{BB962C8B-B14F-4D97-AF65-F5344CB8AC3E}">
        <p14:creationId xmlns:p14="http://schemas.microsoft.com/office/powerpoint/2010/main" val="24177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3"/>
          </p:nvPr>
        </p:nvSpPr>
        <p:spPr/>
        <p:txBody>
          <a:bodyPr/>
          <a:lstStyle/>
          <a:p>
            <a:r>
              <a:rPr lang="fr-FR" dirty="0"/>
              <a:t>A concept </a:t>
            </a:r>
            <a:r>
              <a:rPr lang="fr-FR" dirty="0" err="1"/>
              <a:t>deeply</a:t>
            </a:r>
            <a:r>
              <a:rPr lang="fr-FR" dirty="0"/>
              <a:t> </a:t>
            </a:r>
            <a:r>
              <a:rPr lang="fr-FR" dirty="0" err="1"/>
              <a:t>rooted</a:t>
            </a:r>
            <a:r>
              <a:rPr lang="fr-FR" dirty="0"/>
              <a:t> in </a:t>
            </a:r>
            <a:r>
              <a:rPr lang="fr-FR" dirty="0" err="1" smtClean="0"/>
              <a:t>France’s</a:t>
            </a:r>
            <a:r>
              <a:rPr lang="fr-FR" dirty="0" smtClean="0"/>
              <a:t> </a:t>
            </a:r>
            <a:r>
              <a:rPr lang="fr-FR" dirty="0" err="1"/>
              <a:t>republican</a:t>
            </a:r>
            <a:r>
              <a:rPr lang="fr-FR" dirty="0"/>
              <a:t> </a:t>
            </a:r>
            <a:r>
              <a:rPr lang="fr-FR" dirty="0" err="1"/>
              <a:t>history</a:t>
            </a:r>
            <a:endParaRPr lang="fr-FR" dirty="0"/>
          </a:p>
        </p:txBody>
      </p:sp>
      <p:sp>
        <p:nvSpPr>
          <p:cNvPr id="2" name="Titre 1"/>
          <p:cNvSpPr>
            <a:spLocks noGrp="1"/>
          </p:cNvSpPr>
          <p:nvPr>
            <p:ph type="title"/>
          </p:nvPr>
        </p:nvSpPr>
        <p:spPr/>
        <p:txBody>
          <a:bodyPr/>
          <a:lstStyle/>
          <a:p>
            <a:r>
              <a:rPr lang="fr-FR" dirty="0" smtClean="0"/>
              <a:t>The concept of « </a:t>
            </a:r>
            <a:r>
              <a:rPr lang="fr-FR" dirty="0" err="1" smtClean="0"/>
              <a:t>fraternity</a:t>
            </a:r>
            <a:r>
              <a:rPr lang="fr-FR" dirty="0" smtClean="0"/>
              <a:t> » in the French </a:t>
            </a:r>
            <a:r>
              <a:rPr lang="fr-FR" dirty="0" err="1" smtClean="0"/>
              <a:t>law</a:t>
            </a:r>
            <a:r>
              <a:rPr lang="fr-FR" dirty="0" smtClean="0"/>
              <a:t> system</a:t>
            </a:r>
            <a:endParaRPr lang="fr-FR" dirty="0"/>
          </a:p>
        </p:txBody>
      </p:sp>
      <p:grpSp>
        <p:nvGrpSpPr>
          <p:cNvPr id="10" name="Groupe 9"/>
          <p:cNvGrpSpPr/>
          <p:nvPr/>
        </p:nvGrpSpPr>
        <p:grpSpPr>
          <a:xfrm>
            <a:off x="38318" y="1124744"/>
            <a:ext cx="2877498" cy="792087"/>
            <a:chOff x="35496" y="1304765"/>
            <a:chExt cx="2877498" cy="792087"/>
          </a:xfrm>
        </p:grpSpPr>
        <p:sp>
          <p:nvSpPr>
            <p:cNvPr id="6" name="Freeform 26">
              <a:extLst>
                <a:ext uri="{FF2B5EF4-FFF2-40B4-BE49-F238E27FC236}">
                  <a16:creationId xmlns:lc="http://schemas.openxmlformats.org/drawingml/2006/lockedCanvas" xmlns:a16="http://schemas.microsoft.com/office/drawing/2014/main" xmlns="" id="{7394562B-013A-480B-A08F-1A9A34ABECEE}"/>
                </a:ext>
              </a:extLst>
            </p:cNvPr>
            <p:cNvSpPr>
              <a:spLocks noEditPoints="1"/>
            </p:cNvSpPr>
            <p:nvPr/>
          </p:nvSpPr>
          <p:spPr bwMode="auto">
            <a:xfrm>
              <a:off x="35496" y="1304765"/>
              <a:ext cx="2877498" cy="792087"/>
            </a:xfrm>
            <a:custGeom>
              <a:avLst/>
              <a:gdLst>
                <a:gd name="T0" fmla="*/ 116 w 202"/>
                <a:gd name="T1" fmla="*/ 174 h 184"/>
                <a:gd name="T2" fmla="*/ 95 w 202"/>
                <a:gd name="T3" fmla="*/ 179 h 184"/>
                <a:gd name="T4" fmla="*/ 85 w 202"/>
                <a:gd name="T5" fmla="*/ 176 h 184"/>
                <a:gd name="T6" fmla="*/ 77 w 202"/>
                <a:gd name="T7" fmla="*/ 171 h 184"/>
                <a:gd name="T8" fmla="*/ 60 w 202"/>
                <a:gd name="T9" fmla="*/ 174 h 184"/>
                <a:gd name="T10" fmla="*/ 46 w 202"/>
                <a:gd name="T11" fmla="*/ 177 h 184"/>
                <a:gd name="T12" fmla="*/ 34 w 202"/>
                <a:gd name="T13" fmla="*/ 177 h 184"/>
                <a:gd name="T14" fmla="*/ 28 w 202"/>
                <a:gd name="T15" fmla="*/ 180 h 184"/>
                <a:gd name="T16" fmla="*/ 16 w 202"/>
                <a:gd name="T17" fmla="*/ 179 h 184"/>
                <a:gd name="T18" fmla="*/ 13 w 202"/>
                <a:gd name="T19" fmla="*/ 166 h 184"/>
                <a:gd name="T20" fmla="*/ 16 w 202"/>
                <a:gd name="T21" fmla="*/ 151 h 184"/>
                <a:gd name="T22" fmla="*/ 14 w 202"/>
                <a:gd name="T23" fmla="*/ 140 h 184"/>
                <a:gd name="T24" fmla="*/ 13 w 202"/>
                <a:gd name="T25" fmla="*/ 128 h 184"/>
                <a:gd name="T26" fmla="*/ 11 w 202"/>
                <a:gd name="T27" fmla="*/ 116 h 184"/>
                <a:gd name="T28" fmla="*/ 7 w 202"/>
                <a:gd name="T29" fmla="*/ 104 h 184"/>
                <a:gd name="T30" fmla="*/ 6 w 202"/>
                <a:gd name="T31" fmla="*/ 92 h 184"/>
                <a:gd name="T32" fmla="*/ 5 w 202"/>
                <a:gd name="T33" fmla="*/ 79 h 184"/>
                <a:gd name="T34" fmla="*/ 8 w 202"/>
                <a:gd name="T35" fmla="*/ 65 h 184"/>
                <a:gd name="T36" fmla="*/ 11 w 202"/>
                <a:gd name="T37" fmla="*/ 54 h 184"/>
                <a:gd name="T38" fmla="*/ 13 w 202"/>
                <a:gd name="T39" fmla="*/ 43 h 184"/>
                <a:gd name="T40" fmla="*/ 9 w 202"/>
                <a:gd name="T41" fmla="*/ 31 h 184"/>
                <a:gd name="T42" fmla="*/ 14 w 202"/>
                <a:gd name="T43" fmla="*/ 21 h 184"/>
                <a:gd name="T44" fmla="*/ 23 w 202"/>
                <a:gd name="T45" fmla="*/ 12 h 184"/>
                <a:gd name="T46" fmla="*/ 37 w 202"/>
                <a:gd name="T47" fmla="*/ 8 h 184"/>
                <a:gd name="T48" fmla="*/ 58 w 202"/>
                <a:gd name="T49" fmla="*/ 7 h 184"/>
                <a:gd name="T50" fmla="*/ 67 w 202"/>
                <a:gd name="T51" fmla="*/ 8 h 184"/>
                <a:gd name="T52" fmla="*/ 76 w 202"/>
                <a:gd name="T53" fmla="*/ 9 h 184"/>
                <a:gd name="T54" fmla="*/ 52 w 202"/>
                <a:gd name="T55" fmla="*/ 29 h 184"/>
                <a:gd name="T56" fmla="*/ 80 w 202"/>
                <a:gd name="T57" fmla="*/ 8 h 184"/>
                <a:gd name="T58" fmla="*/ 99 w 202"/>
                <a:gd name="T59" fmla="*/ 2 h 184"/>
                <a:gd name="T60" fmla="*/ 99 w 202"/>
                <a:gd name="T61" fmla="*/ 15 h 184"/>
                <a:gd name="T62" fmla="*/ 103 w 202"/>
                <a:gd name="T63" fmla="*/ 14 h 184"/>
                <a:gd name="T64" fmla="*/ 125 w 202"/>
                <a:gd name="T65" fmla="*/ 1 h 184"/>
                <a:gd name="T66" fmla="*/ 127 w 202"/>
                <a:gd name="T67" fmla="*/ 8 h 184"/>
                <a:gd name="T68" fmla="*/ 141 w 202"/>
                <a:gd name="T69" fmla="*/ 3 h 184"/>
                <a:gd name="T70" fmla="*/ 151 w 202"/>
                <a:gd name="T71" fmla="*/ 6 h 184"/>
                <a:gd name="T72" fmla="*/ 164 w 202"/>
                <a:gd name="T73" fmla="*/ 4 h 184"/>
                <a:gd name="T74" fmla="*/ 174 w 202"/>
                <a:gd name="T75" fmla="*/ 6 h 184"/>
                <a:gd name="T76" fmla="*/ 185 w 202"/>
                <a:gd name="T77" fmla="*/ 6 h 184"/>
                <a:gd name="T78" fmla="*/ 195 w 202"/>
                <a:gd name="T79" fmla="*/ 13 h 184"/>
                <a:gd name="T80" fmla="*/ 192 w 202"/>
                <a:gd name="T81" fmla="*/ 22 h 184"/>
                <a:gd name="T82" fmla="*/ 195 w 202"/>
                <a:gd name="T83" fmla="*/ 30 h 184"/>
                <a:gd name="T84" fmla="*/ 193 w 202"/>
                <a:gd name="T85" fmla="*/ 48 h 184"/>
                <a:gd name="T86" fmla="*/ 199 w 202"/>
                <a:gd name="T87" fmla="*/ 52 h 184"/>
                <a:gd name="T88" fmla="*/ 199 w 202"/>
                <a:gd name="T89" fmla="*/ 58 h 184"/>
                <a:gd name="T90" fmla="*/ 199 w 202"/>
                <a:gd name="T91" fmla="*/ 74 h 184"/>
                <a:gd name="T92" fmla="*/ 191 w 202"/>
                <a:gd name="T93" fmla="*/ 89 h 184"/>
                <a:gd name="T94" fmla="*/ 194 w 202"/>
                <a:gd name="T95" fmla="*/ 100 h 184"/>
                <a:gd name="T96" fmla="*/ 200 w 202"/>
                <a:gd name="T97" fmla="*/ 111 h 184"/>
                <a:gd name="T98" fmla="*/ 196 w 202"/>
                <a:gd name="T99" fmla="*/ 128 h 184"/>
                <a:gd name="T100" fmla="*/ 200 w 202"/>
                <a:gd name="T101" fmla="*/ 138 h 184"/>
                <a:gd name="T102" fmla="*/ 197 w 202"/>
                <a:gd name="T103" fmla="*/ 154 h 184"/>
                <a:gd name="T104" fmla="*/ 190 w 202"/>
                <a:gd name="T105" fmla="*/ 171 h 184"/>
                <a:gd name="T106" fmla="*/ 177 w 202"/>
                <a:gd name="T107" fmla="*/ 178 h 184"/>
                <a:gd name="T108" fmla="*/ 165 w 202"/>
                <a:gd name="T109" fmla="*/ 176 h 184"/>
                <a:gd name="T110" fmla="*/ 153 w 202"/>
                <a:gd name="T111" fmla="*/ 175 h 184"/>
                <a:gd name="T112" fmla="*/ 140 w 202"/>
                <a:gd name="T113" fmla="*/ 175 h 184"/>
                <a:gd name="T114" fmla="*/ 130 w 202"/>
                <a:gd name="T115" fmla="*/ 176 h 184"/>
                <a:gd name="T116" fmla="*/ 41 w 202"/>
                <a:gd name="T117" fmla="*/ 163 h 184"/>
                <a:gd name="T118" fmla="*/ 21 w 202"/>
                <a:gd name="T119" fmla="*/ 127 h 184"/>
                <a:gd name="T120" fmla="*/ 21 w 202"/>
                <a:gd name="T121" fmla="*/ 12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2" h="184">
                  <a:moveTo>
                    <a:pt x="126" y="177"/>
                  </a:moveTo>
                  <a:cubicBezTo>
                    <a:pt x="124" y="177"/>
                    <a:pt x="123" y="179"/>
                    <a:pt x="121" y="178"/>
                  </a:cubicBezTo>
                  <a:cubicBezTo>
                    <a:pt x="119" y="176"/>
                    <a:pt x="118" y="175"/>
                    <a:pt x="119" y="173"/>
                  </a:cubicBezTo>
                  <a:cubicBezTo>
                    <a:pt x="118" y="174"/>
                    <a:pt x="117" y="174"/>
                    <a:pt x="116" y="174"/>
                  </a:cubicBezTo>
                  <a:cubicBezTo>
                    <a:pt x="114" y="175"/>
                    <a:pt x="112" y="177"/>
                    <a:pt x="111" y="178"/>
                  </a:cubicBezTo>
                  <a:cubicBezTo>
                    <a:pt x="107" y="179"/>
                    <a:pt x="107" y="179"/>
                    <a:pt x="104" y="177"/>
                  </a:cubicBezTo>
                  <a:cubicBezTo>
                    <a:pt x="102" y="178"/>
                    <a:pt x="101" y="178"/>
                    <a:pt x="98" y="178"/>
                  </a:cubicBezTo>
                  <a:cubicBezTo>
                    <a:pt x="97" y="177"/>
                    <a:pt x="96" y="178"/>
                    <a:pt x="95" y="179"/>
                  </a:cubicBezTo>
                  <a:cubicBezTo>
                    <a:pt x="93" y="179"/>
                    <a:pt x="91" y="180"/>
                    <a:pt x="89" y="181"/>
                  </a:cubicBezTo>
                  <a:cubicBezTo>
                    <a:pt x="88" y="181"/>
                    <a:pt x="87" y="182"/>
                    <a:pt x="86" y="180"/>
                  </a:cubicBezTo>
                  <a:cubicBezTo>
                    <a:pt x="86" y="179"/>
                    <a:pt x="85" y="179"/>
                    <a:pt x="85" y="178"/>
                  </a:cubicBezTo>
                  <a:cubicBezTo>
                    <a:pt x="85" y="177"/>
                    <a:pt x="85" y="177"/>
                    <a:pt x="85" y="176"/>
                  </a:cubicBezTo>
                  <a:cubicBezTo>
                    <a:pt x="86" y="175"/>
                    <a:pt x="87" y="174"/>
                    <a:pt x="88" y="173"/>
                  </a:cubicBezTo>
                  <a:cubicBezTo>
                    <a:pt x="88" y="173"/>
                    <a:pt x="88" y="173"/>
                    <a:pt x="88" y="173"/>
                  </a:cubicBezTo>
                  <a:cubicBezTo>
                    <a:pt x="86" y="171"/>
                    <a:pt x="84" y="172"/>
                    <a:pt x="83" y="173"/>
                  </a:cubicBezTo>
                  <a:cubicBezTo>
                    <a:pt x="80" y="176"/>
                    <a:pt x="78" y="174"/>
                    <a:pt x="77" y="171"/>
                  </a:cubicBezTo>
                  <a:cubicBezTo>
                    <a:pt x="74" y="172"/>
                    <a:pt x="70" y="173"/>
                    <a:pt x="68" y="175"/>
                  </a:cubicBezTo>
                  <a:cubicBezTo>
                    <a:pt x="66" y="176"/>
                    <a:pt x="65" y="177"/>
                    <a:pt x="64" y="177"/>
                  </a:cubicBezTo>
                  <a:cubicBezTo>
                    <a:pt x="63" y="178"/>
                    <a:pt x="62" y="177"/>
                    <a:pt x="61" y="176"/>
                  </a:cubicBezTo>
                  <a:cubicBezTo>
                    <a:pt x="61" y="176"/>
                    <a:pt x="61" y="175"/>
                    <a:pt x="60" y="174"/>
                  </a:cubicBezTo>
                  <a:cubicBezTo>
                    <a:pt x="58" y="175"/>
                    <a:pt x="57" y="176"/>
                    <a:pt x="55" y="177"/>
                  </a:cubicBezTo>
                  <a:cubicBezTo>
                    <a:pt x="54" y="179"/>
                    <a:pt x="52" y="180"/>
                    <a:pt x="51" y="181"/>
                  </a:cubicBezTo>
                  <a:cubicBezTo>
                    <a:pt x="49" y="183"/>
                    <a:pt x="46" y="182"/>
                    <a:pt x="46" y="179"/>
                  </a:cubicBezTo>
                  <a:cubicBezTo>
                    <a:pt x="46" y="178"/>
                    <a:pt x="46" y="178"/>
                    <a:pt x="46" y="177"/>
                  </a:cubicBezTo>
                  <a:cubicBezTo>
                    <a:pt x="44" y="179"/>
                    <a:pt x="42" y="180"/>
                    <a:pt x="41" y="181"/>
                  </a:cubicBezTo>
                  <a:cubicBezTo>
                    <a:pt x="39" y="182"/>
                    <a:pt x="38" y="183"/>
                    <a:pt x="37" y="184"/>
                  </a:cubicBezTo>
                  <a:cubicBezTo>
                    <a:pt x="36" y="184"/>
                    <a:pt x="35" y="184"/>
                    <a:pt x="34" y="183"/>
                  </a:cubicBezTo>
                  <a:cubicBezTo>
                    <a:pt x="32" y="182"/>
                    <a:pt x="32" y="179"/>
                    <a:pt x="34" y="177"/>
                  </a:cubicBezTo>
                  <a:cubicBezTo>
                    <a:pt x="34" y="177"/>
                    <a:pt x="35" y="176"/>
                    <a:pt x="35" y="176"/>
                  </a:cubicBezTo>
                  <a:cubicBezTo>
                    <a:pt x="35" y="176"/>
                    <a:pt x="35" y="176"/>
                    <a:pt x="35" y="176"/>
                  </a:cubicBezTo>
                  <a:cubicBezTo>
                    <a:pt x="34" y="176"/>
                    <a:pt x="33" y="177"/>
                    <a:pt x="32" y="178"/>
                  </a:cubicBezTo>
                  <a:cubicBezTo>
                    <a:pt x="31" y="179"/>
                    <a:pt x="30" y="180"/>
                    <a:pt x="28" y="180"/>
                  </a:cubicBezTo>
                  <a:cubicBezTo>
                    <a:pt x="27" y="181"/>
                    <a:pt x="26" y="181"/>
                    <a:pt x="25" y="180"/>
                  </a:cubicBezTo>
                  <a:cubicBezTo>
                    <a:pt x="24" y="178"/>
                    <a:pt x="23" y="178"/>
                    <a:pt x="24" y="176"/>
                  </a:cubicBezTo>
                  <a:cubicBezTo>
                    <a:pt x="22" y="177"/>
                    <a:pt x="21" y="178"/>
                    <a:pt x="20" y="179"/>
                  </a:cubicBezTo>
                  <a:cubicBezTo>
                    <a:pt x="19" y="180"/>
                    <a:pt x="17" y="180"/>
                    <a:pt x="16" y="179"/>
                  </a:cubicBezTo>
                  <a:cubicBezTo>
                    <a:pt x="16" y="179"/>
                    <a:pt x="15" y="178"/>
                    <a:pt x="15" y="178"/>
                  </a:cubicBezTo>
                  <a:cubicBezTo>
                    <a:pt x="14" y="177"/>
                    <a:pt x="14" y="176"/>
                    <a:pt x="15" y="174"/>
                  </a:cubicBezTo>
                  <a:cubicBezTo>
                    <a:pt x="12" y="174"/>
                    <a:pt x="10" y="172"/>
                    <a:pt x="11" y="171"/>
                  </a:cubicBezTo>
                  <a:cubicBezTo>
                    <a:pt x="11" y="169"/>
                    <a:pt x="13" y="167"/>
                    <a:pt x="13" y="166"/>
                  </a:cubicBezTo>
                  <a:cubicBezTo>
                    <a:pt x="12" y="164"/>
                    <a:pt x="11" y="163"/>
                    <a:pt x="9" y="161"/>
                  </a:cubicBezTo>
                  <a:cubicBezTo>
                    <a:pt x="12" y="157"/>
                    <a:pt x="16" y="154"/>
                    <a:pt x="18" y="149"/>
                  </a:cubicBezTo>
                  <a:cubicBezTo>
                    <a:pt x="18" y="149"/>
                    <a:pt x="18" y="149"/>
                    <a:pt x="18" y="149"/>
                  </a:cubicBezTo>
                  <a:cubicBezTo>
                    <a:pt x="17" y="149"/>
                    <a:pt x="17" y="150"/>
                    <a:pt x="16" y="151"/>
                  </a:cubicBezTo>
                  <a:cubicBezTo>
                    <a:pt x="14" y="152"/>
                    <a:pt x="12" y="151"/>
                    <a:pt x="11" y="149"/>
                  </a:cubicBezTo>
                  <a:cubicBezTo>
                    <a:pt x="10" y="148"/>
                    <a:pt x="11" y="147"/>
                    <a:pt x="12" y="146"/>
                  </a:cubicBezTo>
                  <a:cubicBezTo>
                    <a:pt x="14" y="143"/>
                    <a:pt x="16" y="140"/>
                    <a:pt x="18" y="137"/>
                  </a:cubicBezTo>
                  <a:cubicBezTo>
                    <a:pt x="17" y="138"/>
                    <a:pt x="15" y="139"/>
                    <a:pt x="14" y="140"/>
                  </a:cubicBezTo>
                  <a:cubicBezTo>
                    <a:pt x="12" y="141"/>
                    <a:pt x="10" y="141"/>
                    <a:pt x="9" y="140"/>
                  </a:cubicBezTo>
                  <a:cubicBezTo>
                    <a:pt x="8" y="139"/>
                    <a:pt x="7" y="137"/>
                    <a:pt x="8" y="135"/>
                  </a:cubicBezTo>
                  <a:cubicBezTo>
                    <a:pt x="9" y="133"/>
                    <a:pt x="11" y="131"/>
                    <a:pt x="12" y="129"/>
                  </a:cubicBezTo>
                  <a:cubicBezTo>
                    <a:pt x="12" y="128"/>
                    <a:pt x="13" y="128"/>
                    <a:pt x="13" y="128"/>
                  </a:cubicBezTo>
                  <a:cubicBezTo>
                    <a:pt x="10" y="128"/>
                    <a:pt x="8" y="126"/>
                    <a:pt x="8" y="124"/>
                  </a:cubicBezTo>
                  <a:cubicBezTo>
                    <a:pt x="8" y="123"/>
                    <a:pt x="9" y="122"/>
                    <a:pt x="9" y="121"/>
                  </a:cubicBezTo>
                  <a:cubicBezTo>
                    <a:pt x="10" y="120"/>
                    <a:pt x="12" y="118"/>
                    <a:pt x="13" y="116"/>
                  </a:cubicBezTo>
                  <a:cubicBezTo>
                    <a:pt x="12" y="116"/>
                    <a:pt x="12" y="116"/>
                    <a:pt x="11" y="116"/>
                  </a:cubicBezTo>
                  <a:cubicBezTo>
                    <a:pt x="9" y="117"/>
                    <a:pt x="7" y="115"/>
                    <a:pt x="7" y="113"/>
                  </a:cubicBezTo>
                  <a:cubicBezTo>
                    <a:pt x="7" y="112"/>
                    <a:pt x="7" y="111"/>
                    <a:pt x="8" y="110"/>
                  </a:cubicBezTo>
                  <a:cubicBezTo>
                    <a:pt x="9" y="108"/>
                    <a:pt x="11" y="106"/>
                    <a:pt x="13" y="104"/>
                  </a:cubicBezTo>
                  <a:cubicBezTo>
                    <a:pt x="11" y="104"/>
                    <a:pt x="9" y="106"/>
                    <a:pt x="7" y="104"/>
                  </a:cubicBezTo>
                  <a:cubicBezTo>
                    <a:pt x="6" y="104"/>
                    <a:pt x="6" y="102"/>
                    <a:pt x="5" y="101"/>
                  </a:cubicBezTo>
                  <a:cubicBezTo>
                    <a:pt x="7" y="99"/>
                    <a:pt x="8" y="98"/>
                    <a:pt x="9" y="96"/>
                  </a:cubicBezTo>
                  <a:cubicBezTo>
                    <a:pt x="8" y="95"/>
                    <a:pt x="8" y="94"/>
                    <a:pt x="7" y="92"/>
                  </a:cubicBezTo>
                  <a:cubicBezTo>
                    <a:pt x="7" y="92"/>
                    <a:pt x="6" y="92"/>
                    <a:pt x="6" y="92"/>
                  </a:cubicBezTo>
                  <a:cubicBezTo>
                    <a:pt x="4" y="91"/>
                    <a:pt x="3" y="88"/>
                    <a:pt x="4" y="86"/>
                  </a:cubicBezTo>
                  <a:cubicBezTo>
                    <a:pt x="4" y="86"/>
                    <a:pt x="5" y="86"/>
                    <a:pt x="5" y="85"/>
                  </a:cubicBezTo>
                  <a:cubicBezTo>
                    <a:pt x="6" y="85"/>
                    <a:pt x="6" y="84"/>
                    <a:pt x="5" y="83"/>
                  </a:cubicBezTo>
                  <a:cubicBezTo>
                    <a:pt x="4" y="82"/>
                    <a:pt x="4" y="81"/>
                    <a:pt x="5" y="79"/>
                  </a:cubicBezTo>
                  <a:cubicBezTo>
                    <a:pt x="6" y="77"/>
                    <a:pt x="7" y="76"/>
                    <a:pt x="8" y="74"/>
                  </a:cubicBezTo>
                  <a:cubicBezTo>
                    <a:pt x="9" y="74"/>
                    <a:pt x="8" y="73"/>
                    <a:pt x="8" y="73"/>
                  </a:cubicBezTo>
                  <a:cubicBezTo>
                    <a:pt x="5" y="70"/>
                    <a:pt x="6" y="69"/>
                    <a:pt x="8" y="67"/>
                  </a:cubicBezTo>
                  <a:cubicBezTo>
                    <a:pt x="9" y="66"/>
                    <a:pt x="9" y="65"/>
                    <a:pt x="8" y="65"/>
                  </a:cubicBezTo>
                  <a:cubicBezTo>
                    <a:pt x="6" y="62"/>
                    <a:pt x="6" y="63"/>
                    <a:pt x="8" y="60"/>
                  </a:cubicBezTo>
                  <a:cubicBezTo>
                    <a:pt x="10" y="57"/>
                    <a:pt x="12" y="55"/>
                    <a:pt x="14" y="53"/>
                  </a:cubicBezTo>
                  <a:cubicBezTo>
                    <a:pt x="14" y="52"/>
                    <a:pt x="14" y="52"/>
                    <a:pt x="14" y="52"/>
                  </a:cubicBezTo>
                  <a:cubicBezTo>
                    <a:pt x="13" y="53"/>
                    <a:pt x="12" y="54"/>
                    <a:pt x="11" y="54"/>
                  </a:cubicBezTo>
                  <a:cubicBezTo>
                    <a:pt x="10" y="56"/>
                    <a:pt x="8" y="58"/>
                    <a:pt x="6" y="60"/>
                  </a:cubicBezTo>
                  <a:cubicBezTo>
                    <a:pt x="5" y="62"/>
                    <a:pt x="3" y="62"/>
                    <a:pt x="2" y="60"/>
                  </a:cubicBezTo>
                  <a:cubicBezTo>
                    <a:pt x="0" y="57"/>
                    <a:pt x="2" y="55"/>
                    <a:pt x="3" y="54"/>
                  </a:cubicBezTo>
                  <a:cubicBezTo>
                    <a:pt x="6" y="50"/>
                    <a:pt x="10" y="47"/>
                    <a:pt x="13" y="43"/>
                  </a:cubicBezTo>
                  <a:cubicBezTo>
                    <a:pt x="11" y="44"/>
                    <a:pt x="8" y="42"/>
                    <a:pt x="8" y="39"/>
                  </a:cubicBezTo>
                  <a:cubicBezTo>
                    <a:pt x="8" y="38"/>
                    <a:pt x="8" y="37"/>
                    <a:pt x="9" y="37"/>
                  </a:cubicBezTo>
                  <a:cubicBezTo>
                    <a:pt x="10" y="37"/>
                    <a:pt x="11" y="36"/>
                    <a:pt x="11" y="35"/>
                  </a:cubicBezTo>
                  <a:cubicBezTo>
                    <a:pt x="10" y="34"/>
                    <a:pt x="10" y="32"/>
                    <a:pt x="9" y="31"/>
                  </a:cubicBezTo>
                  <a:cubicBezTo>
                    <a:pt x="9" y="30"/>
                    <a:pt x="9" y="29"/>
                    <a:pt x="10" y="29"/>
                  </a:cubicBezTo>
                  <a:cubicBezTo>
                    <a:pt x="11" y="28"/>
                    <a:pt x="13" y="27"/>
                    <a:pt x="14" y="25"/>
                  </a:cubicBezTo>
                  <a:cubicBezTo>
                    <a:pt x="14" y="25"/>
                    <a:pt x="15" y="24"/>
                    <a:pt x="15" y="24"/>
                  </a:cubicBezTo>
                  <a:cubicBezTo>
                    <a:pt x="14" y="23"/>
                    <a:pt x="15" y="22"/>
                    <a:pt x="14" y="21"/>
                  </a:cubicBezTo>
                  <a:cubicBezTo>
                    <a:pt x="13" y="21"/>
                    <a:pt x="13" y="19"/>
                    <a:pt x="14" y="19"/>
                  </a:cubicBezTo>
                  <a:cubicBezTo>
                    <a:pt x="15" y="17"/>
                    <a:pt x="16" y="16"/>
                    <a:pt x="18" y="14"/>
                  </a:cubicBezTo>
                  <a:cubicBezTo>
                    <a:pt x="18" y="14"/>
                    <a:pt x="19" y="13"/>
                    <a:pt x="20" y="12"/>
                  </a:cubicBezTo>
                  <a:cubicBezTo>
                    <a:pt x="21" y="11"/>
                    <a:pt x="22" y="11"/>
                    <a:pt x="23" y="12"/>
                  </a:cubicBezTo>
                  <a:cubicBezTo>
                    <a:pt x="24" y="13"/>
                    <a:pt x="26" y="13"/>
                    <a:pt x="27" y="13"/>
                  </a:cubicBezTo>
                  <a:cubicBezTo>
                    <a:pt x="28" y="13"/>
                    <a:pt x="28" y="13"/>
                    <a:pt x="29" y="14"/>
                  </a:cubicBezTo>
                  <a:cubicBezTo>
                    <a:pt x="30" y="14"/>
                    <a:pt x="30" y="14"/>
                    <a:pt x="31" y="14"/>
                  </a:cubicBezTo>
                  <a:cubicBezTo>
                    <a:pt x="33" y="12"/>
                    <a:pt x="35" y="10"/>
                    <a:pt x="37" y="8"/>
                  </a:cubicBezTo>
                  <a:cubicBezTo>
                    <a:pt x="38" y="8"/>
                    <a:pt x="38" y="8"/>
                    <a:pt x="38" y="8"/>
                  </a:cubicBezTo>
                  <a:cubicBezTo>
                    <a:pt x="40" y="7"/>
                    <a:pt x="43" y="10"/>
                    <a:pt x="43" y="12"/>
                  </a:cubicBezTo>
                  <a:cubicBezTo>
                    <a:pt x="46" y="10"/>
                    <a:pt x="49" y="8"/>
                    <a:pt x="52" y="5"/>
                  </a:cubicBezTo>
                  <a:cubicBezTo>
                    <a:pt x="54" y="3"/>
                    <a:pt x="57" y="4"/>
                    <a:pt x="58" y="7"/>
                  </a:cubicBezTo>
                  <a:cubicBezTo>
                    <a:pt x="58" y="7"/>
                    <a:pt x="58" y="8"/>
                    <a:pt x="58" y="9"/>
                  </a:cubicBezTo>
                  <a:cubicBezTo>
                    <a:pt x="59" y="8"/>
                    <a:pt x="60" y="7"/>
                    <a:pt x="61" y="6"/>
                  </a:cubicBezTo>
                  <a:cubicBezTo>
                    <a:pt x="62" y="4"/>
                    <a:pt x="64" y="4"/>
                    <a:pt x="65" y="6"/>
                  </a:cubicBezTo>
                  <a:cubicBezTo>
                    <a:pt x="66" y="6"/>
                    <a:pt x="67" y="7"/>
                    <a:pt x="67" y="8"/>
                  </a:cubicBezTo>
                  <a:cubicBezTo>
                    <a:pt x="67" y="8"/>
                    <a:pt x="68" y="8"/>
                    <a:pt x="68" y="8"/>
                  </a:cubicBezTo>
                  <a:cubicBezTo>
                    <a:pt x="70" y="6"/>
                    <a:pt x="71" y="5"/>
                    <a:pt x="72" y="4"/>
                  </a:cubicBezTo>
                  <a:cubicBezTo>
                    <a:pt x="73" y="4"/>
                    <a:pt x="73" y="4"/>
                    <a:pt x="73" y="4"/>
                  </a:cubicBezTo>
                  <a:cubicBezTo>
                    <a:pt x="75" y="4"/>
                    <a:pt x="77" y="7"/>
                    <a:pt x="76" y="9"/>
                  </a:cubicBezTo>
                  <a:cubicBezTo>
                    <a:pt x="76" y="9"/>
                    <a:pt x="76" y="9"/>
                    <a:pt x="76" y="9"/>
                  </a:cubicBezTo>
                  <a:cubicBezTo>
                    <a:pt x="71" y="14"/>
                    <a:pt x="65" y="18"/>
                    <a:pt x="60" y="22"/>
                  </a:cubicBezTo>
                  <a:cubicBezTo>
                    <a:pt x="58" y="24"/>
                    <a:pt x="56" y="26"/>
                    <a:pt x="53" y="28"/>
                  </a:cubicBezTo>
                  <a:cubicBezTo>
                    <a:pt x="53" y="29"/>
                    <a:pt x="52" y="29"/>
                    <a:pt x="52" y="29"/>
                  </a:cubicBezTo>
                  <a:cubicBezTo>
                    <a:pt x="53" y="29"/>
                    <a:pt x="54" y="28"/>
                    <a:pt x="54" y="28"/>
                  </a:cubicBezTo>
                  <a:cubicBezTo>
                    <a:pt x="58" y="25"/>
                    <a:pt x="62" y="22"/>
                    <a:pt x="66" y="19"/>
                  </a:cubicBezTo>
                  <a:cubicBezTo>
                    <a:pt x="69" y="17"/>
                    <a:pt x="72" y="14"/>
                    <a:pt x="75" y="12"/>
                  </a:cubicBezTo>
                  <a:cubicBezTo>
                    <a:pt x="76" y="11"/>
                    <a:pt x="78" y="10"/>
                    <a:pt x="80" y="8"/>
                  </a:cubicBezTo>
                  <a:cubicBezTo>
                    <a:pt x="80" y="8"/>
                    <a:pt x="83" y="9"/>
                    <a:pt x="83" y="10"/>
                  </a:cubicBezTo>
                  <a:cubicBezTo>
                    <a:pt x="83" y="11"/>
                    <a:pt x="83" y="11"/>
                    <a:pt x="84" y="12"/>
                  </a:cubicBezTo>
                  <a:cubicBezTo>
                    <a:pt x="86" y="10"/>
                    <a:pt x="88" y="9"/>
                    <a:pt x="91" y="7"/>
                  </a:cubicBezTo>
                  <a:cubicBezTo>
                    <a:pt x="94" y="6"/>
                    <a:pt x="96" y="4"/>
                    <a:pt x="99" y="2"/>
                  </a:cubicBezTo>
                  <a:cubicBezTo>
                    <a:pt x="100" y="1"/>
                    <a:pt x="101" y="1"/>
                    <a:pt x="102" y="2"/>
                  </a:cubicBezTo>
                  <a:cubicBezTo>
                    <a:pt x="104" y="3"/>
                    <a:pt x="105" y="4"/>
                    <a:pt x="107" y="5"/>
                  </a:cubicBezTo>
                  <a:cubicBezTo>
                    <a:pt x="108" y="6"/>
                    <a:pt x="108" y="7"/>
                    <a:pt x="107" y="8"/>
                  </a:cubicBezTo>
                  <a:cubicBezTo>
                    <a:pt x="105" y="11"/>
                    <a:pt x="102" y="13"/>
                    <a:pt x="99" y="15"/>
                  </a:cubicBezTo>
                  <a:cubicBezTo>
                    <a:pt x="98" y="16"/>
                    <a:pt x="97" y="17"/>
                    <a:pt x="96" y="18"/>
                  </a:cubicBezTo>
                  <a:cubicBezTo>
                    <a:pt x="96" y="18"/>
                    <a:pt x="97" y="18"/>
                    <a:pt x="97" y="18"/>
                  </a:cubicBezTo>
                  <a:cubicBezTo>
                    <a:pt x="98" y="17"/>
                    <a:pt x="100" y="15"/>
                    <a:pt x="102" y="14"/>
                  </a:cubicBezTo>
                  <a:cubicBezTo>
                    <a:pt x="102" y="14"/>
                    <a:pt x="103" y="13"/>
                    <a:pt x="103" y="14"/>
                  </a:cubicBezTo>
                  <a:cubicBezTo>
                    <a:pt x="104" y="14"/>
                    <a:pt x="105" y="13"/>
                    <a:pt x="105" y="13"/>
                  </a:cubicBezTo>
                  <a:cubicBezTo>
                    <a:pt x="109" y="10"/>
                    <a:pt x="114" y="8"/>
                    <a:pt x="118" y="6"/>
                  </a:cubicBezTo>
                  <a:cubicBezTo>
                    <a:pt x="119" y="5"/>
                    <a:pt x="121" y="5"/>
                    <a:pt x="122" y="4"/>
                  </a:cubicBezTo>
                  <a:cubicBezTo>
                    <a:pt x="123" y="3"/>
                    <a:pt x="124" y="2"/>
                    <a:pt x="125" y="1"/>
                  </a:cubicBezTo>
                  <a:cubicBezTo>
                    <a:pt x="126" y="1"/>
                    <a:pt x="127" y="0"/>
                    <a:pt x="128" y="1"/>
                  </a:cubicBezTo>
                  <a:cubicBezTo>
                    <a:pt x="128" y="2"/>
                    <a:pt x="129" y="2"/>
                    <a:pt x="130" y="3"/>
                  </a:cubicBezTo>
                  <a:cubicBezTo>
                    <a:pt x="131" y="4"/>
                    <a:pt x="130" y="6"/>
                    <a:pt x="129" y="7"/>
                  </a:cubicBezTo>
                  <a:cubicBezTo>
                    <a:pt x="128" y="8"/>
                    <a:pt x="128" y="8"/>
                    <a:pt x="127" y="8"/>
                  </a:cubicBezTo>
                  <a:cubicBezTo>
                    <a:pt x="126" y="9"/>
                    <a:pt x="126" y="10"/>
                    <a:pt x="127" y="11"/>
                  </a:cubicBezTo>
                  <a:cubicBezTo>
                    <a:pt x="125" y="13"/>
                    <a:pt x="122" y="15"/>
                    <a:pt x="120" y="17"/>
                  </a:cubicBezTo>
                  <a:cubicBezTo>
                    <a:pt x="120" y="17"/>
                    <a:pt x="120" y="17"/>
                    <a:pt x="121" y="18"/>
                  </a:cubicBezTo>
                  <a:cubicBezTo>
                    <a:pt x="127" y="13"/>
                    <a:pt x="134" y="8"/>
                    <a:pt x="141" y="3"/>
                  </a:cubicBezTo>
                  <a:cubicBezTo>
                    <a:pt x="142" y="3"/>
                    <a:pt x="143" y="4"/>
                    <a:pt x="144" y="5"/>
                  </a:cubicBezTo>
                  <a:cubicBezTo>
                    <a:pt x="145" y="4"/>
                    <a:pt x="146" y="3"/>
                    <a:pt x="147" y="3"/>
                  </a:cubicBezTo>
                  <a:cubicBezTo>
                    <a:pt x="148" y="3"/>
                    <a:pt x="149" y="3"/>
                    <a:pt x="149" y="4"/>
                  </a:cubicBezTo>
                  <a:cubicBezTo>
                    <a:pt x="150" y="5"/>
                    <a:pt x="150" y="5"/>
                    <a:pt x="151" y="6"/>
                  </a:cubicBezTo>
                  <a:cubicBezTo>
                    <a:pt x="152" y="5"/>
                    <a:pt x="154" y="3"/>
                    <a:pt x="156" y="2"/>
                  </a:cubicBezTo>
                  <a:cubicBezTo>
                    <a:pt x="157" y="3"/>
                    <a:pt x="158" y="4"/>
                    <a:pt x="160" y="6"/>
                  </a:cubicBezTo>
                  <a:cubicBezTo>
                    <a:pt x="160" y="5"/>
                    <a:pt x="161" y="5"/>
                    <a:pt x="161" y="4"/>
                  </a:cubicBezTo>
                  <a:cubicBezTo>
                    <a:pt x="162" y="3"/>
                    <a:pt x="163" y="3"/>
                    <a:pt x="164" y="4"/>
                  </a:cubicBezTo>
                  <a:cubicBezTo>
                    <a:pt x="165" y="5"/>
                    <a:pt x="166" y="6"/>
                    <a:pt x="166" y="8"/>
                  </a:cubicBezTo>
                  <a:cubicBezTo>
                    <a:pt x="166" y="8"/>
                    <a:pt x="166" y="9"/>
                    <a:pt x="166" y="9"/>
                  </a:cubicBezTo>
                  <a:cubicBezTo>
                    <a:pt x="169" y="8"/>
                    <a:pt x="171" y="8"/>
                    <a:pt x="173" y="7"/>
                  </a:cubicBezTo>
                  <a:cubicBezTo>
                    <a:pt x="173" y="7"/>
                    <a:pt x="174" y="6"/>
                    <a:pt x="174" y="6"/>
                  </a:cubicBezTo>
                  <a:cubicBezTo>
                    <a:pt x="175" y="5"/>
                    <a:pt x="175" y="5"/>
                    <a:pt x="176" y="5"/>
                  </a:cubicBezTo>
                  <a:cubicBezTo>
                    <a:pt x="178" y="5"/>
                    <a:pt x="180" y="7"/>
                    <a:pt x="180" y="9"/>
                  </a:cubicBezTo>
                  <a:cubicBezTo>
                    <a:pt x="180" y="10"/>
                    <a:pt x="179" y="10"/>
                    <a:pt x="179" y="11"/>
                  </a:cubicBezTo>
                  <a:cubicBezTo>
                    <a:pt x="181" y="9"/>
                    <a:pt x="183" y="8"/>
                    <a:pt x="185" y="6"/>
                  </a:cubicBezTo>
                  <a:cubicBezTo>
                    <a:pt x="185" y="5"/>
                    <a:pt x="186" y="4"/>
                    <a:pt x="187" y="4"/>
                  </a:cubicBezTo>
                  <a:cubicBezTo>
                    <a:pt x="188" y="5"/>
                    <a:pt x="190" y="5"/>
                    <a:pt x="190" y="7"/>
                  </a:cubicBezTo>
                  <a:cubicBezTo>
                    <a:pt x="190" y="7"/>
                    <a:pt x="190" y="7"/>
                    <a:pt x="191" y="8"/>
                  </a:cubicBezTo>
                  <a:cubicBezTo>
                    <a:pt x="192" y="9"/>
                    <a:pt x="194" y="11"/>
                    <a:pt x="195" y="13"/>
                  </a:cubicBezTo>
                  <a:cubicBezTo>
                    <a:pt x="192" y="17"/>
                    <a:pt x="189" y="20"/>
                    <a:pt x="186" y="24"/>
                  </a:cubicBezTo>
                  <a:cubicBezTo>
                    <a:pt x="186" y="24"/>
                    <a:pt x="186" y="24"/>
                    <a:pt x="187" y="25"/>
                  </a:cubicBezTo>
                  <a:cubicBezTo>
                    <a:pt x="188" y="24"/>
                    <a:pt x="189" y="23"/>
                    <a:pt x="190" y="22"/>
                  </a:cubicBezTo>
                  <a:cubicBezTo>
                    <a:pt x="190" y="22"/>
                    <a:pt x="191" y="21"/>
                    <a:pt x="192" y="22"/>
                  </a:cubicBezTo>
                  <a:cubicBezTo>
                    <a:pt x="195" y="23"/>
                    <a:pt x="196" y="25"/>
                    <a:pt x="194" y="28"/>
                  </a:cubicBezTo>
                  <a:cubicBezTo>
                    <a:pt x="194" y="29"/>
                    <a:pt x="193" y="30"/>
                    <a:pt x="192" y="31"/>
                  </a:cubicBezTo>
                  <a:cubicBezTo>
                    <a:pt x="192" y="31"/>
                    <a:pt x="192" y="31"/>
                    <a:pt x="192" y="32"/>
                  </a:cubicBezTo>
                  <a:cubicBezTo>
                    <a:pt x="193" y="31"/>
                    <a:pt x="194" y="30"/>
                    <a:pt x="195" y="30"/>
                  </a:cubicBezTo>
                  <a:cubicBezTo>
                    <a:pt x="197" y="28"/>
                    <a:pt x="199" y="28"/>
                    <a:pt x="200" y="30"/>
                  </a:cubicBezTo>
                  <a:cubicBezTo>
                    <a:pt x="201" y="31"/>
                    <a:pt x="201" y="31"/>
                    <a:pt x="202" y="32"/>
                  </a:cubicBezTo>
                  <a:cubicBezTo>
                    <a:pt x="199" y="36"/>
                    <a:pt x="196" y="40"/>
                    <a:pt x="193" y="44"/>
                  </a:cubicBezTo>
                  <a:cubicBezTo>
                    <a:pt x="191" y="46"/>
                    <a:pt x="191" y="47"/>
                    <a:pt x="193" y="48"/>
                  </a:cubicBezTo>
                  <a:cubicBezTo>
                    <a:pt x="193" y="48"/>
                    <a:pt x="193" y="48"/>
                    <a:pt x="193" y="48"/>
                  </a:cubicBezTo>
                  <a:cubicBezTo>
                    <a:pt x="194" y="48"/>
                    <a:pt x="195" y="46"/>
                    <a:pt x="196" y="46"/>
                  </a:cubicBezTo>
                  <a:cubicBezTo>
                    <a:pt x="197" y="47"/>
                    <a:pt x="198" y="48"/>
                    <a:pt x="199" y="49"/>
                  </a:cubicBezTo>
                  <a:cubicBezTo>
                    <a:pt x="200" y="50"/>
                    <a:pt x="199" y="51"/>
                    <a:pt x="199" y="52"/>
                  </a:cubicBezTo>
                  <a:cubicBezTo>
                    <a:pt x="197" y="54"/>
                    <a:pt x="196" y="56"/>
                    <a:pt x="194" y="58"/>
                  </a:cubicBezTo>
                  <a:cubicBezTo>
                    <a:pt x="194" y="58"/>
                    <a:pt x="194" y="59"/>
                    <a:pt x="194" y="59"/>
                  </a:cubicBezTo>
                  <a:cubicBezTo>
                    <a:pt x="195" y="59"/>
                    <a:pt x="195" y="58"/>
                    <a:pt x="195" y="58"/>
                  </a:cubicBezTo>
                  <a:cubicBezTo>
                    <a:pt x="196" y="56"/>
                    <a:pt x="198" y="56"/>
                    <a:pt x="199" y="58"/>
                  </a:cubicBezTo>
                  <a:cubicBezTo>
                    <a:pt x="202" y="61"/>
                    <a:pt x="201" y="61"/>
                    <a:pt x="199" y="63"/>
                  </a:cubicBezTo>
                  <a:cubicBezTo>
                    <a:pt x="198" y="65"/>
                    <a:pt x="197" y="67"/>
                    <a:pt x="195" y="68"/>
                  </a:cubicBezTo>
                  <a:cubicBezTo>
                    <a:pt x="198" y="69"/>
                    <a:pt x="198" y="71"/>
                    <a:pt x="199" y="72"/>
                  </a:cubicBezTo>
                  <a:cubicBezTo>
                    <a:pt x="199" y="72"/>
                    <a:pt x="199" y="73"/>
                    <a:pt x="199" y="74"/>
                  </a:cubicBezTo>
                  <a:cubicBezTo>
                    <a:pt x="197" y="77"/>
                    <a:pt x="195" y="80"/>
                    <a:pt x="194" y="83"/>
                  </a:cubicBezTo>
                  <a:cubicBezTo>
                    <a:pt x="193" y="83"/>
                    <a:pt x="193" y="84"/>
                    <a:pt x="193" y="85"/>
                  </a:cubicBezTo>
                  <a:cubicBezTo>
                    <a:pt x="193" y="86"/>
                    <a:pt x="193" y="87"/>
                    <a:pt x="192" y="88"/>
                  </a:cubicBezTo>
                  <a:cubicBezTo>
                    <a:pt x="191" y="88"/>
                    <a:pt x="191" y="89"/>
                    <a:pt x="191" y="89"/>
                  </a:cubicBezTo>
                  <a:cubicBezTo>
                    <a:pt x="191" y="90"/>
                    <a:pt x="192" y="90"/>
                    <a:pt x="192" y="90"/>
                  </a:cubicBezTo>
                  <a:cubicBezTo>
                    <a:pt x="194" y="91"/>
                    <a:pt x="195" y="93"/>
                    <a:pt x="194" y="95"/>
                  </a:cubicBezTo>
                  <a:cubicBezTo>
                    <a:pt x="193" y="97"/>
                    <a:pt x="192" y="99"/>
                    <a:pt x="191" y="101"/>
                  </a:cubicBezTo>
                  <a:cubicBezTo>
                    <a:pt x="192" y="101"/>
                    <a:pt x="193" y="101"/>
                    <a:pt x="194" y="100"/>
                  </a:cubicBezTo>
                  <a:cubicBezTo>
                    <a:pt x="195" y="99"/>
                    <a:pt x="196" y="100"/>
                    <a:pt x="197" y="100"/>
                  </a:cubicBezTo>
                  <a:cubicBezTo>
                    <a:pt x="198" y="100"/>
                    <a:pt x="199" y="101"/>
                    <a:pt x="199" y="102"/>
                  </a:cubicBezTo>
                  <a:cubicBezTo>
                    <a:pt x="200" y="104"/>
                    <a:pt x="199" y="106"/>
                    <a:pt x="198" y="107"/>
                  </a:cubicBezTo>
                  <a:cubicBezTo>
                    <a:pt x="200" y="108"/>
                    <a:pt x="201" y="109"/>
                    <a:pt x="200" y="111"/>
                  </a:cubicBezTo>
                  <a:cubicBezTo>
                    <a:pt x="200" y="113"/>
                    <a:pt x="199" y="114"/>
                    <a:pt x="197" y="116"/>
                  </a:cubicBezTo>
                  <a:cubicBezTo>
                    <a:pt x="198" y="116"/>
                    <a:pt x="199" y="117"/>
                    <a:pt x="200" y="117"/>
                  </a:cubicBezTo>
                  <a:cubicBezTo>
                    <a:pt x="202" y="118"/>
                    <a:pt x="202" y="120"/>
                    <a:pt x="201" y="122"/>
                  </a:cubicBezTo>
                  <a:cubicBezTo>
                    <a:pt x="199" y="124"/>
                    <a:pt x="198" y="126"/>
                    <a:pt x="196" y="128"/>
                  </a:cubicBezTo>
                  <a:cubicBezTo>
                    <a:pt x="198" y="129"/>
                    <a:pt x="201" y="129"/>
                    <a:pt x="200" y="131"/>
                  </a:cubicBezTo>
                  <a:cubicBezTo>
                    <a:pt x="200" y="133"/>
                    <a:pt x="199" y="135"/>
                    <a:pt x="198" y="137"/>
                  </a:cubicBezTo>
                  <a:cubicBezTo>
                    <a:pt x="198" y="137"/>
                    <a:pt x="198" y="137"/>
                    <a:pt x="198" y="137"/>
                  </a:cubicBezTo>
                  <a:cubicBezTo>
                    <a:pt x="199" y="137"/>
                    <a:pt x="200" y="137"/>
                    <a:pt x="200" y="138"/>
                  </a:cubicBezTo>
                  <a:cubicBezTo>
                    <a:pt x="201" y="140"/>
                    <a:pt x="201" y="141"/>
                    <a:pt x="200" y="143"/>
                  </a:cubicBezTo>
                  <a:cubicBezTo>
                    <a:pt x="200" y="144"/>
                    <a:pt x="199" y="144"/>
                    <a:pt x="199" y="145"/>
                  </a:cubicBezTo>
                  <a:cubicBezTo>
                    <a:pt x="198" y="146"/>
                    <a:pt x="198" y="146"/>
                    <a:pt x="199" y="146"/>
                  </a:cubicBezTo>
                  <a:cubicBezTo>
                    <a:pt x="201" y="149"/>
                    <a:pt x="199" y="152"/>
                    <a:pt x="197" y="154"/>
                  </a:cubicBezTo>
                  <a:cubicBezTo>
                    <a:pt x="197" y="154"/>
                    <a:pt x="197" y="154"/>
                    <a:pt x="197" y="154"/>
                  </a:cubicBezTo>
                  <a:cubicBezTo>
                    <a:pt x="198" y="156"/>
                    <a:pt x="198" y="159"/>
                    <a:pt x="199" y="161"/>
                  </a:cubicBezTo>
                  <a:cubicBezTo>
                    <a:pt x="199" y="162"/>
                    <a:pt x="198" y="163"/>
                    <a:pt x="197" y="164"/>
                  </a:cubicBezTo>
                  <a:cubicBezTo>
                    <a:pt x="195" y="166"/>
                    <a:pt x="193" y="169"/>
                    <a:pt x="190" y="171"/>
                  </a:cubicBezTo>
                  <a:cubicBezTo>
                    <a:pt x="188" y="173"/>
                    <a:pt x="186" y="175"/>
                    <a:pt x="184" y="176"/>
                  </a:cubicBezTo>
                  <a:cubicBezTo>
                    <a:pt x="183" y="177"/>
                    <a:pt x="183" y="177"/>
                    <a:pt x="183" y="177"/>
                  </a:cubicBezTo>
                  <a:cubicBezTo>
                    <a:pt x="181" y="176"/>
                    <a:pt x="181" y="177"/>
                    <a:pt x="180" y="178"/>
                  </a:cubicBezTo>
                  <a:cubicBezTo>
                    <a:pt x="179" y="178"/>
                    <a:pt x="178" y="179"/>
                    <a:pt x="177" y="178"/>
                  </a:cubicBezTo>
                  <a:cubicBezTo>
                    <a:pt x="176" y="177"/>
                    <a:pt x="175" y="176"/>
                    <a:pt x="174" y="176"/>
                  </a:cubicBezTo>
                  <a:cubicBezTo>
                    <a:pt x="173" y="177"/>
                    <a:pt x="172" y="178"/>
                    <a:pt x="171" y="179"/>
                  </a:cubicBezTo>
                  <a:cubicBezTo>
                    <a:pt x="170" y="181"/>
                    <a:pt x="169" y="181"/>
                    <a:pt x="167" y="180"/>
                  </a:cubicBezTo>
                  <a:cubicBezTo>
                    <a:pt x="166" y="179"/>
                    <a:pt x="165" y="178"/>
                    <a:pt x="165" y="176"/>
                  </a:cubicBezTo>
                  <a:cubicBezTo>
                    <a:pt x="164" y="176"/>
                    <a:pt x="163" y="177"/>
                    <a:pt x="162" y="177"/>
                  </a:cubicBezTo>
                  <a:cubicBezTo>
                    <a:pt x="161" y="177"/>
                    <a:pt x="160" y="176"/>
                    <a:pt x="159" y="176"/>
                  </a:cubicBezTo>
                  <a:cubicBezTo>
                    <a:pt x="158" y="175"/>
                    <a:pt x="158" y="175"/>
                    <a:pt x="157" y="176"/>
                  </a:cubicBezTo>
                  <a:cubicBezTo>
                    <a:pt x="155" y="176"/>
                    <a:pt x="154" y="176"/>
                    <a:pt x="153" y="175"/>
                  </a:cubicBezTo>
                  <a:cubicBezTo>
                    <a:pt x="153" y="175"/>
                    <a:pt x="152" y="174"/>
                    <a:pt x="152" y="175"/>
                  </a:cubicBezTo>
                  <a:cubicBezTo>
                    <a:pt x="150" y="175"/>
                    <a:pt x="149" y="175"/>
                    <a:pt x="148" y="174"/>
                  </a:cubicBezTo>
                  <a:cubicBezTo>
                    <a:pt x="147" y="174"/>
                    <a:pt x="146" y="174"/>
                    <a:pt x="146" y="174"/>
                  </a:cubicBezTo>
                  <a:cubicBezTo>
                    <a:pt x="144" y="176"/>
                    <a:pt x="143" y="177"/>
                    <a:pt x="140" y="175"/>
                  </a:cubicBezTo>
                  <a:cubicBezTo>
                    <a:pt x="140" y="175"/>
                    <a:pt x="139" y="175"/>
                    <a:pt x="138" y="175"/>
                  </a:cubicBezTo>
                  <a:cubicBezTo>
                    <a:pt x="137" y="175"/>
                    <a:pt x="137" y="175"/>
                    <a:pt x="136" y="175"/>
                  </a:cubicBezTo>
                  <a:cubicBezTo>
                    <a:pt x="135" y="177"/>
                    <a:pt x="134" y="177"/>
                    <a:pt x="132" y="176"/>
                  </a:cubicBezTo>
                  <a:cubicBezTo>
                    <a:pt x="132" y="176"/>
                    <a:pt x="131" y="176"/>
                    <a:pt x="130" y="176"/>
                  </a:cubicBezTo>
                  <a:cubicBezTo>
                    <a:pt x="128" y="178"/>
                    <a:pt x="128" y="178"/>
                    <a:pt x="126" y="177"/>
                  </a:cubicBezTo>
                  <a:close/>
                  <a:moveTo>
                    <a:pt x="48" y="157"/>
                  </a:moveTo>
                  <a:cubicBezTo>
                    <a:pt x="48" y="157"/>
                    <a:pt x="48" y="157"/>
                    <a:pt x="47" y="156"/>
                  </a:cubicBezTo>
                  <a:cubicBezTo>
                    <a:pt x="45" y="159"/>
                    <a:pt x="43" y="161"/>
                    <a:pt x="41" y="163"/>
                  </a:cubicBezTo>
                  <a:cubicBezTo>
                    <a:pt x="41" y="163"/>
                    <a:pt x="42" y="163"/>
                    <a:pt x="42" y="163"/>
                  </a:cubicBezTo>
                  <a:cubicBezTo>
                    <a:pt x="44" y="161"/>
                    <a:pt x="45" y="160"/>
                    <a:pt x="47" y="158"/>
                  </a:cubicBezTo>
                  <a:cubicBezTo>
                    <a:pt x="48" y="158"/>
                    <a:pt x="48" y="157"/>
                    <a:pt x="48" y="157"/>
                  </a:cubicBezTo>
                  <a:close/>
                  <a:moveTo>
                    <a:pt x="21" y="127"/>
                  </a:moveTo>
                  <a:cubicBezTo>
                    <a:pt x="21" y="127"/>
                    <a:pt x="21" y="127"/>
                    <a:pt x="21" y="128"/>
                  </a:cubicBezTo>
                  <a:cubicBezTo>
                    <a:pt x="23" y="126"/>
                    <a:pt x="24" y="125"/>
                    <a:pt x="26" y="124"/>
                  </a:cubicBezTo>
                  <a:cubicBezTo>
                    <a:pt x="26" y="123"/>
                    <a:pt x="26" y="123"/>
                    <a:pt x="26" y="121"/>
                  </a:cubicBezTo>
                  <a:cubicBezTo>
                    <a:pt x="24" y="123"/>
                    <a:pt x="23" y="125"/>
                    <a:pt x="21" y="127"/>
                  </a:cubicBezTo>
                  <a:close/>
                  <a:moveTo>
                    <a:pt x="69" y="24"/>
                  </a:moveTo>
                  <a:cubicBezTo>
                    <a:pt x="67" y="25"/>
                    <a:pt x="68" y="27"/>
                    <a:pt x="68" y="28"/>
                  </a:cubicBezTo>
                  <a:cubicBezTo>
                    <a:pt x="69" y="27"/>
                    <a:pt x="70" y="26"/>
                    <a:pt x="69" y="24"/>
                  </a:cubicBez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defPPr>
                <a:defRPr lang="fr-FR"/>
              </a:defPPr>
              <a:lvl1pPr marL="0" algn="l" defTabSz="908835" rtl="0" eaLnBrk="1" latinLnBrk="0" hangingPunct="1">
                <a:defRPr sz="1800" kern="1200">
                  <a:solidFill>
                    <a:schemeClr val="tx1"/>
                  </a:solidFill>
                  <a:latin typeface="+mn-lt"/>
                  <a:ea typeface="+mn-ea"/>
                  <a:cs typeface="+mn-cs"/>
                </a:defRPr>
              </a:lvl1pPr>
              <a:lvl2pPr marL="454416" algn="l" defTabSz="908835" rtl="0" eaLnBrk="1" latinLnBrk="0" hangingPunct="1">
                <a:defRPr sz="1800" kern="1200">
                  <a:solidFill>
                    <a:schemeClr val="tx1"/>
                  </a:solidFill>
                  <a:latin typeface="+mn-lt"/>
                  <a:ea typeface="+mn-ea"/>
                  <a:cs typeface="+mn-cs"/>
                </a:defRPr>
              </a:lvl2pPr>
              <a:lvl3pPr marL="908835" algn="l" defTabSz="908835" rtl="0" eaLnBrk="1" latinLnBrk="0" hangingPunct="1">
                <a:defRPr sz="1800" kern="1200">
                  <a:solidFill>
                    <a:schemeClr val="tx1"/>
                  </a:solidFill>
                  <a:latin typeface="+mn-lt"/>
                  <a:ea typeface="+mn-ea"/>
                  <a:cs typeface="+mn-cs"/>
                </a:defRPr>
              </a:lvl3pPr>
              <a:lvl4pPr marL="1363256" algn="l" defTabSz="908835" rtl="0" eaLnBrk="1" latinLnBrk="0" hangingPunct="1">
                <a:defRPr sz="1800" kern="1200">
                  <a:solidFill>
                    <a:schemeClr val="tx1"/>
                  </a:solidFill>
                  <a:latin typeface="+mn-lt"/>
                  <a:ea typeface="+mn-ea"/>
                  <a:cs typeface="+mn-cs"/>
                </a:defRPr>
              </a:lvl4pPr>
              <a:lvl5pPr marL="1817672" algn="l" defTabSz="908835" rtl="0" eaLnBrk="1" latinLnBrk="0" hangingPunct="1">
                <a:defRPr sz="1800" kern="1200">
                  <a:solidFill>
                    <a:schemeClr val="tx1"/>
                  </a:solidFill>
                  <a:latin typeface="+mn-lt"/>
                  <a:ea typeface="+mn-ea"/>
                  <a:cs typeface="+mn-cs"/>
                </a:defRPr>
              </a:lvl5pPr>
              <a:lvl6pPr marL="2272093" algn="l" defTabSz="908835" rtl="0" eaLnBrk="1" latinLnBrk="0" hangingPunct="1">
                <a:defRPr sz="1800" kern="1200">
                  <a:solidFill>
                    <a:schemeClr val="tx1"/>
                  </a:solidFill>
                  <a:latin typeface="+mn-lt"/>
                  <a:ea typeface="+mn-ea"/>
                  <a:cs typeface="+mn-cs"/>
                </a:defRPr>
              </a:lvl6pPr>
              <a:lvl7pPr marL="2726507" algn="l" defTabSz="908835" rtl="0" eaLnBrk="1" latinLnBrk="0" hangingPunct="1">
                <a:defRPr sz="1800" kern="1200">
                  <a:solidFill>
                    <a:schemeClr val="tx1"/>
                  </a:solidFill>
                  <a:latin typeface="+mn-lt"/>
                  <a:ea typeface="+mn-ea"/>
                  <a:cs typeface="+mn-cs"/>
                </a:defRPr>
              </a:lvl7pPr>
              <a:lvl8pPr marL="3180924" algn="l" defTabSz="908835" rtl="0" eaLnBrk="1" latinLnBrk="0" hangingPunct="1">
                <a:defRPr sz="1800" kern="1200">
                  <a:solidFill>
                    <a:schemeClr val="tx1"/>
                  </a:solidFill>
                  <a:latin typeface="+mn-lt"/>
                  <a:ea typeface="+mn-ea"/>
                  <a:cs typeface="+mn-cs"/>
                </a:defRPr>
              </a:lvl8pPr>
              <a:lvl9pPr marL="3635344" algn="l" defTabSz="908835" rtl="0" eaLnBrk="1" latinLnBrk="0" hangingPunct="1">
                <a:defRPr sz="1800" kern="1200">
                  <a:solidFill>
                    <a:schemeClr val="tx1"/>
                  </a:solidFill>
                  <a:latin typeface="+mn-lt"/>
                  <a:ea typeface="+mn-ea"/>
                  <a:cs typeface="+mn-cs"/>
                </a:defRPr>
              </a:lvl9pPr>
            </a:lstStyle>
            <a:p>
              <a:endParaRPr lang="en-US" sz="1400" dirty="0">
                <a:solidFill>
                  <a:srgbClr val="002776"/>
                </a:solidFill>
              </a:endParaRPr>
            </a:p>
          </p:txBody>
        </p:sp>
        <p:sp>
          <p:nvSpPr>
            <p:cNvPr id="3" name="ZoneTexte 2"/>
            <p:cNvSpPr txBox="1"/>
            <p:nvPr/>
          </p:nvSpPr>
          <p:spPr>
            <a:xfrm>
              <a:off x="300454" y="1466033"/>
              <a:ext cx="2376264" cy="523220"/>
            </a:xfrm>
            <a:prstGeom prst="rect">
              <a:avLst/>
            </a:prstGeom>
            <a:noFill/>
          </p:spPr>
          <p:txBody>
            <a:bodyPr wrap="square" rtlCol="0">
              <a:spAutoFit/>
            </a:bodyPr>
            <a:lstStyle/>
            <a:p>
              <a:r>
                <a:rPr lang="en-US" sz="1400" dirty="0" smtClean="0">
                  <a:solidFill>
                    <a:schemeClr val="bg1"/>
                  </a:solidFill>
                </a:rPr>
                <a:t>A concept used by every republican regime</a:t>
              </a:r>
              <a:endParaRPr lang="en-US" sz="1400" dirty="0">
                <a:solidFill>
                  <a:schemeClr val="bg1"/>
                </a:solidFill>
              </a:endParaRPr>
            </a:p>
          </p:txBody>
        </p:sp>
      </p:grpSp>
      <p:sp>
        <p:nvSpPr>
          <p:cNvPr id="8" name="ZoneTexte 7"/>
          <p:cNvSpPr txBox="1"/>
          <p:nvPr/>
        </p:nvSpPr>
        <p:spPr>
          <a:xfrm>
            <a:off x="178509" y="4506237"/>
            <a:ext cx="6265699" cy="1908215"/>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r>
              <a:rPr lang="en-US" sz="1200" dirty="0" smtClean="0">
                <a:solidFill>
                  <a:schemeClr val="tx2"/>
                </a:solidFill>
              </a:rPr>
              <a:t>After the instauration of a new Republic in 1958 under General de Gaulle’s presidency, the Constitution of 1958 currently used in France states in its 2</a:t>
            </a:r>
            <a:r>
              <a:rPr lang="en-US" sz="1200" baseline="30000" dirty="0" smtClean="0">
                <a:solidFill>
                  <a:schemeClr val="tx2"/>
                </a:solidFill>
              </a:rPr>
              <a:t>nd</a:t>
            </a:r>
            <a:r>
              <a:rPr lang="en-US" sz="1200" dirty="0" smtClean="0">
                <a:solidFill>
                  <a:schemeClr val="tx2"/>
                </a:solidFill>
              </a:rPr>
              <a:t> article « the motto of the Republic is Liberty, Equality, Fraternity »</a:t>
            </a:r>
          </a:p>
          <a:p>
            <a:pPr marL="171450" indent="-171450" algn="just">
              <a:spcAft>
                <a:spcPts val="600"/>
              </a:spcAft>
              <a:buFont typeface="Arial" panose="020B0604020202020204" pitchFamily="34" charset="0"/>
              <a:buChar char="•"/>
            </a:pPr>
            <a:r>
              <a:rPr lang="fr-FR" sz="1200" dirty="0" smtClean="0">
                <a:solidFill>
                  <a:schemeClr val="tx2"/>
                </a:solidFill>
              </a:rPr>
              <a:t> </a:t>
            </a:r>
            <a:r>
              <a:rPr lang="en-US" sz="1200" dirty="0">
                <a:solidFill>
                  <a:schemeClr val="tx2"/>
                </a:solidFill>
              </a:rPr>
              <a:t>Its preamble </a:t>
            </a:r>
            <a:r>
              <a:rPr lang="en-US" sz="1200" dirty="0" smtClean="0">
                <a:solidFill>
                  <a:schemeClr val="tx2"/>
                </a:solidFill>
              </a:rPr>
              <a:t>devotes, </a:t>
            </a:r>
            <a:r>
              <a:rPr lang="en-US" sz="1200" dirty="0">
                <a:solidFill>
                  <a:schemeClr val="tx2"/>
                </a:solidFill>
              </a:rPr>
              <a:t>among principles necessary to our </a:t>
            </a:r>
            <a:r>
              <a:rPr lang="en-US" sz="1200" dirty="0" smtClean="0">
                <a:solidFill>
                  <a:schemeClr val="tx2"/>
                </a:solidFill>
              </a:rPr>
              <a:t>Time, </a:t>
            </a:r>
            <a:r>
              <a:rPr lang="en-US" sz="1200" dirty="0">
                <a:solidFill>
                  <a:schemeClr val="tx2"/>
                </a:solidFill>
              </a:rPr>
              <a:t>dispositions, which from a material point of view can be </a:t>
            </a:r>
            <a:r>
              <a:rPr lang="en-US" sz="1200" dirty="0" smtClean="0">
                <a:solidFill>
                  <a:schemeClr val="tx2"/>
                </a:solidFill>
              </a:rPr>
              <a:t>analyzed </a:t>
            </a:r>
            <a:r>
              <a:rPr lang="en-US" sz="1200" dirty="0">
                <a:solidFill>
                  <a:schemeClr val="tx2"/>
                </a:solidFill>
              </a:rPr>
              <a:t>as judicial applications or translations of the </a:t>
            </a:r>
            <a:r>
              <a:rPr lang="en-US" sz="1200" dirty="0" smtClean="0">
                <a:solidFill>
                  <a:schemeClr val="tx2"/>
                </a:solidFill>
              </a:rPr>
              <a:t>principle </a:t>
            </a:r>
            <a:r>
              <a:rPr lang="en-US" sz="1200" dirty="0">
                <a:solidFill>
                  <a:schemeClr val="tx2"/>
                </a:solidFill>
              </a:rPr>
              <a:t>of brotherhood, equality of </a:t>
            </a:r>
            <a:r>
              <a:rPr lang="en-US" sz="1200" dirty="0" smtClean="0">
                <a:solidFill>
                  <a:schemeClr val="tx2"/>
                </a:solidFill>
              </a:rPr>
              <a:t>women</a:t>
            </a:r>
            <a:r>
              <a:rPr lang="en-US" sz="1200" dirty="0">
                <a:solidFill>
                  <a:schemeClr val="tx2"/>
                </a:solidFill>
              </a:rPr>
              <a:t>, right </a:t>
            </a:r>
            <a:r>
              <a:rPr lang="en-US" sz="1200" dirty="0" smtClean="0">
                <a:solidFill>
                  <a:schemeClr val="tx2"/>
                </a:solidFill>
              </a:rPr>
              <a:t>to </a:t>
            </a:r>
            <a:r>
              <a:rPr lang="en-US" sz="1200" dirty="0">
                <a:solidFill>
                  <a:schemeClr val="tx2"/>
                </a:solidFill>
              </a:rPr>
              <a:t>asylum, right to work, </a:t>
            </a:r>
            <a:r>
              <a:rPr lang="en-US" sz="1200" dirty="0" smtClean="0">
                <a:solidFill>
                  <a:schemeClr val="tx2"/>
                </a:solidFill>
              </a:rPr>
              <a:t>freedom of union, </a:t>
            </a:r>
            <a:r>
              <a:rPr lang="en-US" sz="1200" dirty="0">
                <a:solidFill>
                  <a:schemeClr val="tx2"/>
                </a:solidFill>
              </a:rPr>
              <a:t>right to the </a:t>
            </a:r>
            <a:r>
              <a:rPr lang="en-US" sz="1200" dirty="0" smtClean="0">
                <a:solidFill>
                  <a:schemeClr val="tx2"/>
                </a:solidFill>
              </a:rPr>
              <a:t>development </a:t>
            </a:r>
            <a:r>
              <a:rPr lang="en-US" sz="1200" dirty="0">
                <a:solidFill>
                  <a:schemeClr val="tx2"/>
                </a:solidFill>
              </a:rPr>
              <a:t>of a person or a family, right to social protection, to rest, right to retire, right to </a:t>
            </a:r>
            <a:r>
              <a:rPr lang="en-US" sz="1200" dirty="0" smtClean="0">
                <a:solidFill>
                  <a:schemeClr val="tx2"/>
                </a:solidFill>
              </a:rPr>
              <a:t>get education</a:t>
            </a:r>
            <a:r>
              <a:rPr lang="fr-FR" sz="1200" dirty="0" smtClean="0">
                <a:solidFill>
                  <a:schemeClr val="tx2"/>
                </a:solidFill>
              </a:rPr>
              <a:t>.</a:t>
            </a:r>
            <a:endParaRPr lang="en-US" sz="1200" dirty="0">
              <a:solidFill>
                <a:schemeClr val="tx2"/>
              </a:solidFill>
            </a:endParaRPr>
          </a:p>
          <a:p>
            <a:pPr algn="just">
              <a:spcAft>
                <a:spcPts val="600"/>
              </a:spcAft>
            </a:pPr>
            <a:endParaRPr lang="fr-FR" sz="1200" dirty="0">
              <a:solidFill>
                <a:schemeClr val="tx2"/>
              </a:solidFill>
            </a:endParaRPr>
          </a:p>
        </p:txBody>
      </p:sp>
      <p:pic>
        <p:nvPicPr>
          <p:cNvPr id="4" name="Image 3"/>
          <p:cNvPicPr>
            <a:picLocks noChangeAspect="1"/>
          </p:cNvPicPr>
          <p:nvPr/>
        </p:nvPicPr>
        <p:blipFill>
          <a:blip r:embed="rId2"/>
          <a:stretch>
            <a:fillRect/>
          </a:stretch>
        </p:blipFill>
        <p:spPr>
          <a:xfrm>
            <a:off x="6783705" y="4365104"/>
            <a:ext cx="2095500" cy="2143125"/>
          </a:xfrm>
          <a:prstGeom prst="rect">
            <a:avLst/>
          </a:prstGeom>
        </p:spPr>
      </p:pic>
      <p:sp>
        <p:nvSpPr>
          <p:cNvPr id="13" name="ZoneTexte 12"/>
          <p:cNvSpPr txBox="1"/>
          <p:nvPr/>
        </p:nvSpPr>
        <p:spPr>
          <a:xfrm>
            <a:off x="178509" y="1988840"/>
            <a:ext cx="8700696" cy="2400657"/>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r>
              <a:rPr lang="en-US" sz="1200" dirty="0" smtClean="0">
                <a:solidFill>
                  <a:schemeClr val="tx2"/>
                </a:solidFill>
              </a:rPr>
              <a:t>When the 2</a:t>
            </a:r>
            <a:r>
              <a:rPr lang="en-US" sz="1200" baseline="30000" dirty="0" smtClean="0">
                <a:solidFill>
                  <a:schemeClr val="tx2"/>
                </a:solidFill>
              </a:rPr>
              <a:t>nd</a:t>
            </a:r>
            <a:r>
              <a:rPr lang="en-US" sz="1200" dirty="0" smtClean="0">
                <a:solidFill>
                  <a:schemeClr val="tx2"/>
                </a:solidFill>
              </a:rPr>
              <a:t> French Empire collapses in 1870, France definitely renounces to the Monarchy. From this year, and except the period of the Vichy Regime during the </a:t>
            </a:r>
            <a:r>
              <a:rPr lang="en-US" sz="1200" dirty="0">
                <a:solidFill>
                  <a:schemeClr val="tx2"/>
                </a:solidFill>
              </a:rPr>
              <a:t>G</a:t>
            </a:r>
            <a:r>
              <a:rPr lang="en-US" sz="1200" dirty="0" smtClean="0">
                <a:solidFill>
                  <a:schemeClr val="tx2"/>
                </a:solidFill>
              </a:rPr>
              <a:t>erman occupation in World War II, the country has remained a Republic and all its constitutions mention Fraternity as a value, a legal principle and of course the word of the republican motto.</a:t>
            </a:r>
          </a:p>
          <a:p>
            <a:pPr marL="171450" indent="-171450" algn="just">
              <a:spcAft>
                <a:spcPts val="600"/>
              </a:spcAft>
              <a:buFont typeface="Arial" panose="020B0604020202020204" pitchFamily="34" charset="0"/>
              <a:buChar char="•"/>
            </a:pPr>
            <a:r>
              <a:rPr lang="en-US" sz="1200" dirty="0" smtClean="0">
                <a:solidFill>
                  <a:schemeClr val="tx2"/>
                </a:solidFill>
              </a:rPr>
              <a:t>After World War II, the Constitution of 1946 mentions in its preamble a large scale of economic rights directly linked to the concept of fraternity :</a:t>
            </a:r>
          </a:p>
          <a:p>
            <a:pPr marL="625866" lvl="1" indent="-171450" algn="just">
              <a:spcAft>
                <a:spcPts val="600"/>
              </a:spcAft>
              <a:buFont typeface="Arial" panose="020B0604020202020204" pitchFamily="34" charset="0"/>
              <a:buChar char="•"/>
            </a:pPr>
            <a:r>
              <a:rPr lang="en-US" sz="1200" dirty="0" smtClean="0">
                <a:solidFill>
                  <a:schemeClr val="tx2"/>
                </a:solidFill>
              </a:rPr>
              <a:t>A woman must have the same political and social rights </a:t>
            </a:r>
            <a:r>
              <a:rPr lang="en-US" sz="1200" dirty="0">
                <a:solidFill>
                  <a:schemeClr val="tx2"/>
                </a:solidFill>
              </a:rPr>
              <a:t> </a:t>
            </a:r>
            <a:r>
              <a:rPr lang="en-US" sz="1200" dirty="0" smtClean="0">
                <a:solidFill>
                  <a:schemeClr val="tx2"/>
                </a:solidFill>
              </a:rPr>
              <a:t>as a man.</a:t>
            </a:r>
          </a:p>
          <a:p>
            <a:pPr marL="625866" lvl="1" indent="-171450" algn="just">
              <a:spcAft>
                <a:spcPts val="600"/>
              </a:spcAft>
              <a:buFont typeface="Arial" panose="020B0604020202020204" pitchFamily="34" charset="0"/>
              <a:buChar char="•"/>
            </a:pPr>
            <a:r>
              <a:rPr lang="en-US" sz="1200" dirty="0" smtClean="0">
                <a:solidFill>
                  <a:schemeClr val="tx2"/>
                </a:solidFill>
              </a:rPr>
              <a:t>Every citizen has the right to work and to have decent work.</a:t>
            </a:r>
          </a:p>
          <a:p>
            <a:pPr marL="625866" lvl="1" indent="-171450" algn="just">
              <a:spcAft>
                <a:spcPts val="600"/>
              </a:spcAft>
              <a:buFont typeface="Arial" panose="020B0604020202020204" pitchFamily="34" charset="0"/>
              <a:buChar char="•"/>
            </a:pPr>
            <a:r>
              <a:rPr lang="en-US" sz="1200" dirty="0" smtClean="0">
                <a:solidFill>
                  <a:schemeClr val="tx2"/>
                </a:solidFill>
              </a:rPr>
              <a:t>Every citizen has free access to the Social Security System.</a:t>
            </a:r>
          </a:p>
          <a:p>
            <a:pPr marL="625866" lvl="1" indent="-171450" algn="just">
              <a:spcAft>
                <a:spcPts val="600"/>
              </a:spcAft>
              <a:buFont typeface="Arial" panose="020B0604020202020204" pitchFamily="34" charset="0"/>
              <a:buChar char="•"/>
            </a:pPr>
            <a:r>
              <a:rPr lang="en-US" sz="1200" dirty="0" smtClean="0">
                <a:solidFill>
                  <a:schemeClr val="tx2"/>
                </a:solidFill>
              </a:rPr>
              <a:t>Every one has the right to get rest, especially children, mothers and older workers.</a:t>
            </a:r>
          </a:p>
          <a:p>
            <a:pPr marL="171450" indent="-171450" algn="just">
              <a:spcAft>
                <a:spcPts val="600"/>
              </a:spcAft>
              <a:buFont typeface="Arial" panose="020B0604020202020204" pitchFamily="34" charset="0"/>
              <a:buChar char="•"/>
            </a:pPr>
            <a:r>
              <a:rPr lang="en-US" sz="1200" dirty="0" smtClean="0">
                <a:solidFill>
                  <a:schemeClr val="tx2"/>
                </a:solidFill>
              </a:rPr>
              <a:t>This preamble is still active in the French law as a part of Constitutional Rules.</a:t>
            </a:r>
          </a:p>
        </p:txBody>
      </p:sp>
      <p:sp>
        <p:nvSpPr>
          <p:cNvPr id="11" name="ZoneTexte 10"/>
          <p:cNvSpPr txBox="1"/>
          <p:nvPr/>
        </p:nvSpPr>
        <p:spPr>
          <a:xfrm>
            <a:off x="6516216" y="4143276"/>
            <a:ext cx="2592288" cy="246221"/>
          </a:xfrm>
          <a:prstGeom prst="rect">
            <a:avLst/>
          </a:prstGeom>
          <a:noFill/>
        </p:spPr>
        <p:txBody>
          <a:bodyPr wrap="square" rtlCol="0">
            <a:spAutoFit/>
          </a:bodyPr>
          <a:lstStyle/>
          <a:p>
            <a:pPr algn="ctr"/>
            <a:r>
              <a:rPr lang="fr-FR" sz="1000" i="1" dirty="0" smtClean="0">
                <a:solidFill>
                  <a:schemeClr val="tx2"/>
                </a:solidFill>
              </a:rPr>
              <a:t>Constitution of 1958</a:t>
            </a:r>
            <a:endParaRPr lang="en-US" sz="1000" i="1" dirty="0">
              <a:solidFill>
                <a:schemeClr val="tx2"/>
              </a:solidFill>
            </a:endParaRPr>
          </a:p>
        </p:txBody>
      </p:sp>
    </p:spTree>
    <p:extLst>
      <p:ext uri="{BB962C8B-B14F-4D97-AF65-F5344CB8AC3E}">
        <p14:creationId xmlns:p14="http://schemas.microsoft.com/office/powerpoint/2010/main" val="1437221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3"/>
          </p:nvPr>
        </p:nvSpPr>
        <p:spPr/>
        <p:txBody>
          <a:bodyPr/>
          <a:lstStyle/>
          <a:p>
            <a:r>
              <a:rPr lang="fr-FR" dirty="0" err="1" smtClean="0"/>
              <a:t>Executive</a:t>
            </a:r>
            <a:r>
              <a:rPr lang="fr-FR" dirty="0" smtClean="0"/>
              <a:t> </a:t>
            </a:r>
            <a:r>
              <a:rPr lang="fr-FR" dirty="0" err="1" smtClean="0"/>
              <a:t>Summary</a:t>
            </a:r>
            <a:endParaRPr lang="fr-FR" dirty="0"/>
          </a:p>
        </p:txBody>
      </p:sp>
      <p:sp>
        <p:nvSpPr>
          <p:cNvPr id="2" name="Titre 1"/>
          <p:cNvSpPr>
            <a:spLocks noGrp="1"/>
          </p:cNvSpPr>
          <p:nvPr>
            <p:ph type="title"/>
          </p:nvPr>
        </p:nvSpPr>
        <p:spPr/>
        <p:txBody>
          <a:bodyPr/>
          <a:lstStyle/>
          <a:p>
            <a:r>
              <a:rPr lang="fr-FR" dirty="0" smtClean="0"/>
              <a:t>The concept of « </a:t>
            </a:r>
            <a:r>
              <a:rPr lang="fr-FR" dirty="0" err="1" smtClean="0"/>
              <a:t>fraternity</a:t>
            </a:r>
            <a:r>
              <a:rPr lang="fr-FR" dirty="0" smtClean="0"/>
              <a:t> » in the French </a:t>
            </a:r>
            <a:r>
              <a:rPr lang="fr-FR" dirty="0" err="1" smtClean="0"/>
              <a:t>law</a:t>
            </a:r>
            <a:r>
              <a:rPr lang="fr-FR" dirty="0" smtClean="0"/>
              <a:t> system</a:t>
            </a:r>
            <a:endParaRPr lang="fr-FR" dirty="0"/>
          </a:p>
        </p:txBody>
      </p:sp>
      <p:grpSp>
        <p:nvGrpSpPr>
          <p:cNvPr id="4" name="Groupe 3"/>
          <p:cNvGrpSpPr/>
          <p:nvPr/>
        </p:nvGrpSpPr>
        <p:grpSpPr>
          <a:xfrm>
            <a:off x="447062" y="3219910"/>
            <a:ext cx="8229394" cy="418181"/>
            <a:chOff x="447062" y="2388952"/>
            <a:chExt cx="8229394" cy="418181"/>
          </a:xfrm>
        </p:grpSpPr>
        <p:grpSp>
          <p:nvGrpSpPr>
            <p:cNvPr id="9" name="Groupe 8"/>
            <p:cNvGrpSpPr/>
            <p:nvPr/>
          </p:nvGrpSpPr>
          <p:grpSpPr>
            <a:xfrm>
              <a:off x="447062" y="2388952"/>
              <a:ext cx="8229394" cy="418181"/>
              <a:chOff x="447062" y="2275696"/>
              <a:chExt cx="7941362" cy="381000"/>
            </a:xfrm>
          </p:grpSpPr>
          <p:sp>
            <p:nvSpPr>
              <p:cNvPr id="10" name="Rectangle 11"/>
              <p:cNvSpPr/>
              <p:nvPr/>
            </p:nvSpPr>
            <p:spPr bwMode="black">
              <a:xfrm>
                <a:off x="447062" y="2312876"/>
                <a:ext cx="302412" cy="306641"/>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anchor="t"/>
              <a:lstStyle/>
              <a:p>
                <a:pPr algn="r" defTabSz="972645" fontAlgn="auto">
                  <a:spcBef>
                    <a:spcPts val="0"/>
                  </a:spcBef>
                  <a:spcAft>
                    <a:spcPts val="0"/>
                  </a:spcAft>
                  <a:defRPr/>
                </a:pPr>
                <a:r>
                  <a:rPr lang="fr-FR" sz="1600" b="1" dirty="0"/>
                  <a:t>2</a:t>
                </a:r>
              </a:p>
            </p:txBody>
          </p:sp>
          <p:sp>
            <p:nvSpPr>
              <p:cNvPr id="11" name="Rectangle 2"/>
              <p:cNvSpPr>
                <a:spLocks noChangeArrowheads="1"/>
              </p:cNvSpPr>
              <p:nvPr/>
            </p:nvSpPr>
            <p:spPr bwMode="auto">
              <a:xfrm>
                <a:off x="1021628" y="2275696"/>
                <a:ext cx="7366796" cy="381000"/>
              </a:xfrm>
              <a:prstGeom prst="rect">
                <a:avLst/>
              </a:prstGeom>
              <a:noFill/>
              <a:ln w="9525">
                <a:noFill/>
                <a:miter lim="800000"/>
                <a:headEnd/>
                <a:tailEnd/>
              </a:ln>
            </p:spPr>
            <p:txBody>
              <a:bodyPr lIns="35987" tIns="35987" rIns="91407" bIns="45704" anchor="ctr"/>
              <a:lstStyle/>
              <a:p>
                <a:pPr marL="0" marR="0" lvl="1" indent="0" defTabSz="972993" eaLnBrk="1" fontAlgn="auto" latinLnBrk="0" hangingPunct="1">
                  <a:lnSpc>
                    <a:spcPct val="100000"/>
                  </a:lnSpc>
                  <a:spcBef>
                    <a:spcPct val="20000"/>
                  </a:spcBef>
                  <a:spcAft>
                    <a:spcPts val="0"/>
                  </a:spcAft>
                  <a:buClr>
                    <a:srgbClr val="660033"/>
                  </a:buClr>
                  <a:buSzTx/>
                  <a:buFontTx/>
                  <a:buNone/>
                  <a:tabLst/>
                  <a:defRPr/>
                </a:pPr>
                <a:endParaRPr kumimoji="0" lang="fr-FR" sz="1600" b="0" i="0" u="none" strike="noStrike" kern="0" cap="none" spc="0" normalizeH="0" baseline="0" noProof="0" dirty="0" smtClean="0">
                  <a:ln>
                    <a:noFill/>
                  </a:ln>
                  <a:solidFill>
                    <a:schemeClr val="accent3"/>
                  </a:solidFill>
                  <a:effectLst/>
                  <a:uLnTx/>
                  <a:uFillTx/>
                </a:endParaRPr>
              </a:p>
            </p:txBody>
          </p:sp>
        </p:grpSp>
        <p:sp>
          <p:nvSpPr>
            <p:cNvPr id="12" name="Rectangle 2"/>
            <p:cNvSpPr>
              <a:spLocks noChangeArrowheads="1"/>
            </p:cNvSpPr>
            <p:nvPr/>
          </p:nvSpPr>
          <p:spPr bwMode="auto">
            <a:xfrm>
              <a:off x="1021628" y="2407542"/>
              <a:ext cx="7006756" cy="381000"/>
            </a:xfrm>
            <a:prstGeom prst="rect">
              <a:avLst/>
            </a:prstGeom>
            <a:noFill/>
            <a:ln w="9525">
              <a:noFill/>
              <a:miter lim="800000"/>
              <a:headEnd/>
              <a:tailEnd/>
            </a:ln>
          </p:spPr>
          <p:txBody>
            <a:bodyPr lIns="35987" tIns="35987" rIns="91407" bIns="45704" anchor="ctr"/>
            <a:lstStyle/>
            <a:p>
              <a:pPr marL="0" marR="0" lvl="1" indent="0" defTabSz="972993" eaLnBrk="1" fontAlgn="auto" latinLnBrk="0" hangingPunct="1">
                <a:lnSpc>
                  <a:spcPct val="100000"/>
                </a:lnSpc>
                <a:spcBef>
                  <a:spcPct val="20000"/>
                </a:spcBef>
                <a:spcAft>
                  <a:spcPts val="0"/>
                </a:spcAft>
                <a:buClr>
                  <a:srgbClr val="660033"/>
                </a:buClr>
                <a:buSzTx/>
                <a:buFontTx/>
                <a:buNone/>
                <a:tabLst/>
                <a:defRPr/>
              </a:pPr>
              <a:r>
                <a:rPr lang="fr-FR" sz="1600" kern="0" dirty="0" smtClean="0">
                  <a:solidFill>
                    <a:schemeClr val="accent3"/>
                  </a:solidFill>
                </a:rPr>
                <a:t>The concept of </a:t>
              </a:r>
              <a:r>
                <a:rPr lang="fr-FR" sz="1600" kern="0" dirty="0" err="1" smtClean="0">
                  <a:solidFill>
                    <a:schemeClr val="accent3"/>
                  </a:solidFill>
                </a:rPr>
                <a:t>fraternity</a:t>
              </a:r>
              <a:r>
                <a:rPr lang="fr-FR" sz="1600" kern="0" dirty="0" smtClean="0">
                  <a:solidFill>
                    <a:schemeClr val="accent3"/>
                  </a:solidFill>
                </a:rPr>
                <a:t> in the </a:t>
              </a:r>
              <a:r>
                <a:rPr lang="fr-FR" sz="1600" kern="0" dirty="0" err="1" smtClean="0">
                  <a:solidFill>
                    <a:schemeClr val="accent3"/>
                  </a:solidFill>
                </a:rPr>
                <a:t>written</a:t>
              </a:r>
              <a:r>
                <a:rPr lang="fr-FR" sz="1600" kern="0" dirty="0" smtClean="0">
                  <a:solidFill>
                    <a:schemeClr val="accent3"/>
                  </a:solidFill>
                </a:rPr>
                <a:t> </a:t>
              </a:r>
              <a:r>
                <a:rPr lang="fr-FR" sz="1600" kern="0" dirty="0" err="1" smtClean="0">
                  <a:solidFill>
                    <a:schemeClr val="accent3"/>
                  </a:solidFill>
                </a:rPr>
                <a:t>law</a:t>
              </a:r>
              <a:endParaRPr kumimoji="0" lang="fr-FR" sz="1600" b="0" i="0" u="none" strike="noStrike" kern="0" cap="none" spc="0" normalizeH="0" baseline="0" noProof="0" dirty="0" smtClean="0">
                <a:ln>
                  <a:noFill/>
                </a:ln>
                <a:solidFill>
                  <a:schemeClr val="accent3"/>
                </a:solidFill>
                <a:effectLst/>
                <a:uLnTx/>
                <a:uFillTx/>
              </a:endParaRPr>
            </a:p>
          </p:txBody>
        </p:sp>
      </p:grpSp>
    </p:spTree>
    <p:extLst>
      <p:ext uri="{BB962C8B-B14F-4D97-AF65-F5344CB8AC3E}">
        <p14:creationId xmlns:p14="http://schemas.microsoft.com/office/powerpoint/2010/main" val="142871674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 Sia Partners_Nov 2014">
  <a:themeElements>
    <a:clrScheme name="Personnalisé 9">
      <a:dk1>
        <a:srgbClr val="660033"/>
      </a:dk1>
      <a:lt1>
        <a:srgbClr val="FFFFFF"/>
      </a:lt1>
      <a:dk2>
        <a:srgbClr val="000000"/>
      </a:dk2>
      <a:lt2>
        <a:srgbClr val="B2AEA8"/>
      </a:lt2>
      <a:accent1>
        <a:srgbClr val="690F3C"/>
      </a:accent1>
      <a:accent2>
        <a:srgbClr val="AEAFA9"/>
      </a:accent2>
      <a:accent3>
        <a:srgbClr val="000000"/>
      </a:accent3>
      <a:accent4>
        <a:srgbClr val="AEAFA9"/>
      </a:accent4>
      <a:accent5>
        <a:srgbClr val="CD8DA4"/>
      </a:accent5>
      <a:accent6>
        <a:srgbClr val="F0DDE2"/>
      </a:accent6>
      <a:hlink>
        <a:srgbClr val="7F7F7F"/>
      </a:hlink>
      <a:folHlink>
        <a:srgbClr val="8D87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Theme Sia Conseil">
  <a:themeElements>
    <a:clrScheme name="Sia Conseil">
      <a:dk1>
        <a:sysClr val="windowText" lastClr="000000"/>
      </a:dk1>
      <a:lt1>
        <a:srgbClr val="FFFFFF"/>
      </a:lt1>
      <a:dk2>
        <a:srgbClr val="B5576D"/>
      </a:dk2>
      <a:lt2>
        <a:srgbClr val="660033"/>
      </a:lt2>
      <a:accent1>
        <a:srgbClr val="F0DDE1"/>
      </a:accent1>
      <a:accent2>
        <a:srgbClr val="7F7F7F"/>
      </a:accent2>
      <a:accent3>
        <a:srgbClr val="BFBFBF"/>
      </a:accent3>
      <a:accent4>
        <a:srgbClr val="F2F2F2"/>
      </a:accent4>
      <a:accent5>
        <a:srgbClr val="FF9900"/>
      </a:accent5>
      <a:accent6>
        <a:srgbClr val="FFFFFF"/>
      </a:accent6>
      <a:hlink>
        <a:srgbClr val="000000"/>
      </a:hlink>
      <a:folHlink>
        <a:srgbClr val="000000"/>
      </a:folHlink>
    </a:clrScheme>
    <a:fontScheme name="Sia Consei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a:solidFill>
            <a:srgbClr val="660033"/>
          </a:solidFill>
        </a:ln>
      </a:spPr>
      <a:bodyPr rtlCol="0" anchor="ctr">
        <a:noAutofit/>
      </a:bodyPr>
      <a:lstStyle>
        <a:defPPr algn="ctr">
          <a:buSzPct val="85000"/>
          <a:defRPr sz="1600" dirty="0" err="1" smtClean="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1.xml><?xml version="1.0" encoding="utf-8"?>
<a:theme xmlns:a="http://schemas.openxmlformats.org/drawingml/2006/main" name="2_Default Theme">
  <a:themeElements>
    <a:clrScheme name="Sia Conseil">
      <a:dk1>
        <a:sysClr val="windowText" lastClr="000000"/>
      </a:dk1>
      <a:lt1>
        <a:srgbClr val="FFFFFF"/>
      </a:lt1>
      <a:dk2>
        <a:srgbClr val="B5576D"/>
      </a:dk2>
      <a:lt2>
        <a:srgbClr val="660033"/>
      </a:lt2>
      <a:accent1>
        <a:srgbClr val="F0DDE1"/>
      </a:accent1>
      <a:accent2>
        <a:srgbClr val="7F7F7F"/>
      </a:accent2>
      <a:accent3>
        <a:srgbClr val="BFBFBF"/>
      </a:accent3>
      <a:accent4>
        <a:srgbClr val="F2F2F2"/>
      </a:accent4>
      <a:accent5>
        <a:srgbClr val="FF9900"/>
      </a:accent5>
      <a:accent6>
        <a:srgbClr val="FFFFFF"/>
      </a:accent6>
      <a:hlink>
        <a:srgbClr val="000000"/>
      </a:hlink>
      <a:folHlink>
        <a:srgbClr val="000000"/>
      </a:folHlink>
    </a:clrScheme>
    <a:fontScheme name="Sia Consei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a:solidFill>
            <a:srgbClr val="660033"/>
          </a:solidFill>
        </a:ln>
      </a:spPr>
      <a:bodyPr rtlCol="0" anchor="ctr">
        <a:noAutofit/>
      </a:bodyPr>
      <a:lstStyle>
        <a:defPPr algn="ctr">
          <a:buSzPct val="85000"/>
          <a:defRPr sz="1600" dirty="0" err="1" smtClean="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2.xml><?xml version="1.0" encoding="utf-8"?>
<a:theme xmlns:a="http://schemas.openxmlformats.org/drawingml/2006/main" name="3_Theme Sia Partners_Nov 2014">
  <a:themeElements>
    <a:clrScheme name="Personnalisé 9">
      <a:dk1>
        <a:srgbClr val="660033"/>
      </a:dk1>
      <a:lt1>
        <a:srgbClr val="FFFFFF"/>
      </a:lt1>
      <a:dk2>
        <a:srgbClr val="000000"/>
      </a:dk2>
      <a:lt2>
        <a:srgbClr val="B2AEA8"/>
      </a:lt2>
      <a:accent1>
        <a:srgbClr val="690F3C"/>
      </a:accent1>
      <a:accent2>
        <a:srgbClr val="AEAFA9"/>
      </a:accent2>
      <a:accent3>
        <a:srgbClr val="000000"/>
      </a:accent3>
      <a:accent4>
        <a:srgbClr val="AEAFA9"/>
      </a:accent4>
      <a:accent5>
        <a:srgbClr val="CD8DA4"/>
      </a:accent5>
      <a:accent6>
        <a:srgbClr val="F0DDE2"/>
      </a:accent6>
      <a:hlink>
        <a:srgbClr val="7F7F7F"/>
      </a:hlink>
      <a:folHlink>
        <a:srgbClr val="8D87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Theme Sia Partners_Nov 2014">
  <a:themeElements>
    <a:clrScheme name="Personnalisé 9">
      <a:dk1>
        <a:srgbClr val="660033"/>
      </a:dk1>
      <a:lt1>
        <a:srgbClr val="FFFFFF"/>
      </a:lt1>
      <a:dk2>
        <a:srgbClr val="000000"/>
      </a:dk2>
      <a:lt2>
        <a:srgbClr val="B2AEA8"/>
      </a:lt2>
      <a:accent1>
        <a:srgbClr val="690F3C"/>
      </a:accent1>
      <a:accent2>
        <a:srgbClr val="AEAFA9"/>
      </a:accent2>
      <a:accent3>
        <a:srgbClr val="000000"/>
      </a:accent3>
      <a:accent4>
        <a:srgbClr val="AEAFA9"/>
      </a:accent4>
      <a:accent5>
        <a:srgbClr val="CD8DA4"/>
      </a:accent5>
      <a:accent6>
        <a:srgbClr val="F0DDE2"/>
      </a:accent6>
      <a:hlink>
        <a:srgbClr val="7F7F7F"/>
      </a:hlink>
      <a:folHlink>
        <a:srgbClr val="8D87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Default Theme">
  <a:themeElements>
    <a:clrScheme name="Sia Conseil">
      <a:dk1>
        <a:sysClr val="windowText" lastClr="000000"/>
      </a:dk1>
      <a:lt1>
        <a:srgbClr val="FFFFFF"/>
      </a:lt1>
      <a:dk2>
        <a:srgbClr val="B5576D"/>
      </a:dk2>
      <a:lt2>
        <a:srgbClr val="660033"/>
      </a:lt2>
      <a:accent1>
        <a:srgbClr val="F0DDE1"/>
      </a:accent1>
      <a:accent2>
        <a:srgbClr val="7F7F7F"/>
      </a:accent2>
      <a:accent3>
        <a:srgbClr val="BFBFBF"/>
      </a:accent3>
      <a:accent4>
        <a:srgbClr val="F2F2F2"/>
      </a:accent4>
      <a:accent5>
        <a:srgbClr val="FF9900"/>
      </a:accent5>
      <a:accent6>
        <a:srgbClr val="FFFFFF"/>
      </a:accent6>
      <a:hlink>
        <a:srgbClr val="000000"/>
      </a:hlink>
      <a:folHlink>
        <a:srgbClr val="000000"/>
      </a:folHlink>
    </a:clrScheme>
    <a:fontScheme name="Sia Consei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a:solidFill>
            <a:srgbClr val="660033"/>
          </a:solidFill>
        </a:ln>
      </a:spPr>
      <a:bodyPr rtlCol="0" anchor="ctr">
        <a:noAutofit/>
      </a:bodyPr>
      <a:lstStyle>
        <a:defPPr algn="ctr">
          <a:buSzPct val="85000"/>
          <a:defRPr sz="1600" dirty="0" err="1" smtClean="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5.xml><?xml version="1.0" encoding="utf-8"?>
<a:theme xmlns:a="http://schemas.openxmlformats.org/drawingml/2006/main" name="2_Sia Partners Italia 2009 v.1">
  <a:themeElements>
    <a:clrScheme name="Sia Conseil">
      <a:dk1>
        <a:sysClr val="windowText" lastClr="000000"/>
      </a:dk1>
      <a:lt1>
        <a:srgbClr val="FFFFFF"/>
      </a:lt1>
      <a:dk2>
        <a:srgbClr val="B5576D"/>
      </a:dk2>
      <a:lt2>
        <a:srgbClr val="660033"/>
      </a:lt2>
      <a:accent1>
        <a:srgbClr val="F0DDE1"/>
      </a:accent1>
      <a:accent2>
        <a:srgbClr val="7F7F7F"/>
      </a:accent2>
      <a:accent3>
        <a:srgbClr val="BFBFBF"/>
      </a:accent3>
      <a:accent4>
        <a:srgbClr val="F2F2F2"/>
      </a:accent4>
      <a:accent5>
        <a:srgbClr val="FF9900"/>
      </a:accent5>
      <a:accent6>
        <a:srgbClr val="FFFFFF"/>
      </a:accent6>
      <a:hlink>
        <a:srgbClr val="000000"/>
      </a:hlink>
      <a:folHlink>
        <a:srgbClr val="000000"/>
      </a:folHlink>
    </a:clrScheme>
    <a:fontScheme name="Sia Consei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a:solidFill>
            <a:srgbClr val="660033"/>
          </a:solidFill>
        </a:ln>
      </a:spPr>
      <a:bodyPr rtlCol="0" anchor="ctr">
        <a:noAutofit/>
      </a:bodyPr>
      <a:lstStyle>
        <a:defPPr algn="ctr">
          <a:buSzPct val="85000"/>
          <a:defRPr sz="1600" dirty="0" err="1" smtClean="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6.xml><?xml version="1.0" encoding="utf-8"?>
<a:theme xmlns:a="http://schemas.openxmlformats.org/drawingml/2006/main" name="3_Sia Partners Italia 2009 v.1">
  <a:themeElements>
    <a:clrScheme name="Sia Conseil">
      <a:dk1>
        <a:sysClr val="windowText" lastClr="000000"/>
      </a:dk1>
      <a:lt1>
        <a:srgbClr val="FFFFFF"/>
      </a:lt1>
      <a:dk2>
        <a:srgbClr val="B5576D"/>
      </a:dk2>
      <a:lt2>
        <a:srgbClr val="660033"/>
      </a:lt2>
      <a:accent1>
        <a:srgbClr val="F0DDE1"/>
      </a:accent1>
      <a:accent2>
        <a:srgbClr val="7F7F7F"/>
      </a:accent2>
      <a:accent3>
        <a:srgbClr val="BFBFBF"/>
      </a:accent3>
      <a:accent4>
        <a:srgbClr val="F2F2F2"/>
      </a:accent4>
      <a:accent5>
        <a:srgbClr val="FF9900"/>
      </a:accent5>
      <a:accent6>
        <a:srgbClr val="FFFFFF"/>
      </a:accent6>
      <a:hlink>
        <a:srgbClr val="000000"/>
      </a:hlink>
      <a:folHlink>
        <a:srgbClr val="000000"/>
      </a:folHlink>
    </a:clrScheme>
    <a:fontScheme name="Sia Consei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a:solidFill>
            <a:srgbClr val="660033"/>
          </a:solidFill>
        </a:ln>
      </a:spPr>
      <a:bodyPr rtlCol="0" anchor="ctr">
        <a:noAutofit/>
      </a:bodyPr>
      <a:lstStyle>
        <a:defPPr algn="ctr">
          <a:buSzPct val="85000"/>
          <a:defRPr sz="1600" dirty="0" err="1" smtClean="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7.xml><?xml version="1.0" encoding="utf-8"?>
<a:theme xmlns:a="http://schemas.openxmlformats.org/drawingml/2006/main" name="9_Theme Sia Partners_Nov 2014">
  <a:themeElements>
    <a:clrScheme name="Personnalisé 9">
      <a:dk1>
        <a:srgbClr val="660033"/>
      </a:dk1>
      <a:lt1>
        <a:srgbClr val="FFFFFF"/>
      </a:lt1>
      <a:dk2>
        <a:srgbClr val="000000"/>
      </a:dk2>
      <a:lt2>
        <a:srgbClr val="B2AEA8"/>
      </a:lt2>
      <a:accent1>
        <a:srgbClr val="690F3C"/>
      </a:accent1>
      <a:accent2>
        <a:srgbClr val="AEAFA9"/>
      </a:accent2>
      <a:accent3>
        <a:srgbClr val="000000"/>
      </a:accent3>
      <a:accent4>
        <a:srgbClr val="AEAFA9"/>
      </a:accent4>
      <a:accent5>
        <a:srgbClr val="CD8DA4"/>
      </a:accent5>
      <a:accent6>
        <a:srgbClr val="F0DDE2"/>
      </a:accent6>
      <a:hlink>
        <a:srgbClr val="7F7F7F"/>
      </a:hlink>
      <a:folHlink>
        <a:srgbClr val="8D87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1_Theme Sia Partners_Nov 2014">
  <a:themeElements>
    <a:clrScheme name="Personnalisé 9">
      <a:dk1>
        <a:srgbClr val="660033"/>
      </a:dk1>
      <a:lt1>
        <a:srgbClr val="FFFFFF"/>
      </a:lt1>
      <a:dk2>
        <a:srgbClr val="000000"/>
      </a:dk2>
      <a:lt2>
        <a:srgbClr val="B2AEA8"/>
      </a:lt2>
      <a:accent1>
        <a:srgbClr val="690F3C"/>
      </a:accent1>
      <a:accent2>
        <a:srgbClr val="AEAFA9"/>
      </a:accent2>
      <a:accent3>
        <a:srgbClr val="000000"/>
      </a:accent3>
      <a:accent4>
        <a:srgbClr val="AEAFA9"/>
      </a:accent4>
      <a:accent5>
        <a:srgbClr val="CD8DA4"/>
      </a:accent5>
      <a:accent6>
        <a:srgbClr val="F0DDE2"/>
      </a:accent6>
      <a:hlink>
        <a:srgbClr val="7F7F7F"/>
      </a:hlink>
      <a:folHlink>
        <a:srgbClr val="8D87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_Theme Sia Partners_Nov 2014">
  <a:themeElements>
    <a:clrScheme name="Personnalisé 9">
      <a:dk1>
        <a:srgbClr val="660033"/>
      </a:dk1>
      <a:lt1>
        <a:srgbClr val="FFFFFF"/>
      </a:lt1>
      <a:dk2>
        <a:srgbClr val="000000"/>
      </a:dk2>
      <a:lt2>
        <a:srgbClr val="B2AEA8"/>
      </a:lt2>
      <a:accent1>
        <a:srgbClr val="690F3C"/>
      </a:accent1>
      <a:accent2>
        <a:srgbClr val="AEAFA9"/>
      </a:accent2>
      <a:accent3>
        <a:srgbClr val="000000"/>
      </a:accent3>
      <a:accent4>
        <a:srgbClr val="AEAFA9"/>
      </a:accent4>
      <a:accent5>
        <a:srgbClr val="CD8DA4"/>
      </a:accent5>
      <a:accent6>
        <a:srgbClr val="F0DDE2"/>
      </a:accent6>
      <a:hlink>
        <a:srgbClr val="7F7F7F"/>
      </a:hlink>
      <a:folHlink>
        <a:srgbClr val="8D87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a Conseil France 2009 v.1">
  <a:themeElements>
    <a:clrScheme name="Sia Conseil">
      <a:dk1>
        <a:sysClr val="windowText" lastClr="000000"/>
      </a:dk1>
      <a:lt1>
        <a:srgbClr val="FFFFFF"/>
      </a:lt1>
      <a:dk2>
        <a:srgbClr val="B5576D"/>
      </a:dk2>
      <a:lt2>
        <a:srgbClr val="660033"/>
      </a:lt2>
      <a:accent1>
        <a:srgbClr val="F0DDE1"/>
      </a:accent1>
      <a:accent2>
        <a:srgbClr val="7F7F7F"/>
      </a:accent2>
      <a:accent3>
        <a:srgbClr val="BFBFBF"/>
      </a:accent3>
      <a:accent4>
        <a:srgbClr val="F2F2F2"/>
      </a:accent4>
      <a:accent5>
        <a:srgbClr val="FF9900"/>
      </a:accent5>
      <a:accent6>
        <a:srgbClr val="FFFFFF"/>
      </a:accent6>
      <a:hlink>
        <a:srgbClr val="000000"/>
      </a:hlink>
      <a:folHlink>
        <a:srgbClr val="000000"/>
      </a:folHlink>
    </a:clrScheme>
    <a:fontScheme name="Sia Consei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a:solidFill>
            <a:srgbClr val="660033"/>
          </a:solidFill>
        </a:ln>
      </a:spPr>
      <a:bodyPr rtlCol="0" anchor="ctr">
        <a:noAutofit/>
      </a:bodyPr>
      <a:lstStyle>
        <a:defPPr algn="ctr">
          <a:buSzPct val="85000"/>
          <a:defRPr sz="1600" dirty="0" err="1" smtClean="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0.xml><?xml version="1.0" encoding="utf-8"?>
<a:theme xmlns:a="http://schemas.openxmlformats.org/drawingml/2006/main" name="6_Theme Sia Partners_Nov 2014">
  <a:themeElements>
    <a:clrScheme name="Personnalisé 9">
      <a:dk1>
        <a:srgbClr val="660033"/>
      </a:dk1>
      <a:lt1>
        <a:srgbClr val="FFFFFF"/>
      </a:lt1>
      <a:dk2>
        <a:srgbClr val="000000"/>
      </a:dk2>
      <a:lt2>
        <a:srgbClr val="B2AEA8"/>
      </a:lt2>
      <a:accent1>
        <a:srgbClr val="690F3C"/>
      </a:accent1>
      <a:accent2>
        <a:srgbClr val="AEAFA9"/>
      </a:accent2>
      <a:accent3>
        <a:srgbClr val="000000"/>
      </a:accent3>
      <a:accent4>
        <a:srgbClr val="AEAFA9"/>
      </a:accent4>
      <a:accent5>
        <a:srgbClr val="CD8DA4"/>
      </a:accent5>
      <a:accent6>
        <a:srgbClr val="F0DDE2"/>
      </a:accent6>
      <a:hlink>
        <a:srgbClr val="7F7F7F"/>
      </a:hlink>
      <a:folHlink>
        <a:srgbClr val="8D87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4_Sia Partners Italia 2009 v.1">
  <a:themeElements>
    <a:clrScheme name="Sia Conseil">
      <a:dk1>
        <a:sysClr val="windowText" lastClr="000000"/>
      </a:dk1>
      <a:lt1>
        <a:srgbClr val="FFFFFF"/>
      </a:lt1>
      <a:dk2>
        <a:srgbClr val="B5576D"/>
      </a:dk2>
      <a:lt2>
        <a:srgbClr val="660033"/>
      </a:lt2>
      <a:accent1>
        <a:srgbClr val="F0DDE1"/>
      </a:accent1>
      <a:accent2>
        <a:srgbClr val="7F7F7F"/>
      </a:accent2>
      <a:accent3>
        <a:srgbClr val="BFBFBF"/>
      </a:accent3>
      <a:accent4>
        <a:srgbClr val="F2F2F2"/>
      </a:accent4>
      <a:accent5>
        <a:srgbClr val="FF9900"/>
      </a:accent5>
      <a:accent6>
        <a:srgbClr val="FFFFFF"/>
      </a:accent6>
      <a:hlink>
        <a:srgbClr val="000000"/>
      </a:hlink>
      <a:folHlink>
        <a:srgbClr val="000000"/>
      </a:folHlink>
    </a:clrScheme>
    <a:fontScheme name="Sia Consei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a:solidFill>
            <a:srgbClr val="660033"/>
          </a:solidFill>
        </a:ln>
      </a:spPr>
      <a:bodyPr rtlCol="0" anchor="ctr">
        <a:noAutofit/>
      </a:bodyPr>
      <a:lstStyle>
        <a:defPPr algn="ctr">
          <a:buSzPct val="85000"/>
          <a:defRPr sz="1600" dirty="0" err="1" smtClean="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2.xml><?xml version="1.0" encoding="utf-8"?>
<a:theme xmlns:a="http://schemas.openxmlformats.org/drawingml/2006/main" name="16_Theme Sia Partners_Nov 2014">
  <a:themeElements>
    <a:clrScheme name="Personnalisé 9">
      <a:dk1>
        <a:srgbClr val="660033"/>
      </a:dk1>
      <a:lt1>
        <a:srgbClr val="FFFFFF"/>
      </a:lt1>
      <a:dk2>
        <a:srgbClr val="000000"/>
      </a:dk2>
      <a:lt2>
        <a:srgbClr val="B2AEA8"/>
      </a:lt2>
      <a:accent1>
        <a:srgbClr val="690F3C"/>
      </a:accent1>
      <a:accent2>
        <a:srgbClr val="AEAFA9"/>
      </a:accent2>
      <a:accent3>
        <a:srgbClr val="000000"/>
      </a:accent3>
      <a:accent4>
        <a:srgbClr val="AEAFA9"/>
      </a:accent4>
      <a:accent5>
        <a:srgbClr val="CD8DA4"/>
      </a:accent5>
      <a:accent6>
        <a:srgbClr val="F0DDE2"/>
      </a:accent6>
      <a:hlink>
        <a:srgbClr val="7F7F7F"/>
      </a:hlink>
      <a:folHlink>
        <a:srgbClr val="8D87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7_Theme Sia Partners_Nov 2014">
  <a:themeElements>
    <a:clrScheme name="Personnalisé 9">
      <a:dk1>
        <a:srgbClr val="660033"/>
      </a:dk1>
      <a:lt1>
        <a:srgbClr val="FFFFFF"/>
      </a:lt1>
      <a:dk2>
        <a:srgbClr val="000000"/>
      </a:dk2>
      <a:lt2>
        <a:srgbClr val="B2AEA8"/>
      </a:lt2>
      <a:accent1>
        <a:srgbClr val="690F3C"/>
      </a:accent1>
      <a:accent2>
        <a:srgbClr val="AEAFA9"/>
      </a:accent2>
      <a:accent3>
        <a:srgbClr val="000000"/>
      </a:accent3>
      <a:accent4>
        <a:srgbClr val="AEAFA9"/>
      </a:accent4>
      <a:accent5>
        <a:srgbClr val="CD8DA4"/>
      </a:accent5>
      <a:accent6>
        <a:srgbClr val="F0DDE2"/>
      </a:accent6>
      <a:hlink>
        <a:srgbClr val="7F7F7F"/>
      </a:hlink>
      <a:folHlink>
        <a:srgbClr val="8D87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Theme Sia Partners_Nov 2014">
  <a:themeElements>
    <a:clrScheme name="Personnalisé 9">
      <a:dk1>
        <a:srgbClr val="660033"/>
      </a:dk1>
      <a:lt1>
        <a:srgbClr val="FFFFFF"/>
      </a:lt1>
      <a:dk2>
        <a:srgbClr val="000000"/>
      </a:dk2>
      <a:lt2>
        <a:srgbClr val="B2AEA8"/>
      </a:lt2>
      <a:accent1>
        <a:srgbClr val="690F3C"/>
      </a:accent1>
      <a:accent2>
        <a:srgbClr val="AEAFA9"/>
      </a:accent2>
      <a:accent3>
        <a:srgbClr val="000000"/>
      </a:accent3>
      <a:accent4>
        <a:srgbClr val="AEAFA9"/>
      </a:accent4>
      <a:accent5>
        <a:srgbClr val="CD8DA4"/>
      </a:accent5>
      <a:accent6>
        <a:srgbClr val="F0DDE2"/>
      </a:accent6>
      <a:hlink>
        <a:srgbClr val="7F7F7F"/>
      </a:hlink>
      <a:folHlink>
        <a:srgbClr val="8D87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a Partners Italia 2009 v.1">
  <a:themeElements>
    <a:clrScheme name="Sia Conseil">
      <a:dk1>
        <a:sysClr val="windowText" lastClr="000000"/>
      </a:dk1>
      <a:lt1>
        <a:srgbClr val="FFFFFF"/>
      </a:lt1>
      <a:dk2>
        <a:srgbClr val="B5576D"/>
      </a:dk2>
      <a:lt2>
        <a:srgbClr val="660033"/>
      </a:lt2>
      <a:accent1>
        <a:srgbClr val="F0DDE1"/>
      </a:accent1>
      <a:accent2>
        <a:srgbClr val="7F7F7F"/>
      </a:accent2>
      <a:accent3>
        <a:srgbClr val="BFBFBF"/>
      </a:accent3>
      <a:accent4>
        <a:srgbClr val="F2F2F2"/>
      </a:accent4>
      <a:accent5>
        <a:srgbClr val="FF9900"/>
      </a:accent5>
      <a:accent6>
        <a:srgbClr val="FFFFFF"/>
      </a:accent6>
      <a:hlink>
        <a:srgbClr val="000000"/>
      </a:hlink>
      <a:folHlink>
        <a:srgbClr val="000000"/>
      </a:folHlink>
    </a:clrScheme>
    <a:fontScheme name="Sia Consei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a:solidFill>
            <a:srgbClr val="660033"/>
          </a:solidFill>
        </a:ln>
      </a:spPr>
      <a:bodyPr rtlCol="0" anchor="ctr">
        <a:noAutofit/>
      </a:bodyPr>
      <a:lstStyle>
        <a:defPPr algn="ctr">
          <a:buSzPct val="85000"/>
          <a:defRPr sz="1600" dirty="0" err="1" smtClean="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Default Theme">
  <a:themeElements>
    <a:clrScheme name="Sia Conseil">
      <a:dk1>
        <a:sysClr val="windowText" lastClr="000000"/>
      </a:dk1>
      <a:lt1>
        <a:srgbClr val="FFFFFF"/>
      </a:lt1>
      <a:dk2>
        <a:srgbClr val="B5576D"/>
      </a:dk2>
      <a:lt2>
        <a:srgbClr val="660033"/>
      </a:lt2>
      <a:accent1>
        <a:srgbClr val="F0DDE1"/>
      </a:accent1>
      <a:accent2>
        <a:srgbClr val="7F7F7F"/>
      </a:accent2>
      <a:accent3>
        <a:srgbClr val="BFBFBF"/>
      </a:accent3>
      <a:accent4>
        <a:srgbClr val="F2F2F2"/>
      </a:accent4>
      <a:accent5>
        <a:srgbClr val="FF9900"/>
      </a:accent5>
      <a:accent6>
        <a:srgbClr val="FFFFFF"/>
      </a:accent6>
      <a:hlink>
        <a:srgbClr val="000000"/>
      </a:hlink>
      <a:folHlink>
        <a:srgbClr val="000000"/>
      </a:folHlink>
    </a:clrScheme>
    <a:fontScheme name="Sia Consei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a:solidFill>
            <a:srgbClr val="660033"/>
          </a:solidFill>
        </a:ln>
      </a:spPr>
      <a:bodyPr rtlCol="0" anchor="ctr">
        <a:noAutofit/>
      </a:bodyPr>
      <a:lstStyle>
        <a:defPPr algn="ctr">
          <a:buSzPct val="85000"/>
          <a:defRPr sz="1600" dirty="0" err="1" smtClean="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6.xml><?xml version="1.0" encoding="utf-8"?>
<a:theme xmlns:a="http://schemas.openxmlformats.org/drawingml/2006/main" name="1_Sia Partners Italia 2009 v.1">
  <a:themeElements>
    <a:clrScheme name="Sia Conseil">
      <a:dk1>
        <a:sysClr val="windowText" lastClr="000000"/>
      </a:dk1>
      <a:lt1>
        <a:srgbClr val="FFFFFF"/>
      </a:lt1>
      <a:dk2>
        <a:srgbClr val="B5576D"/>
      </a:dk2>
      <a:lt2>
        <a:srgbClr val="660033"/>
      </a:lt2>
      <a:accent1>
        <a:srgbClr val="F0DDE1"/>
      </a:accent1>
      <a:accent2>
        <a:srgbClr val="7F7F7F"/>
      </a:accent2>
      <a:accent3>
        <a:srgbClr val="BFBFBF"/>
      </a:accent3>
      <a:accent4>
        <a:srgbClr val="F2F2F2"/>
      </a:accent4>
      <a:accent5>
        <a:srgbClr val="FF9900"/>
      </a:accent5>
      <a:accent6>
        <a:srgbClr val="FFFFFF"/>
      </a:accent6>
      <a:hlink>
        <a:srgbClr val="000000"/>
      </a:hlink>
      <a:folHlink>
        <a:srgbClr val="000000"/>
      </a:folHlink>
    </a:clrScheme>
    <a:fontScheme name="Sia Consei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a:solidFill>
            <a:srgbClr val="660033"/>
          </a:solidFill>
        </a:ln>
      </a:spPr>
      <a:bodyPr rtlCol="0" anchor="ctr">
        <a:noAutofit/>
      </a:bodyPr>
      <a:lstStyle>
        <a:defPPr algn="ctr">
          <a:buSzPct val="85000"/>
          <a:defRPr sz="1600" dirty="0" err="1" smtClean="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7.xml><?xml version="1.0" encoding="utf-8"?>
<a:theme xmlns:a="http://schemas.openxmlformats.org/drawingml/2006/main" name="Theme Sia Conseil">
  <a:themeElements>
    <a:clrScheme name="Sia Conseil">
      <a:dk1>
        <a:sysClr val="windowText" lastClr="000000"/>
      </a:dk1>
      <a:lt1>
        <a:srgbClr val="FFFFFF"/>
      </a:lt1>
      <a:dk2>
        <a:srgbClr val="B5576D"/>
      </a:dk2>
      <a:lt2>
        <a:srgbClr val="660033"/>
      </a:lt2>
      <a:accent1>
        <a:srgbClr val="F0DDE1"/>
      </a:accent1>
      <a:accent2>
        <a:srgbClr val="7F7F7F"/>
      </a:accent2>
      <a:accent3>
        <a:srgbClr val="BFBFBF"/>
      </a:accent3>
      <a:accent4>
        <a:srgbClr val="F2F2F2"/>
      </a:accent4>
      <a:accent5>
        <a:srgbClr val="FF9900"/>
      </a:accent5>
      <a:accent6>
        <a:srgbClr val="FFFFFF"/>
      </a:accent6>
      <a:hlink>
        <a:srgbClr val="000000"/>
      </a:hlink>
      <a:folHlink>
        <a:srgbClr val="000000"/>
      </a:folHlink>
    </a:clrScheme>
    <a:fontScheme name="Sia Consei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a:solidFill>
            <a:srgbClr val="660033"/>
          </a:solidFill>
        </a:ln>
      </a:spPr>
      <a:bodyPr rtlCol="0" anchor="ctr">
        <a:noAutofit/>
      </a:bodyPr>
      <a:lstStyle>
        <a:defPPr algn="ctr">
          <a:buSzPct val="85000"/>
          <a:defRPr sz="1600" dirty="0" err="1" smtClean="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8.xml><?xml version="1.0" encoding="utf-8"?>
<a:theme xmlns:a="http://schemas.openxmlformats.org/drawingml/2006/main" name="1_Default Theme">
  <a:themeElements>
    <a:clrScheme name="Sia Conseil">
      <a:dk1>
        <a:sysClr val="windowText" lastClr="000000"/>
      </a:dk1>
      <a:lt1>
        <a:srgbClr val="FFFFFF"/>
      </a:lt1>
      <a:dk2>
        <a:srgbClr val="B5576D"/>
      </a:dk2>
      <a:lt2>
        <a:srgbClr val="660033"/>
      </a:lt2>
      <a:accent1>
        <a:srgbClr val="F0DDE1"/>
      </a:accent1>
      <a:accent2>
        <a:srgbClr val="7F7F7F"/>
      </a:accent2>
      <a:accent3>
        <a:srgbClr val="BFBFBF"/>
      </a:accent3>
      <a:accent4>
        <a:srgbClr val="F2F2F2"/>
      </a:accent4>
      <a:accent5>
        <a:srgbClr val="FF9900"/>
      </a:accent5>
      <a:accent6>
        <a:srgbClr val="FFFFFF"/>
      </a:accent6>
      <a:hlink>
        <a:srgbClr val="000000"/>
      </a:hlink>
      <a:folHlink>
        <a:srgbClr val="000000"/>
      </a:folHlink>
    </a:clrScheme>
    <a:fontScheme name="Sia Consei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a:solidFill>
            <a:srgbClr val="660033"/>
          </a:solidFill>
        </a:ln>
      </a:spPr>
      <a:bodyPr rtlCol="0" anchor="ctr">
        <a:noAutofit/>
      </a:bodyPr>
      <a:lstStyle>
        <a:defPPr algn="ctr">
          <a:buSzPct val="85000"/>
          <a:defRPr sz="1600" dirty="0" err="1" smtClean="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9.xml><?xml version="1.0" encoding="utf-8"?>
<a:theme xmlns:a="http://schemas.openxmlformats.org/drawingml/2006/main" name="7_Theme Sia Partners_Nov 2014">
  <a:themeElements>
    <a:clrScheme name="Personnalisé 9">
      <a:dk1>
        <a:srgbClr val="660033"/>
      </a:dk1>
      <a:lt1>
        <a:srgbClr val="FFFFFF"/>
      </a:lt1>
      <a:dk2>
        <a:srgbClr val="000000"/>
      </a:dk2>
      <a:lt2>
        <a:srgbClr val="B2AEA8"/>
      </a:lt2>
      <a:accent1>
        <a:srgbClr val="690F3C"/>
      </a:accent1>
      <a:accent2>
        <a:srgbClr val="AEAFA9"/>
      </a:accent2>
      <a:accent3>
        <a:srgbClr val="000000"/>
      </a:accent3>
      <a:accent4>
        <a:srgbClr val="AEAFA9"/>
      </a:accent4>
      <a:accent5>
        <a:srgbClr val="CD8DA4"/>
      </a:accent5>
      <a:accent6>
        <a:srgbClr val="F0DDE2"/>
      </a:accent6>
      <a:hlink>
        <a:srgbClr val="7F7F7F"/>
      </a:hlink>
      <a:folHlink>
        <a:srgbClr val="8D87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1471</Words>
  <Application>Microsoft Office PowerPoint</Application>
  <PresentationFormat>Bildschirmpräsentation (4:3)</PresentationFormat>
  <Paragraphs>196</Paragraphs>
  <Slides>16</Slides>
  <Notes>0</Notes>
  <HiddenSlides>0</HiddenSlides>
  <MMClips>0</MMClips>
  <ScaleCrop>false</ScaleCrop>
  <HeadingPairs>
    <vt:vector size="4" baseType="variant">
      <vt:variant>
        <vt:lpstr>Design</vt:lpstr>
      </vt:variant>
      <vt:variant>
        <vt:i4>23</vt:i4>
      </vt:variant>
      <vt:variant>
        <vt:lpstr>Folientitel</vt:lpstr>
      </vt:variant>
      <vt:variant>
        <vt:i4>16</vt:i4>
      </vt:variant>
    </vt:vector>
  </HeadingPairs>
  <TitlesOfParts>
    <vt:vector size="39" baseType="lpstr">
      <vt:lpstr>Theme Sia Partners_Nov 2014</vt:lpstr>
      <vt:lpstr>Sia Conseil France 2009 v.1</vt:lpstr>
      <vt:lpstr>2_Theme Sia Partners_Nov 2014</vt:lpstr>
      <vt:lpstr>Sia Partners Italia 2009 v.1</vt:lpstr>
      <vt:lpstr>Default Theme</vt:lpstr>
      <vt:lpstr>1_Sia Partners Italia 2009 v.1</vt:lpstr>
      <vt:lpstr>Theme Sia Conseil</vt:lpstr>
      <vt:lpstr>1_Default Theme</vt:lpstr>
      <vt:lpstr>7_Theme Sia Partners_Nov 2014</vt:lpstr>
      <vt:lpstr>1_Theme Sia Conseil</vt:lpstr>
      <vt:lpstr>2_Default Theme</vt:lpstr>
      <vt:lpstr>3_Theme Sia Partners_Nov 2014</vt:lpstr>
      <vt:lpstr>5_Theme Sia Partners_Nov 2014</vt:lpstr>
      <vt:lpstr>3_Default Theme</vt:lpstr>
      <vt:lpstr>2_Sia Partners Italia 2009 v.1</vt:lpstr>
      <vt:lpstr>3_Sia Partners Italia 2009 v.1</vt:lpstr>
      <vt:lpstr>9_Theme Sia Partners_Nov 2014</vt:lpstr>
      <vt:lpstr>11_Theme Sia Partners_Nov 2014</vt:lpstr>
      <vt:lpstr>4_Theme Sia Partners_Nov 2014</vt:lpstr>
      <vt:lpstr>6_Theme Sia Partners_Nov 2014</vt:lpstr>
      <vt:lpstr>4_Sia Partners Italia 2009 v.1</vt:lpstr>
      <vt:lpstr>16_Theme Sia Partners_Nov 2014</vt:lpstr>
      <vt:lpstr>17_Theme Sia Partners_Nov 2014</vt:lpstr>
      <vt:lpstr>PowerPoint-Präsentation</vt:lpstr>
      <vt:lpstr>The concept of « fraternity » in the French law system</vt:lpstr>
      <vt:lpstr>The concept of « fraternity » in the French law system</vt:lpstr>
      <vt:lpstr>The concept of « fraternity » in the French law system</vt:lpstr>
      <vt:lpstr>The concept of « fraternity » in the French law system</vt:lpstr>
      <vt:lpstr>The concept of « fraternity » in the French law system</vt:lpstr>
      <vt:lpstr>The concept of « fraternity » in the French law system</vt:lpstr>
      <vt:lpstr>The concept of « fraternity » in the French law system</vt:lpstr>
      <vt:lpstr>The concept of « fraternity » in the French law system</vt:lpstr>
      <vt:lpstr>The concept of « fraternity » in the French law system</vt:lpstr>
      <vt:lpstr>The concept of « fraternity » in the French law system</vt:lpstr>
      <vt:lpstr>The concept of « fraternity » in the French law system</vt:lpstr>
      <vt:lpstr>The concept of « fraternity » in the French law system</vt:lpstr>
      <vt:lpstr>The concept of « fraternity » in the French law system</vt:lpstr>
      <vt:lpstr>The concept of « fraternity » in the French law system</vt:lpstr>
      <vt:lpstr>The concept of « fraternity » in the French law system</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Ministère de l'Intérieur</dc:title>
  <dc:creator>Sarah Boudhabhay</dc:creator>
  <cp:lastModifiedBy>Wolfgang Rank</cp:lastModifiedBy>
  <cp:revision>966</cp:revision>
  <cp:lastPrinted>2017-06-08T20:20:21Z</cp:lastPrinted>
  <dcterms:created xsi:type="dcterms:W3CDTF">2015-09-23T11:59:36Z</dcterms:created>
  <dcterms:modified xsi:type="dcterms:W3CDTF">2018-08-07T16:06:44Z</dcterms:modified>
</cp:coreProperties>
</file>